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461" r:id="rId3"/>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17A538D9-FDE4-4436-9CC8-CBFB045F262B}">
          <p14:sldIdLst>
            <p14:sldId id="256"/>
            <p14:sldId id="461"/>
          </p14:sldIdLst>
        </p14:section>
        <p14:section name="Abschnitt ohne Titel" id="{CB772B8A-7643-4FBE-8664-5F44D39100C3}">
          <p14:sldIdLst/>
        </p14:section>
      </p14:sectionLst>
    </p:ext>
    <p:ext uri="{EFAFB233-063F-42B5-8137-9DF3F51BA10A}">
      <p15:sldGuideLst xmlns:p15="http://schemas.microsoft.com/office/powerpoint/2012/main">
        <p15:guide id="1" orient="horz" pos="2935" userDrawn="1">
          <p15:clr>
            <a:srgbClr val="A4A3A4"/>
          </p15:clr>
        </p15:guide>
        <p15:guide id="2" orient="horz" pos="1756" userDrawn="1">
          <p15:clr>
            <a:srgbClr val="A4A3A4"/>
          </p15:clr>
        </p15:guide>
        <p15:guide id="4" pos="2880" userDrawn="1">
          <p15:clr>
            <a:srgbClr val="A4A3A4"/>
          </p15:clr>
        </p15:guide>
        <p15:guide id="5" pos="5602" userDrawn="1">
          <p15:clr>
            <a:srgbClr val="A4A3A4"/>
          </p15:clr>
        </p15:guide>
        <p15:guide id="7" pos="113" userDrawn="1">
          <p15:clr>
            <a:srgbClr val="A4A3A4"/>
          </p15:clr>
        </p15:guide>
        <p15:guide id="8" orient="horz" pos="577" userDrawn="1">
          <p15:clr>
            <a:srgbClr val="A4A3A4"/>
          </p15:clr>
        </p15:guide>
        <p15:guide id="9" pos="2835" userDrawn="1">
          <p15:clr>
            <a:srgbClr val="A4A3A4"/>
          </p15:clr>
        </p15:guide>
        <p15:guide id="10" pos="2925" userDrawn="1">
          <p15:clr>
            <a:srgbClr val="A4A3A4"/>
          </p15:clr>
        </p15:guide>
        <p15:guide id="11" orient="horz" pos="1711" userDrawn="1">
          <p15:clr>
            <a:srgbClr val="A4A3A4"/>
          </p15:clr>
        </p15:guide>
        <p15:guide id="12" orient="horz" pos="1801" userDrawn="1">
          <p15:clr>
            <a:srgbClr val="A4A3A4"/>
          </p15:clr>
        </p15:guide>
        <p15:guide id="13" pos="5692"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6AC1"/>
    <a:srgbClr val="06A6E7"/>
    <a:srgbClr val="58595B"/>
    <a:srgbClr val="D70B0D"/>
    <a:srgbClr val="4D4D4D"/>
    <a:srgbClr val="D9D9D9"/>
    <a:srgbClr val="EA0000"/>
    <a:srgbClr val="EEEEEE"/>
    <a:srgbClr val="DEDED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Helle Formatvorlage 3 - Akz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Helle Formatvorlage 2 - Akz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8" autoAdjust="0"/>
    <p:restoredTop sz="96287" autoAdjust="0"/>
  </p:normalViewPr>
  <p:slideViewPr>
    <p:cSldViewPr showGuides="1">
      <p:cViewPr varScale="1">
        <p:scale>
          <a:sx n="89" d="100"/>
          <a:sy n="89" d="100"/>
        </p:scale>
        <p:origin x="564" y="48"/>
      </p:cViewPr>
      <p:guideLst>
        <p:guide orient="horz" pos="2935"/>
        <p:guide orient="horz" pos="1756"/>
        <p:guide pos="2880"/>
        <p:guide pos="5602"/>
        <p:guide pos="113"/>
        <p:guide orient="horz" pos="577"/>
        <p:guide pos="2835"/>
        <p:guide pos="2925"/>
        <p:guide orient="horz" pos="1711"/>
        <p:guide orient="horz" pos="1801"/>
        <p:guide pos="5692"/>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76" d="100"/>
        <a:sy n="176" d="100"/>
      </p:scale>
      <p:origin x="0" y="0"/>
    </p:cViewPr>
  </p:sorterViewPr>
  <p:notesViewPr>
    <p:cSldViewPr showGuides="1">
      <p:cViewPr varScale="1">
        <p:scale>
          <a:sx n="63" d="100"/>
          <a:sy n="63" d="100"/>
        </p:scale>
        <p:origin x="3192" y="43"/>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3"/>
            <a:ext cx="2945862" cy="495793"/>
          </a:xfrm>
          <a:prstGeom prst="rect">
            <a:avLst/>
          </a:prstGeom>
        </p:spPr>
        <p:txBody>
          <a:bodyPr vert="horz" lIns="88198" tIns="44100" rIns="88198" bIns="44100" rtlCol="0"/>
          <a:lstStyle>
            <a:lvl1pPr algn="l">
              <a:defRPr sz="1200"/>
            </a:lvl1pPr>
          </a:lstStyle>
          <a:p>
            <a:endParaRPr lang="en-GB"/>
          </a:p>
        </p:txBody>
      </p:sp>
      <p:sp>
        <p:nvSpPr>
          <p:cNvPr id="3" name="Datumsplatzhalter 2"/>
          <p:cNvSpPr>
            <a:spLocks noGrp="1"/>
          </p:cNvSpPr>
          <p:nvPr>
            <p:ph type="dt" sz="quarter" idx="1"/>
          </p:nvPr>
        </p:nvSpPr>
        <p:spPr>
          <a:xfrm>
            <a:off x="3850296" y="3"/>
            <a:ext cx="2945862" cy="495793"/>
          </a:xfrm>
          <a:prstGeom prst="rect">
            <a:avLst/>
          </a:prstGeom>
        </p:spPr>
        <p:txBody>
          <a:bodyPr vert="horz" lIns="88198" tIns="44100" rIns="88198" bIns="44100" rtlCol="0"/>
          <a:lstStyle>
            <a:lvl1pPr algn="r">
              <a:defRPr sz="1200"/>
            </a:lvl1pPr>
          </a:lstStyle>
          <a:p>
            <a:fld id="{8EB03547-288B-4FD6-A633-446D91EB4DB6}" type="datetimeFigureOut">
              <a:rPr lang="en-GB" smtClean="0"/>
              <a:t>08/01/2020</a:t>
            </a:fld>
            <a:endParaRPr lang="en-GB"/>
          </a:p>
        </p:txBody>
      </p:sp>
      <p:sp>
        <p:nvSpPr>
          <p:cNvPr id="4" name="Fußzeilenplatzhalter 3"/>
          <p:cNvSpPr>
            <a:spLocks noGrp="1"/>
          </p:cNvSpPr>
          <p:nvPr>
            <p:ph type="ftr" sz="quarter" idx="2"/>
          </p:nvPr>
        </p:nvSpPr>
        <p:spPr>
          <a:xfrm>
            <a:off x="1" y="9429306"/>
            <a:ext cx="2945862" cy="495793"/>
          </a:xfrm>
          <a:prstGeom prst="rect">
            <a:avLst/>
          </a:prstGeom>
        </p:spPr>
        <p:txBody>
          <a:bodyPr vert="horz" lIns="88198" tIns="44100" rIns="88198" bIns="44100" rtlCol="0" anchor="b"/>
          <a:lstStyle>
            <a:lvl1pPr algn="l">
              <a:defRPr sz="1200"/>
            </a:lvl1pPr>
          </a:lstStyle>
          <a:p>
            <a:endParaRPr lang="en-GB"/>
          </a:p>
        </p:txBody>
      </p:sp>
      <p:sp>
        <p:nvSpPr>
          <p:cNvPr id="5" name="Foliennummernplatzhalter 4"/>
          <p:cNvSpPr>
            <a:spLocks noGrp="1"/>
          </p:cNvSpPr>
          <p:nvPr>
            <p:ph type="sldNum" sz="quarter" idx="3"/>
          </p:nvPr>
        </p:nvSpPr>
        <p:spPr>
          <a:xfrm>
            <a:off x="3850296" y="9429306"/>
            <a:ext cx="2945862" cy="495793"/>
          </a:xfrm>
          <a:prstGeom prst="rect">
            <a:avLst/>
          </a:prstGeom>
        </p:spPr>
        <p:txBody>
          <a:bodyPr vert="horz" lIns="88198" tIns="44100" rIns="88198" bIns="44100" rtlCol="0" anchor="b"/>
          <a:lstStyle>
            <a:lvl1pPr algn="r">
              <a:defRPr sz="1200"/>
            </a:lvl1pPr>
          </a:lstStyle>
          <a:p>
            <a:fld id="{D23B724A-F1B9-4433-8CF6-E8EA06074C66}" type="slidenum">
              <a:rPr lang="en-GB" smtClean="0"/>
              <a:t>‹Nr.›</a:t>
            </a:fld>
            <a:endParaRPr lang="en-GB"/>
          </a:p>
        </p:txBody>
      </p:sp>
    </p:spTree>
    <p:extLst>
      <p:ext uri="{BB962C8B-B14F-4D97-AF65-F5344CB8AC3E}">
        <p14:creationId xmlns:p14="http://schemas.microsoft.com/office/powerpoint/2010/main" val="2069384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2945659" cy="496333"/>
          </a:xfrm>
          <a:prstGeom prst="rect">
            <a:avLst/>
          </a:prstGeom>
        </p:spPr>
        <p:txBody>
          <a:bodyPr vert="horz" lIns="95536" tIns="47769" rIns="95536" bIns="47769" rtlCol="0"/>
          <a:lstStyle>
            <a:lvl1pPr algn="l">
              <a:defRPr sz="1200"/>
            </a:lvl1pPr>
          </a:lstStyle>
          <a:p>
            <a:endParaRPr lang="en-GB" dirty="0"/>
          </a:p>
        </p:txBody>
      </p:sp>
      <p:sp>
        <p:nvSpPr>
          <p:cNvPr id="3" name="Datumsplatzhalter 2"/>
          <p:cNvSpPr>
            <a:spLocks noGrp="1"/>
          </p:cNvSpPr>
          <p:nvPr>
            <p:ph type="dt" idx="1"/>
          </p:nvPr>
        </p:nvSpPr>
        <p:spPr>
          <a:xfrm>
            <a:off x="3850445" y="2"/>
            <a:ext cx="2945659" cy="496333"/>
          </a:xfrm>
          <a:prstGeom prst="rect">
            <a:avLst/>
          </a:prstGeom>
        </p:spPr>
        <p:txBody>
          <a:bodyPr vert="horz" lIns="95536" tIns="47769" rIns="95536" bIns="47769" rtlCol="0"/>
          <a:lstStyle>
            <a:lvl1pPr algn="r">
              <a:defRPr sz="1200"/>
            </a:lvl1pPr>
          </a:lstStyle>
          <a:p>
            <a:fld id="{03326F39-B302-43FC-8A39-2F6442C70EA9}" type="datetimeFigureOut">
              <a:rPr lang="en-GB" smtClean="0"/>
              <a:t>08/01/2020</a:t>
            </a:fld>
            <a:endParaRPr lang="en-GB" dirty="0"/>
          </a:p>
        </p:txBody>
      </p:sp>
      <p:sp>
        <p:nvSpPr>
          <p:cNvPr id="4" name="Folienbildplatzhalter 3"/>
          <p:cNvSpPr>
            <a:spLocks noGrp="1" noRot="1" noChangeAspect="1"/>
          </p:cNvSpPr>
          <p:nvPr>
            <p:ph type="sldImg" idx="2"/>
          </p:nvPr>
        </p:nvSpPr>
        <p:spPr>
          <a:xfrm>
            <a:off x="88900" y="742950"/>
            <a:ext cx="6619875" cy="3724275"/>
          </a:xfrm>
          <a:prstGeom prst="rect">
            <a:avLst/>
          </a:prstGeom>
          <a:noFill/>
          <a:ln w="12700">
            <a:solidFill>
              <a:prstClr val="black"/>
            </a:solidFill>
          </a:ln>
        </p:spPr>
        <p:txBody>
          <a:bodyPr vert="horz" lIns="95536" tIns="47769" rIns="95536" bIns="47769" rtlCol="0" anchor="ctr"/>
          <a:lstStyle/>
          <a:p>
            <a:endParaRPr lang="en-GB" dirty="0"/>
          </a:p>
        </p:txBody>
      </p:sp>
      <p:sp>
        <p:nvSpPr>
          <p:cNvPr id="5" name="Notizenplatzhalter 4"/>
          <p:cNvSpPr>
            <a:spLocks noGrp="1"/>
          </p:cNvSpPr>
          <p:nvPr>
            <p:ph type="body" sz="quarter" idx="3"/>
          </p:nvPr>
        </p:nvSpPr>
        <p:spPr>
          <a:xfrm>
            <a:off x="679769" y="4715154"/>
            <a:ext cx="5438140" cy="4466988"/>
          </a:xfrm>
          <a:prstGeom prst="rect">
            <a:avLst/>
          </a:prstGeom>
        </p:spPr>
        <p:txBody>
          <a:bodyPr vert="horz" lIns="95536" tIns="47769" rIns="95536" bIns="47769"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2" y="9428584"/>
            <a:ext cx="2945659" cy="496333"/>
          </a:xfrm>
          <a:prstGeom prst="rect">
            <a:avLst/>
          </a:prstGeom>
        </p:spPr>
        <p:txBody>
          <a:bodyPr vert="horz" lIns="95536" tIns="47769" rIns="95536" bIns="47769" rtlCol="0" anchor="b"/>
          <a:lstStyle>
            <a:lvl1pPr algn="l">
              <a:defRPr sz="1200"/>
            </a:lvl1pPr>
          </a:lstStyle>
          <a:p>
            <a:endParaRPr lang="en-GB" dirty="0"/>
          </a:p>
        </p:txBody>
      </p:sp>
      <p:sp>
        <p:nvSpPr>
          <p:cNvPr id="7" name="Foliennummernplatzhalter 6"/>
          <p:cNvSpPr>
            <a:spLocks noGrp="1"/>
          </p:cNvSpPr>
          <p:nvPr>
            <p:ph type="sldNum" sz="quarter" idx="5"/>
          </p:nvPr>
        </p:nvSpPr>
        <p:spPr>
          <a:xfrm>
            <a:off x="3850445" y="9428584"/>
            <a:ext cx="2945659" cy="496333"/>
          </a:xfrm>
          <a:prstGeom prst="rect">
            <a:avLst/>
          </a:prstGeom>
        </p:spPr>
        <p:txBody>
          <a:bodyPr vert="horz" lIns="95536" tIns="47769" rIns="95536" bIns="47769" rtlCol="0" anchor="b"/>
          <a:lstStyle>
            <a:lvl1pPr algn="r">
              <a:defRPr sz="1200"/>
            </a:lvl1pPr>
          </a:lstStyle>
          <a:p>
            <a:fld id="{29F5C03F-C916-465E-BE2C-E9189DA57A2F}" type="slidenum">
              <a:rPr lang="en-GB" smtClean="0"/>
              <a:t>‹Nr.›</a:t>
            </a:fld>
            <a:endParaRPr lang="en-GB" dirty="0"/>
          </a:p>
        </p:txBody>
      </p:sp>
    </p:spTree>
    <p:extLst>
      <p:ext uri="{BB962C8B-B14F-4D97-AF65-F5344CB8AC3E}">
        <p14:creationId xmlns:p14="http://schemas.microsoft.com/office/powerpoint/2010/main" val="2831696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9F5C03F-C916-465E-BE2C-E9189DA57A2F}" type="slidenum">
              <a:rPr lang="en-GB" smtClean="0"/>
              <a:t>1</a:t>
            </a:fld>
            <a:endParaRPr lang="en-GB" dirty="0"/>
          </a:p>
        </p:txBody>
      </p:sp>
    </p:spTree>
    <p:extLst>
      <p:ext uri="{BB962C8B-B14F-4D97-AF65-F5344CB8AC3E}">
        <p14:creationId xmlns:p14="http://schemas.microsoft.com/office/powerpoint/2010/main" val="1362540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9F5C03F-C916-465E-BE2C-E9189DA57A2F}" type="slidenum">
              <a:rPr lang="en-GB" smtClean="0"/>
              <a:t>2</a:t>
            </a:fld>
            <a:endParaRPr lang="en-GB" dirty="0"/>
          </a:p>
        </p:txBody>
      </p:sp>
    </p:spTree>
    <p:extLst>
      <p:ext uri="{BB962C8B-B14F-4D97-AF65-F5344CB8AC3E}">
        <p14:creationId xmlns:p14="http://schemas.microsoft.com/office/powerpoint/2010/main" val="32436736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seite">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5436096" y="51470"/>
            <a:ext cx="3720989" cy="10469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61226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ere Seite">
    <p:spTree>
      <p:nvGrpSpPr>
        <p:cNvPr id="1" name=""/>
        <p:cNvGrpSpPr/>
        <p:nvPr/>
      </p:nvGrpSpPr>
      <p:grpSpPr>
        <a:xfrm>
          <a:off x="0" y="0"/>
          <a:ext cx="0" cy="0"/>
          <a:chOff x="0" y="0"/>
          <a:chExt cx="0" cy="0"/>
        </a:xfrm>
      </p:grpSpPr>
      <p:sp>
        <p:nvSpPr>
          <p:cNvPr id="4" name="Datumsplatzhalter 3"/>
          <p:cNvSpPr>
            <a:spLocks noGrp="1"/>
          </p:cNvSpPr>
          <p:nvPr>
            <p:ph type="dt" sz="half" idx="10"/>
          </p:nvPr>
        </p:nvSpPr>
        <p:spPr>
          <a:xfrm>
            <a:off x="457200" y="4767263"/>
            <a:ext cx="2133600" cy="273844"/>
          </a:xfrm>
          <a:prstGeom prst="rect">
            <a:avLst/>
          </a:prstGeom>
        </p:spPr>
        <p:txBody>
          <a:bodyPr/>
          <a:lstStyle/>
          <a:p>
            <a:fld id="{FCFBACCB-2CB3-4FE4-9AF3-803579F10A83}" type="datetimeFigureOut">
              <a:rPr lang="en-GB" smtClean="0"/>
              <a:t>08/01/2020</a:t>
            </a:fld>
            <a:endParaRPr lang="en-GB" dirty="0"/>
          </a:p>
        </p:txBody>
      </p:sp>
      <p:sp>
        <p:nvSpPr>
          <p:cNvPr id="5" name="Fußzeilenplatzhalter 4"/>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6" name="Foliennummernplatzhalter 5"/>
          <p:cNvSpPr>
            <a:spLocks noGrp="1"/>
          </p:cNvSpPr>
          <p:nvPr>
            <p:ph type="sldNum" sz="quarter" idx="12"/>
          </p:nvPr>
        </p:nvSpPr>
        <p:spPr>
          <a:xfrm>
            <a:off x="6553200" y="4767263"/>
            <a:ext cx="2133600" cy="273844"/>
          </a:xfrm>
          <a:prstGeom prst="rect">
            <a:avLst/>
          </a:prstGeom>
        </p:spPr>
        <p:txBody>
          <a:bodyPr/>
          <a:lstStyle/>
          <a:p>
            <a:fld id="{62F214CC-A9F9-4487-A028-9FC0689FBC3A}" type="slidenum">
              <a:rPr lang="en-GB" smtClean="0"/>
              <a:t>‹Nr.›</a:t>
            </a:fld>
            <a:endParaRPr lang="en-GB" dirty="0"/>
          </a:p>
        </p:txBody>
      </p:sp>
      <p:grpSp>
        <p:nvGrpSpPr>
          <p:cNvPr id="2" name="Gruppieren 1"/>
          <p:cNvGrpSpPr/>
          <p:nvPr userDrawn="1"/>
        </p:nvGrpSpPr>
        <p:grpSpPr>
          <a:xfrm>
            <a:off x="0" y="4650132"/>
            <a:ext cx="9144000" cy="494474"/>
            <a:chOff x="0" y="4650132"/>
            <a:chExt cx="9144000" cy="494474"/>
          </a:xfrm>
        </p:grpSpPr>
        <p:pic>
          <p:nvPicPr>
            <p:cNvPr id="7" name="Picture 2" descr="\\icable.it\dfs\Marketingdaten\_INTERCABLE interne kommunikation\Digital Signage\Online\WKZ04 Quattro.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87113"/>
            <a:stretch/>
          </p:blipFill>
          <p:spPr bwMode="auto">
            <a:xfrm>
              <a:off x="0" y="4650132"/>
              <a:ext cx="6804248" cy="49336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icable.it\dfs\Marketingdaten\_INTERCABLE interne kommunikation\Digital Signage\Online\WKZ04 Quattro.jpg"/>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l="26468" t="87113" r="18288"/>
            <a:stretch/>
          </p:blipFill>
          <p:spPr bwMode="auto">
            <a:xfrm>
              <a:off x="2268538" y="4651239"/>
              <a:ext cx="6875462" cy="493367"/>
            </a:xfrm>
            <a:prstGeom prst="rect">
              <a:avLst/>
            </a:prstGeom>
            <a:noFill/>
            <a:extLst>
              <a:ext uri="{909E8E84-426E-40DD-AFC4-6F175D3DCCD1}">
                <a14:hiddenFill xmlns:a14="http://schemas.microsoft.com/office/drawing/2010/main">
                  <a:solidFill>
                    <a:srgbClr val="FFFFFF"/>
                  </a:solidFill>
                </a14:hiddenFill>
              </a:ext>
            </a:extLst>
          </p:spPr>
        </p:pic>
      </p:grpSp>
      <p:sp>
        <p:nvSpPr>
          <p:cNvPr id="8" name="Rechteck 7"/>
          <p:cNvSpPr/>
          <p:nvPr userDrawn="1"/>
        </p:nvSpPr>
        <p:spPr>
          <a:xfrm rot="10800000">
            <a:off x="0" y="0"/>
            <a:ext cx="9144000" cy="363255"/>
          </a:xfrm>
          <a:prstGeom prst="rect">
            <a:avLst/>
          </a:prstGeom>
          <a:gradFill>
            <a:gsLst>
              <a:gs pos="0">
                <a:srgbClr val="DEDEDE"/>
              </a:gs>
              <a:gs pos="58000">
                <a:schemeClr val="bg1">
                  <a:alpha val="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Grafik 8"/>
          <p:cNvPicPr>
            <a:picLocks noChangeAspect="1"/>
          </p:cNvPicPr>
          <p:nvPr userDrawn="1"/>
        </p:nvPicPr>
        <p:blipFill>
          <a:blip r:embed="rId4" cstate="print">
            <a:extLst>
              <a:ext uri="{BEBA8EAE-BF5A-486C-A8C5-ECC9F3942E4B}">
                <a14:imgProps xmlns:a14="http://schemas.microsoft.com/office/drawing/2010/main">
                  <a14:imgLayer r:embed="rId5">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11811" y="76692"/>
            <a:ext cx="1467807" cy="209288"/>
          </a:xfrm>
          <a:prstGeom prst="rect">
            <a:avLst/>
          </a:prstGeom>
        </p:spPr>
      </p:pic>
      <p:sp>
        <p:nvSpPr>
          <p:cNvPr id="10" name="Textplatzhalter 2"/>
          <p:cNvSpPr>
            <a:spLocks noGrp="1"/>
          </p:cNvSpPr>
          <p:nvPr>
            <p:ph type="body" idx="1" hasCustomPrompt="1"/>
          </p:nvPr>
        </p:nvSpPr>
        <p:spPr>
          <a:xfrm>
            <a:off x="1192213" y="39256"/>
            <a:ext cx="7772400" cy="324000"/>
          </a:xfrm>
          <a:prstGeom prst="rect">
            <a:avLst/>
          </a:prstGeom>
        </p:spPr>
        <p:txBody>
          <a:bodyPr anchor="t" anchorCtr="0"/>
          <a:lstStyle>
            <a:lvl1pPr marL="0" indent="0" algn="r">
              <a:buNone/>
              <a:defRPr sz="1500" b="1">
                <a:solidFill>
                  <a:srgbClr val="58595B"/>
                </a:solidFill>
                <a:latin typeface="Calibri Light" panose="020F03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dirty="0"/>
              <a:t>Haupttitel durch Klicken bearbeiten</a:t>
            </a:r>
          </a:p>
        </p:txBody>
      </p:sp>
    </p:spTree>
    <p:extLst>
      <p:ext uri="{BB962C8B-B14F-4D97-AF65-F5344CB8AC3E}">
        <p14:creationId xmlns:p14="http://schemas.microsoft.com/office/powerpoint/2010/main" val="37166248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uppieren 11"/>
          <p:cNvGrpSpPr/>
          <p:nvPr/>
        </p:nvGrpSpPr>
        <p:grpSpPr>
          <a:xfrm>
            <a:off x="-1" y="4473720"/>
            <a:ext cx="9144001" cy="669780"/>
            <a:chOff x="-1" y="4473720"/>
            <a:chExt cx="9144001" cy="669780"/>
          </a:xfrm>
        </p:grpSpPr>
        <p:pic>
          <p:nvPicPr>
            <p:cNvPr id="13" name="Picture 2" descr="C:\Users\gerd_s\Desktop\03 Innovation Schnelligkeit Qualität\IC Fusszeile_deu.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 y="4473721"/>
              <a:ext cx="3829507" cy="66977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C:\Users\gerd_s\Desktop\03 Innovation Schnelligkeit Qualität\IC Fusszeile_deu.jpg"/>
            <p:cNvPicPr>
              <a:picLocks noChangeAspect="1" noChangeArrowheads="1"/>
            </p:cNvPicPr>
            <p:nvPr userDrawn="1"/>
          </p:nvPicPr>
          <p:blipFill rotWithShape="1">
            <a:blip r:embed="rId5">
              <a:extLst>
                <a:ext uri="{28A0092B-C50C-407E-A947-70E740481C1C}">
                  <a14:useLocalDpi xmlns:a14="http://schemas.microsoft.com/office/drawing/2010/main" val="0"/>
                </a:ext>
              </a:extLst>
            </a:blip>
            <a:srcRect l="50000"/>
            <a:stretch/>
          </p:blipFill>
          <p:spPr bwMode="auto">
            <a:xfrm>
              <a:off x="1914752" y="4473720"/>
              <a:ext cx="7229248" cy="66977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93838464"/>
      </p:ext>
    </p:extLst>
  </p:cSld>
  <p:clrMap bg1="lt1" tx1="dk1" bg2="lt2" tx2="dk2" accent1="accent1" accent2="accent2" accent3="accent3" accent4="accent4" accent5="accent5" accent6="accent6" hlink="hlink" folHlink="folHlink"/>
  <p:sldLayoutIdLst>
    <p:sldLayoutId id="2147483661" r:id="rId1"/>
    <p:sldLayoutId id="2147483649" r:id="rId2"/>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F89754D3-3D43-4B11-A5BE-BBEF58DF2511}"/>
              </a:ext>
            </a:extLst>
          </p:cNvPr>
          <p:cNvSpPr/>
          <p:nvPr/>
        </p:nvSpPr>
        <p:spPr>
          <a:xfrm>
            <a:off x="2411760" y="915566"/>
            <a:ext cx="6948264" cy="1446550"/>
          </a:xfrm>
          <a:prstGeom prst="rect">
            <a:avLst/>
          </a:prstGeom>
          <a:noFill/>
          <a:effectLst/>
          <a:scene3d>
            <a:camera prst="perspectiveFront" fov="5100000">
              <a:rot lat="0" lon="19199988" rev="0"/>
            </a:camera>
            <a:lightRig rig="threePt" dir="t"/>
          </a:scene3d>
          <a:sp3d/>
        </p:spPr>
        <p:txBody>
          <a:bodyPr wrap="square" lIns="91440" tIns="45720" rIns="91440" bIns="45720">
            <a:spAutoFit/>
            <a:scene3d>
              <a:camera prst="orthographicFront">
                <a:rot lat="0" lon="0" rev="0"/>
              </a:camera>
              <a:lightRig rig="contrasting" dir="t">
                <a:rot lat="0" lon="0" rev="4500000"/>
              </a:lightRig>
            </a:scene3d>
          </a:bodyPr>
          <a:lstStyle/>
          <a:p>
            <a:r>
              <a:rPr lang="de-DE" sz="4400" cap="all" dirty="0">
                <a:ln w="0"/>
                <a:solidFill>
                  <a:prstClr val="black"/>
                </a:solidFill>
                <a:effectLst>
                  <a:reflection blurRad="12700" stA="50000" endPos="50000" dist="5000" dir="5400000" sy="-100000" rotWithShape="0"/>
                </a:effectLst>
              </a:rPr>
              <a:t>SSCM – Supply </a:t>
            </a:r>
            <a:r>
              <a:rPr lang="de-DE" sz="4400" cap="all" dirty="0" err="1">
                <a:ln w="0"/>
                <a:solidFill>
                  <a:prstClr val="black"/>
                </a:solidFill>
                <a:effectLst>
                  <a:reflection blurRad="12700" stA="50000" endPos="50000" dist="5000" dir="5400000" sy="-100000" rotWithShape="0"/>
                </a:effectLst>
              </a:rPr>
              <a:t>chain</a:t>
            </a:r>
            <a:endParaRPr lang="de-DE" sz="4400" cap="all" dirty="0">
              <a:ln w="0"/>
              <a:solidFill>
                <a:prstClr val="black"/>
              </a:solidFill>
              <a:effectLst>
                <a:reflection blurRad="12700" stA="50000" endPos="50000" dist="5000" dir="5400000" sy="-100000" rotWithShape="0"/>
              </a:effectLst>
            </a:endParaRPr>
          </a:p>
          <a:p>
            <a:r>
              <a:rPr lang="de-DE" sz="2400" b="1" cap="all" baseline="0" dirty="0">
                <a:ln w="0"/>
                <a:solidFill>
                  <a:srgbClr val="EA0000"/>
                </a:solidFill>
                <a:effectLst>
                  <a:reflection blurRad="12700" stA="50000" endPos="50000" dist="5000" dir="5400000" sy="-100000" rotWithShape="0"/>
                </a:effectLst>
              </a:rPr>
              <a:t>Einkaufsinfosätze ungültig machen</a:t>
            </a:r>
          </a:p>
          <a:p>
            <a:r>
              <a:rPr lang="de-DE" sz="2000" cap="all" dirty="0">
                <a:ln w="0"/>
                <a:solidFill>
                  <a:srgbClr val="EA0000"/>
                </a:solidFill>
                <a:effectLst>
                  <a:reflection blurRad="12700" stA="50000" endPos="50000" dist="5000" dir="5400000" sy="-100000" rotWithShape="0"/>
                </a:effectLst>
              </a:rPr>
              <a:t>SAP MM-Modul 2020</a:t>
            </a:r>
          </a:p>
        </p:txBody>
      </p:sp>
    </p:spTree>
    <p:extLst>
      <p:ext uri="{BB962C8B-B14F-4D97-AF65-F5344CB8AC3E}">
        <p14:creationId xmlns:p14="http://schemas.microsoft.com/office/powerpoint/2010/main" val="21683515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p:txBody>
          <a:bodyPr/>
          <a:lstStyle/>
          <a:p>
            <a:r>
              <a:rPr lang="en-GB" dirty="0"/>
              <a:t>SAP </a:t>
            </a:r>
            <a:r>
              <a:rPr lang="en-GB" dirty="0" err="1"/>
              <a:t>Gültigkeit</a:t>
            </a:r>
            <a:r>
              <a:rPr lang="en-GB" dirty="0"/>
              <a:t> </a:t>
            </a:r>
            <a:r>
              <a:rPr lang="en-GB" dirty="0" err="1"/>
              <a:t>Einkaufsinfosatz</a:t>
            </a:r>
            <a:r>
              <a:rPr lang="en-GB" dirty="0"/>
              <a:t> </a:t>
            </a:r>
            <a:r>
              <a:rPr lang="en-GB" dirty="0" err="1"/>
              <a:t>beenden</a:t>
            </a:r>
            <a:endParaRPr lang="en-GB" i="1" dirty="0"/>
          </a:p>
        </p:txBody>
      </p:sp>
      <p:sp>
        <p:nvSpPr>
          <p:cNvPr id="21" name="Textfeld 20">
            <a:extLst>
              <a:ext uri="{FF2B5EF4-FFF2-40B4-BE49-F238E27FC236}">
                <a16:creationId xmlns:a16="http://schemas.microsoft.com/office/drawing/2014/main" id="{5FD097A1-6B6C-4A35-9D4C-2B1D111C876E}"/>
              </a:ext>
            </a:extLst>
          </p:cNvPr>
          <p:cNvSpPr txBox="1"/>
          <p:nvPr/>
        </p:nvSpPr>
        <p:spPr>
          <a:xfrm>
            <a:off x="8072532" y="4803998"/>
            <a:ext cx="1107996" cy="184666"/>
          </a:xfrm>
          <a:prstGeom prst="rect">
            <a:avLst/>
          </a:prstGeom>
          <a:noFill/>
        </p:spPr>
        <p:txBody>
          <a:bodyPr wrap="none" rtlCol="0">
            <a:spAutoFit/>
          </a:bodyPr>
          <a:lstStyle/>
          <a:p>
            <a:r>
              <a:rPr lang="de-DE" sz="600" dirty="0"/>
              <a:t>SSCM BEW Stand: 08.01.2020</a:t>
            </a:r>
          </a:p>
        </p:txBody>
      </p:sp>
      <p:sp>
        <p:nvSpPr>
          <p:cNvPr id="26" name="Textfeld 25">
            <a:extLst>
              <a:ext uri="{FF2B5EF4-FFF2-40B4-BE49-F238E27FC236}">
                <a16:creationId xmlns:a16="http://schemas.microsoft.com/office/drawing/2014/main" id="{6245E698-2D86-40EB-9C91-C3DB08ABDA79}"/>
              </a:ext>
            </a:extLst>
          </p:cNvPr>
          <p:cNvSpPr txBox="1"/>
          <p:nvPr/>
        </p:nvSpPr>
        <p:spPr>
          <a:xfrm>
            <a:off x="85016" y="496280"/>
            <a:ext cx="8951480" cy="1384995"/>
          </a:xfrm>
          <a:prstGeom prst="rect">
            <a:avLst/>
          </a:prstGeom>
          <a:noFill/>
        </p:spPr>
        <p:txBody>
          <a:bodyPr wrap="square" rtlCol="0">
            <a:spAutoFit/>
          </a:bodyPr>
          <a:lstStyle/>
          <a:p>
            <a:r>
              <a:rPr lang="de-DE" sz="1400" u="sng" dirty="0"/>
              <a:t>Ausgangslage:</a:t>
            </a:r>
            <a:r>
              <a:rPr lang="de-DE" sz="1400" dirty="0"/>
              <a:t> Man stellt fest, dass ein bestimmtes Material nicht mehr von einem bestimmten Lieferanten bezogen wird. Aus betriebswirtschaftlichen Gründen sollten die Infosätze nicht zur Löschung vorgemerkt werden, sondern die Laufzeit der Konditionen begrenzt werden. Bei Umstellung von Fremd- zur Eigenfertigung ist Materialstamm „Dispo 2“ entscheidend</a:t>
            </a:r>
          </a:p>
          <a:p>
            <a:endParaRPr lang="de-DE" sz="1400" u="sng" dirty="0"/>
          </a:p>
          <a:p>
            <a:r>
              <a:rPr lang="de-DE" sz="1400" u="sng" dirty="0"/>
              <a:t>Vorgehensweise:</a:t>
            </a:r>
            <a:endParaRPr lang="de-DE" sz="900" u="sng" dirty="0"/>
          </a:p>
        </p:txBody>
      </p:sp>
      <p:grpSp>
        <p:nvGrpSpPr>
          <p:cNvPr id="10" name="Gruppieren 9">
            <a:extLst>
              <a:ext uri="{FF2B5EF4-FFF2-40B4-BE49-F238E27FC236}">
                <a16:creationId xmlns:a16="http://schemas.microsoft.com/office/drawing/2014/main" id="{360C4C1F-CFF4-4F7F-B1E8-487919E4C1FC}"/>
              </a:ext>
            </a:extLst>
          </p:cNvPr>
          <p:cNvGrpSpPr/>
          <p:nvPr/>
        </p:nvGrpSpPr>
        <p:grpSpPr>
          <a:xfrm>
            <a:off x="179512" y="2172970"/>
            <a:ext cx="1713778" cy="1059664"/>
            <a:chOff x="179512" y="1923678"/>
            <a:chExt cx="1713778" cy="1059664"/>
          </a:xfrm>
        </p:grpSpPr>
        <p:pic>
          <p:nvPicPr>
            <p:cNvPr id="3" name="Grafik 2">
              <a:extLst>
                <a:ext uri="{FF2B5EF4-FFF2-40B4-BE49-F238E27FC236}">
                  <a16:creationId xmlns:a16="http://schemas.microsoft.com/office/drawing/2014/main" id="{1FFE79B7-040E-48B3-9BB2-9C70E1C3C40A}"/>
                </a:ext>
              </a:extLst>
            </p:cNvPr>
            <p:cNvPicPr>
              <a:picLocks noChangeAspect="1"/>
            </p:cNvPicPr>
            <p:nvPr/>
          </p:nvPicPr>
          <p:blipFill>
            <a:blip r:embed="rId3"/>
            <a:stretch>
              <a:fillRect/>
            </a:stretch>
          </p:blipFill>
          <p:spPr>
            <a:xfrm>
              <a:off x="179512" y="1923678"/>
              <a:ext cx="1713778" cy="1059664"/>
            </a:xfrm>
            <a:prstGeom prst="rect">
              <a:avLst/>
            </a:prstGeom>
          </p:spPr>
        </p:pic>
        <p:sp>
          <p:nvSpPr>
            <p:cNvPr id="4" name="Textfeld 3">
              <a:extLst>
                <a:ext uri="{FF2B5EF4-FFF2-40B4-BE49-F238E27FC236}">
                  <a16:creationId xmlns:a16="http://schemas.microsoft.com/office/drawing/2014/main" id="{8ADD9B9D-31B6-4856-8F8A-4F9B8E22EBD2}"/>
                </a:ext>
              </a:extLst>
            </p:cNvPr>
            <p:cNvSpPr txBox="1"/>
            <p:nvPr/>
          </p:nvSpPr>
          <p:spPr>
            <a:xfrm>
              <a:off x="1036401" y="2341414"/>
              <a:ext cx="526106" cy="230832"/>
            </a:xfrm>
            <a:prstGeom prst="rect">
              <a:avLst/>
            </a:prstGeom>
            <a:noFill/>
          </p:spPr>
          <p:txBody>
            <a:bodyPr wrap="none" rtlCol="0">
              <a:spAutoFit/>
            </a:bodyPr>
            <a:lstStyle/>
            <a:p>
              <a:r>
                <a:rPr lang="de-DE" sz="900" dirty="0"/>
                <a:t>(ME12)</a:t>
              </a:r>
            </a:p>
          </p:txBody>
        </p:sp>
      </p:grpSp>
      <p:pic>
        <p:nvPicPr>
          <p:cNvPr id="5" name="Grafik 4">
            <a:extLst>
              <a:ext uri="{FF2B5EF4-FFF2-40B4-BE49-F238E27FC236}">
                <a16:creationId xmlns:a16="http://schemas.microsoft.com/office/drawing/2014/main" id="{79F7D233-30AB-4C9D-8171-6F3B3CEC3B1B}"/>
              </a:ext>
            </a:extLst>
          </p:cNvPr>
          <p:cNvPicPr>
            <a:picLocks noChangeAspect="1"/>
          </p:cNvPicPr>
          <p:nvPr/>
        </p:nvPicPr>
        <p:blipFill>
          <a:blip r:embed="rId4"/>
          <a:stretch>
            <a:fillRect/>
          </a:stretch>
        </p:blipFill>
        <p:spPr>
          <a:xfrm>
            <a:off x="2010218" y="1945546"/>
            <a:ext cx="1648186" cy="2041437"/>
          </a:xfrm>
          <a:prstGeom prst="rect">
            <a:avLst/>
          </a:prstGeom>
        </p:spPr>
      </p:pic>
      <p:sp>
        <p:nvSpPr>
          <p:cNvPr id="9" name="Textfeld 8">
            <a:extLst>
              <a:ext uri="{FF2B5EF4-FFF2-40B4-BE49-F238E27FC236}">
                <a16:creationId xmlns:a16="http://schemas.microsoft.com/office/drawing/2014/main" id="{CAFA692A-2A3E-4ECB-8ABD-C6CC02F953FE}"/>
              </a:ext>
            </a:extLst>
          </p:cNvPr>
          <p:cNvSpPr txBox="1"/>
          <p:nvPr/>
        </p:nvSpPr>
        <p:spPr>
          <a:xfrm>
            <a:off x="148516" y="1911706"/>
            <a:ext cx="1226618" cy="230832"/>
          </a:xfrm>
          <a:prstGeom prst="rect">
            <a:avLst/>
          </a:prstGeom>
          <a:noFill/>
        </p:spPr>
        <p:txBody>
          <a:bodyPr wrap="none" rtlCol="0">
            <a:spAutoFit/>
          </a:bodyPr>
          <a:lstStyle/>
          <a:p>
            <a:r>
              <a:rPr lang="de-DE" sz="900" dirty="0"/>
              <a:t>1. Kachel/ Transaktion</a:t>
            </a:r>
          </a:p>
        </p:txBody>
      </p:sp>
      <p:sp>
        <p:nvSpPr>
          <p:cNvPr id="20" name="Textfeld 19">
            <a:extLst>
              <a:ext uri="{FF2B5EF4-FFF2-40B4-BE49-F238E27FC236}">
                <a16:creationId xmlns:a16="http://schemas.microsoft.com/office/drawing/2014/main" id="{45BE1B40-DA37-4892-8108-02978D59FA73}"/>
              </a:ext>
            </a:extLst>
          </p:cNvPr>
          <p:cNvSpPr txBox="1"/>
          <p:nvPr/>
        </p:nvSpPr>
        <p:spPr>
          <a:xfrm>
            <a:off x="1944427" y="1709201"/>
            <a:ext cx="1175322" cy="230832"/>
          </a:xfrm>
          <a:prstGeom prst="rect">
            <a:avLst/>
          </a:prstGeom>
          <a:noFill/>
        </p:spPr>
        <p:txBody>
          <a:bodyPr wrap="none" rtlCol="0">
            <a:spAutoFit/>
          </a:bodyPr>
          <a:lstStyle/>
          <a:p>
            <a:r>
              <a:rPr lang="de-DE" sz="900" dirty="0"/>
              <a:t>2. Eingabe/ Selektion</a:t>
            </a:r>
          </a:p>
        </p:txBody>
      </p:sp>
      <p:pic>
        <p:nvPicPr>
          <p:cNvPr id="11" name="Grafik 10">
            <a:extLst>
              <a:ext uri="{FF2B5EF4-FFF2-40B4-BE49-F238E27FC236}">
                <a16:creationId xmlns:a16="http://schemas.microsoft.com/office/drawing/2014/main" id="{DB72F699-E249-4D67-B37D-C5C03743C32A}"/>
              </a:ext>
            </a:extLst>
          </p:cNvPr>
          <p:cNvPicPr>
            <a:picLocks noChangeAspect="1"/>
          </p:cNvPicPr>
          <p:nvPr/>
        </p:nvPicPr>
        <p:blipFill>
          <a:blip r:embed="rId5"/>
          <a:stretch>
            <a:fillRect/>
          </a:stretch>
        </p:blipFill>
        <p:spPr>
          <a:xfrm>
            <a:off x="3807703" y="1923467"/>
            <a:ext cx="3627689" cy="1237808"/>
          </a:xfrm>
          <a:prstGeom prst="rect">
            <a:avLst/>
          </a:prstGeom>
        </p:spPr>
      </p:pic>
      <p:sp>
        <p:nvSpPr>
          <p:cNvPr id="22" name="Textfeld 21">
            <a:extLst>
              <a:ext uri="{FF2B5EF4-FFF2-40B4-BE49-F238E27FC236}">
                <a16:creationId xmlns:a16="http://schemas.microsoft.com/office/drawing/2014/main" id="{5EDC3FDC-A6E8-474A-9693-DC5E1488BCE3}"/>
              </a:ext>
            </a:extLst>
          </p:cNvPr>
          <p:cNvSpPr txBox="1"/>
          <p:nvPr/>
        </p:nvSpPr>
        <p:spPr>
          <a:xfrm>
            <a:off x="3751361" y="1709201"/>
            <a:ext cx="1316386" cy="230832"/>
          </a:xfrm>
          <a:prstGeom prst="rect">
            <a:avLst/>
          </a:prstGeom>
          <a:noFill/>
        </p:spPr>
        <p:txBody>
          <a:bodyPr wrap="none" rtlCol="0">
            <a:spAutoFit/>
          </a:bodyPr>
          <a:lstStyle/>
          <a:p>
            <a:r>
              <a:rPr lang="de-DE" sz="900" dirty="0"/>
              <a:t>3. Button „Konditionen“</a:t>
            </a:r>
          </a:p>
        </p:txBody>
      </p:sp>
      <p:pic>
        <p:nvPicPr>
          <p:cNvPr id="12" name="Grafik 11">
            <a:extLst>
              <a:ext uri="{FF2B5EF4-FFF2-40B4-BE49-F238E27FC236}">
                <a16:creationId xmlns:a16="http://schemas.microsoft.com/office/drawing/2014/main" id="{F36243E2-E4C4-433E-B8B2-A2B6FB9141BA}"/>
              </a:ext>
            </a:extLst>
          </p:cNvPr>
          <p:cNvPicPr>
            <a:picLocks noChangeAspect="1"/>
          </p:cNvPicPr>
          <p:nvPr/>
        </p:nvPicPr>
        <p:blipFill>
          <a:blip r:embed="rId6"/>
          <a:stretch>
            <a:fillRect/>
          </a:stretch>
        </p:blipFill>
        <p:spPr>
          <a:xfrm>
            <a:off x="3807703" y="3397853"/>
            <a:ext cx="3451053" cy="1050703"/>
          </a:xfrm>
          <a:prstGeom prst="rect">
            <a:avLst/>
          </a:prstGeom>
        </p:spPr>
      </p:pic>
      <p:pic>
        <p:nvPicPr>
          <p:cNvPr id="13" name="Grafik 12">
            <a:extLst>
              <a:ext uri="{FF2B5EF4-FFF2-40B4-BE49-F238E27FC236}">
                <a16:creationId xmlns:a16="http://schemas.microsoft.com/office/drawing/2014/main" id="{A3233614-99E3-4905-9F96-C5D00BD898F6}"/>
              </a:ext>
            </a:extLst>
          </p:cNvPr>
          <p:cNvPicPr>
            <a:picLocks noChangeAspect="1"/>
          </p:cNvPicPr>
          <p:nvPr/>
        </p:nvPicPr>
        <p:blipFill>
          <a:blip r:embed="rId7"/>
          <a:stretch>
            <a:fillRect/>
          </a:stretch>
        </p:blipFill>
        <p:spPr>
          <a:xfrm>
            <a:off x="4527840" y="4487599"/>
            <a:ext cx="3279086" cy="395070"/>
          </a:xfrm>
          <a:prstGeom prst="rect">
            <a:avLst/>
          </a:prstGeom>
        </p:spPr>
      </p:pic>
      <p:sp>
        <p:nvSpPr>
          <p:cNvPr id="25" name="Textfeld 24">
            <a:extLst>
              <a:ext uri="{FF2B5EF4-FFF2-40B4-BE49-F238E27FC236}">
                <a16:creationId xmlns:a16="http://schemas.microsoft.com/office/drawing/2014/main" id="{0610E2A0-7291-495B-98AD-78B636D8986D}"/>
              </a:ext>
            </a:extLst>
          </p:cNvPr>
          <p:cNvSpPr txBox="1"/>
          <p:nvPr/>
        </p:nvSpPr>
        <p:spPr>
          <a:xfrm>
            <a:off x="3732435" y="3152954"/>
            <a:ext cx="1941557" cy="230832"/>
          </a:xfrm>
          <a:prstGeom prst="rect">
            <a:avLst/>
          </a:prstGeom>
          <a:noFill/>
        </p:spPr>
        <p:txBody>
          <a:bodyPr wrap="none" rtlCol="0">
            <a:spAutoFit/>
          </a:bodyPr>
          <a:lstStyle/>
          <a:p>
            <a:r>
              <a:rPr lang="de-DE" sz="900" dirty="0"/>
              <a:t>4. Gültigkeit per „Gültig bis“ beenden</a:t>
            </a:r>
          </a:p>
        </p:txBody>
      </p:sp>
      <p:sp>
        <p:nvSpPr>
          <p:cNvPr id="29" name="Textfeld 28">
            <a:extLst>
              <a:ext uri="{FF2B5EF4-FFF2-40B4-BE49-F238E27FC236}">
                <a16:creationId xmlns:a16="http://schemas.microsoft.com/office/drawing/2014/main" id="{FB0380E9-06C6-40D6-B7F9-C12CED37E085}"/>
              </a:ext>
            </a:extLst>
          </p:cNvPr>
          <p:cNvSpPr txBox="1"/>
          <p:nvPr/>
        </p:nvSpPr>
        <p:spPr>
          <a:xfrm>
            <a:off x="3852134" y="4538453"/>
            <a:ext cx="644728" cy="230832"/>
          </a:xfrm>
          <a:prstGeom prst="rect">
            <a:avLst/>
          </a:prstGeom>
          <a:noFill/>
        </p:spPr>
        <p:txBody>
          <a:bodyPr wrap="none" rtlCol="0">
            <a:spAutoFit/>
          </a:bodyPr>
          <a:lstStyle/>
          <a:p>
            <a:r>
              <a:rPr lang="de-DE" sz="900" dirty="0"/>
              <a:t>5. Sichern</a:t>
            </a:r>
          </a:p>
        </p:txBody>
      </p:sp>
    </p:spTree>
    <p:extLst>
      <p:ext uri="{BB962C8B-B14F-4D97-AF65-F5344CB8AC3E}">
        <p14:creationId xmlns:p14="http://schemas.microsoft.com/office/powerpoint/2010/main" val="8797245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Präsentationsvorlage DE">
  <a:themeElements>
    <a:clrScheme name="Benutzerdefiniert 3">
      <a:dk1>
        <a:srgbClr val="3F3F3F"/>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Präsentationsvorlage intercable 2020</Template>
  <TotalTime>0</TotalTime>
  <Words>106</Words>
  <Application>Microsoft Office PowerPoint</Application>
  <PresentationFormat>Bildschirmpräsentation (16:9)</PresentationFormat>
  <Paragraphs>16</Paragraphs>
  <Slides>2</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Präsentationsvorlage DE</vt:lpstr>
      <vt:lpstr>PowerPoint-Präsentation</vt:lpstr>
      <vt:lpstr>PowerPoint-Präsentation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Christof Gasser</dc:creator>
  <cp:lastModifiedBy>Werner Becker</cp:lastModifiedBy>
  <cp:revision>687</cp:revision>
  <cp:lastPrinted>2019-12-10T07:33:35Z</cp:lastPrinted>
  <dcterms:created xsi:type="dcterms:W3CDTF">2015-11-23T07:41:37Z</dcterms:created>
  <dcterms:modified xsi:type="dcterms:W3CDTF">2020-01-08T11:03:52Z</dcterms:modified>
</cp:coreProperties>
</file>