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3.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4.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5.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theme/theme6.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theme/theme7.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theme/theme8.xml" ContentType="application/vnd.openxmlformats-officedocument.theme+xml"/>
  <Override PartName="/ppt/tags/tag17.xml" ContentType="application/vnd.openxmlformats-officedocument.presentationml.tags+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9.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theme/theme10.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theme/theme11.xml" ContentType="application/vnd.openxmlformats-officedocument.theme+xml"/>
  <Override PartName="/ppt/tags/tag22.xml" ContentType="application/vnd.openxmlformats-officedocument.presentationml.tags+xml"/>
  <Override PartName="/ppt/tags/tag23.xml" ContentType="application/vnd.openxmlformats-officedocument.presentationml.tags+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theme/theme12.xml" ContentType="application/vnd.openxmlformats-officedocument.theme+xml"/>
  <Override PartName="/ppt/tags/tag24.xml" ContentType="application/vnd.openxmlformats-officedocument.presentationml.tags+xml"/>
  <Override PartName="/ppt/tags/tag25.xml" ContentType="application/vnd.openxmlformats-officedocument.presentationml.tags+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theme/theme13.xml" ContentType="application/vnd.openxmlformats-officedocument.them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theme/theme14.xml" ContentType="application/vnd.openxmlformats-officedocument.theme+xml"/>
  <Override PartName="/ppt/tags/tag35.xml" ContentType="application/vnd.openxmlformats-officedocument.presentationml.tags+xml"/>
  <Override PartName="/ppt/tags/tag36.xml" ContentType="application/vnd.openxmlformats-officedocument.presentationml.tags+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theme/theme15.xml" ContentType="application/vnd.openxmlformats-officedocument.them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heme/theme16.xml" ContentType="application/vnd.openxmlformats-officedocument.theme+xml"/>
  <Override PartName="/ppt/theme/theme17.xml" ContentType="application/vnd.openxmlformats-officedocument.them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1.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2.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3.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4.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6" r:id="rId4"/>
    <p:sldMasterId id="2147483763" r:id="rId5"/>
    <p:sldMasterId id="2147483808" r:id="rId6"/>
    <p:sldMasterId id="2147483878" r:id="rId7"/>
    <p:sldMasterId id="2147483938" r:id="rId8"/>
    <p:sldMasterId id="2147484016" r:id="rId9"/>
    <p:sldMasterId id="2147484045" r:id="rId10"/>
    <p:sldMasterId id="2147484073" r:id="rId11"/>
    <p:sldMasterId id="2147484082" r:id="rId12"/>
    <p:sldMasterId id="2147484157" r:id="rId13"/>
    <p:sldMasterId id="2147484198" r:id="rId14"/>
    <p:sldMasterId id="2147484225" r:id="rId15"/>
    <p:sldMasterId id="2147484270" r:id="rId16"/>
    <p:sldMasterId id="2147484331" r:id="rId17"/>
    <p:sldMasterId id="2147484360" r:id="rId18"/>
  </p:sldMasterIdLst>
  <p:notesMasterIdLst>
    <p:notesMasterId r:id="rId78"/>
  </p:notesMasterIdLst>
  <p:handoutMasterIdLst>
    <p:handoutMasterId r:id="rId79"/>
  </p:handoutMasterIdLst>
  <p:sldIdLst>
    <p:sldId id="313" r:id="rId19"/>
    <p:sldId id="2134805465" r:id="rId20"/>
    <p:sldId id="2134805340" r:id="rId21"/>
    <p:sldId id="2134805447" r:id="rId22"/>
    <p:sldId id="2134805387" r:id="rId23"/>
    <p:sldId id="2134805470" r:id="rId24"/>
    <p:sldId id="2134805448" r:id="rId25"/>
    <p:sldId id="2134805445" r:id="rId26"/>
    <p:sldId id="321" r:id="rId27"/>
    <p:sldId id="315" r:id="rId28"/>
    <p:sldId id="316" r:id="rId29"/>
    <p:sldId id="317" r:id="rId30"/>
    <p:sldId id="2134805466" r:id="rId31"/>
    <p:sldId id="2134805446" r:id="rId32"/>
    <p:sldId id="2134805467" r:id="rId33"/>
    <p:sldId id="318" r:id="rId34"/>
    <p:sldId id="2134805468" r:id="rId35"/>
    <p:sldId id="322" r:id="rId36"/>
    <p:sldId id="2134805390" r:id="rId37"/>
    <p:sldId id="2134805394" r:id="rId38"/>
    <p:sldId id="2134805434" r:id="rId39"/>
    <p:sldId id="2476" r:id="rId40"/>
    <p:sldId id="2134805437" r:id="rId41"/>
    <p:sldId id="2134805404" r:id="rId42"/>
    <p:sldId id="319" r:id="rId43"/>
    <p:sldId id="2134805469" r:id="rId44"/>
    <p:sldId id="2134805472" r:id="rId45"/>
    <p:sldId id="2134805441" r:id="rId46"/>
    <p:sldId id="2134805450" r:id="rId47"/>
    <p:sldId id="2134805480" r:id="rId48"/>
    <p:sldId id="2134805451" r:id="rId49"/>
    <p:sldId id="2134805479" r:id="rId50"/>
    <p:sldId id="2134805452" r:id="rId51"/>
    <p:sldId id="2134805453" r:id="rId52"/>
    <p:sldId id="2134805454" r:id="rId53"/>
    <p:sldId id="2134805455" r:id="rId54"/>
    <p:sldId id="2134805456" r:id="rId55"/>
    <p:sldId id="2134805457" r:id="rId56"/>
    <p:sldId id="2134805458" r:id="rId57"/>
    <p:sldId id="2134805459" r:id="rId58"/>
    <p:sldId id="2134805460" r:id="rId59"/>
    <p:sldId id="2134805461" r:id="rId60"/>
    <p:sldId id="2134805410" r:id="rId61"/>
    <p:sldId id="2134805462" r:id="rId62"/>
    <p:sldId id="2134805473" r:id="rId63"/>
    <p:sldId id="2134805474" r:id="rId64"/>
    <p:sldId id="2134805475" r:id="rId65"/>
    <p:sldId id="2134805476" r:id="rId66"/>
    <p:sldId id="2134805477" r:id="rId67"/>
    <p:sldId id="2134805478" r:id="rId68"/>
    <p:sldId id="2134805463" r:id="rId69"/>
    <p:sldId id="2134805409" r:id="rId70"/>
    <p:sldId id="355" r:id="rId71"/>
    <p:sldId id="2134805464" r:id="rId72"/>
    <p:sldId id="314" r:id="rId73"/>
    <p:sldId id="329" r:id="rId74"/>
    <p:sldId id="330" r:id="rId75"/>
    <p:sldId id="331" r:id="rId76"/>
    <p:sldId id="2134805471" r:id="rId77"/>
  </p:sldIdLst>
  <p:sldSz cx="12195175" cy="6858000"/>
  <p:notesSz cx="6797675" cy="9926638"/>
  <p:custDataLst>
    <p:tags r:id="rId80"/>
  </p:custDataLst>
  <p:defaultTextStyle>
    <a:defPPr>
      <a:defRPr lang="de-DE"/>
    </a:defPPr>
    <a:lvl1pPr marL="0" indent="0" algn="l" rtl="0" eaLnBrk="1" latinLnBrk="0" hangingPunct="1">
      <a:spcBef>
        <a:spcPts val="600"/>
      </a:spcBef>
      <a:buClr>
        <a:schemeClr val="accent1"/>
      </a:buClr>
      <a:buSzPct val="100000"/>
      <a:buFontTx/>
      <a:buNone/>
      <a:tabLst>
        <a:tab pos="234951" algn="l"/>
      </a:tabLst>
      <a:defRPr kumimoji="0" sz="2000" kern="1200">
        <a:solidFill>
          <a:schemeClr val="tx1"/>
        </a:solidFill>
        <a:latin typeface="+mn-lt"/>
        <a:ea typeface="+mn-ea"/>
        <a:cs typeface="+mn-cs"/>
      </a:defRPr>
    </a:lvl1pPr>
    <a:lvl2pPr marL="216000" indent="-216000" algn="l" rtl="0" eaLnBrk="1" latinLnBrk="0" hangingPunct="1">
      <a:spcBef>
        <a:spcPts val="600"/>
      </a:spcBef>
      <a:buClr>
        <a:schemeClr val="accent1"/>
      </a:buClr>
      <a:buSzPct val="100000"/>
      <a:buFont typeface="Arial"/>
      <a:buChar char="•"/>
      <a:tabLst>
        <a:tab pos="234951" algn="l"/>
      </a:tabLst>
      <a:defRPr kumimoji="0" sz="2000" kern="1200">
        <a:solidFill>
          <a:schemeClr val="tx1"/>
        </a:solidFill>
        <a:latin typeface="+mn-lt"/>
        <a:ea typeface="+mn-ea"/>
        <a:cs typeface="+mn-cs"/>
      </a:defRPr>
    </a:lvl2pPr>
    <a:lvl3pPr marL="432000" indent="-216000" algn="l" rtl="0" eaLnBrk="1" latinLnBrk="0" hangingPunct="1">
      <a:spcBef>
        <a:spcPts val="600"/>
      </a:spcBef>
      <a:buClr>
        <a:schemeClr val="accent1"/>
      </a:buClr>
      <a:buSzPct val="100000"/>
      <a:buFont typeface="Arial"/>
      <a:buChar char="•"/>
      <a:tabLst>
        <a:tab pos="234951" algn="l"/>
      </a:tabLst>
      <a:defRPr kumimoji="0" sz="2000" kern="1200">
        <a:solidFill>
          <a:schemeClr val="tx1"/>
        </a:solidFill>
        <a:latin typeface="+mn-lt"/>
        <a:ea typeface="+mn-ea"/>
        <a:cs typeface="+mn-cs"/>
      </a:defRPr>
    </a:lvl3pPr>
    <a:lvl4pPr marL="648000" indent="-216000" algn="l" rtl="0" eaLnBrk="1" latinLnBrk="0" hangingPunct="1">
      <a:spcBef>
        <a:spcPts val="533"/>
      </a:spcBef>
      <a:buClr>
        <a:schemeClr val="accent1"/>
      </a:buClr>
      <a:buSzPct val="100000"/>
      <a:buFont typeface="Arial"/>
      <a:buChar char="•"/>
      <a:tabLst>
        <a:tab pos="234951" algn="l"/>
      </a:tabLst>
      <a:defRPr kumimoji="0" sz="1700" kern="1200">
        <a:solidFill>
          <a:schemeClr val="tx1"/>
        </a:solidFill>
        <a:latin typeface="+mn-lt"/>
        <a:ea typeface="+mn-ea"/>
        <a:cs typeface="+mn-cs"/>
      </a:defRPr>
    </a:lvl4pPr>
    <a:lvl5pPr marL="864000" indent="-216000" algn="l" rtl="0" eaLnBrk="1" latinLnBrk="0" hangingPunct="1">
      <a:spcBef>
        <a:spcPts val="400"/>
      </a:spcBef>
      <a:buClr>
        <a:schemeClr val="accent2"/>
      </a:buClr>
      <a:buSzPct val="100000"/>
      <a:buFont typeface="Arial"/>
      <a:buChar char="•"/>
      <a:tabLst/>
      <a:defRPr kumimoji="0" sz="1700" kern="1200">
        <a:solidFill>
          <a:schemeClr val="accent2"/>
        </a:solidFill>
        <a:latin typeface="+mn-lt"/>
        <a:ea typeface="+mn-ea"/>
        <a:cs typeface="+mn-cs"/>
      </a:defRPr>
    </a:lvl5pPr>
    <a:lvl6pPr marL="3048610" algn="l" defTabSz="1219444" rtl="0" eaLnBrk="1" latinLnBrk="0" hangingPunct="1">
      <a:defRPr sz="2400" kern="1200">
        <a:solidFill>
          <a:schemeClr val="tx1"/>
        </a:solidFill>
        <a:latin typeface="+mn-lt"/>
        <a:ea typeface="+mn-ea"/>
        <a:cs typeface="+mn-cs"/>
      </a:defRPr>
    </a:lvl6pPr>
    <a:lvl7pPr marL="3658332" algn="l" defTabSz="1219444" rtl="0" eaLnBrk="1" latinLnBrk="0" hangingPunct="1">
      <a:defRPr sz="2400" kern="1200">
        <a:solidFill>
          <a:schemeClr val="tx1"/>
        </a:solidFill>
        <a:latin typeface="+mn-lt"/>
        <a:ea typeface="+mn-ea"/>
        <a:cs typeface="+mn-cs"/>
      </a:defRPr>
    </a:lvl7pPr>
    <a:lvl8pPr marL="4268053" algn="l" defTabSz="1219444" rtl="0" eaLnBrk="1" latinLnBrk="0" hangingPunct="1">
      <a:defRPr sz="2400" kern="1200">
        <a:solidFill>
          <a:schemeClr val="tx1"/>
        </a:solidFill>
        <a:latin typeface="+mn-lt"/>
        <a:ea typeface="+mn-ea"/>
        <a:cs typeface="+mn-cs"/>
      </a:defRPr>
    </a:lvl8pPr>
    <a:lvl9pPr marL="4877775" algn="l" defTabSz="1219444"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5DD2CE-A150-4927-9795-7B62EFDF434C}" v="761" dt="2022-10-17T09:01:06.879"/>
  </p1510:revLst>
</p1510:revInfo>
</file>

<file path=ppt/tableStyles.xml><?xml version="1.0" encoding="utf-8"?>
<a:tblStyleLst xmlns:a="http://schemas.openxmlformats.org/drawingml/2006/main" def="{38C5B665-69BD-426E-A550-B265C7F8A23D}">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8C5B665-69BD-426E-A550-B265C7F8A23D}" styleName="Dräxlmaier">
    <a:wholeTbl>
      <a:tcTxStyle>
        <a:fontRef idx="minor">
          <a:prstClr val="black"/>
        </a:fontRef>
        <a:schemeClr val="dk1"/>
      </a:tcTxStyle>
      <a:tcStyle>
        <a:tcBdr>
          <a:left>
            <a:ln w="0" cmpd="sng">
              <a:solidFill>
                <a:schemeClr val="lt1"/>
              </a:solidFill>
            </a:ln>
          </a:left>
          <a:right>
            <a:ln w="0" cmpd="sng">
              <a:solidFill>
                <a:schemeClr val="lt1"/>
              </a:solidFill>
            </a:ln>
          </a:right>
          <a:top>
            <a:ln w="0" cmpd="sng">
              <a:solidFill>
                <a:schemeClr val="lt1"/>
              </a:solidFill>
            </a:ln>
          </a:top>
          <a:bottom>
            <a:ln w="0" cmpd="sng">
              <a:solidFill>
                <a:schemeClr val="lt1"/>
              </a:solidFill>
            </a:ln>
          </a:bottom>
          <a:insideH>
            <a:ln w="9252" cmpd="sng">
              <a:solidFill>
                <a:srgbClr val="C3C6CA"/>
              </a:solidFill>
            </a:ln>
          </a:insideH>
          <a:insideV>
            <a:ln w="9252" cmpd="sng">
              <a:solidFill>
                <a:srgbClr val="C3C6CA"/>
              </a:solidFill>
            </a:ln>
          </a:insideV>
        </a:tcBdr>
      </a:tcStyle>
    </a:wholeTbl>
    <a:band1H>
      <a:tcStyle>
        <a:tcBdr/>
      </a:tcStyle>
    </a:band1H>
    <a:band2H>
      <a:tcStyle>
        <a:tcBdr/>
        <a:fill>
          <a:solidFill>
            <a:srgbClr val="E1E3E4"/>
          </a:solidFill>
        </a:fill>
      </a:tcStyle>
    </a:band2H>
    <a:band1V>
      <a:tcStyle>
        <a:tcBdr/>
      </a:tcStyle>
    </a:band1V>
    <a:band2V>
      <a:tcStyle>
        <a:tcBdr/>
        <a:fill>
          <a:solidFill>
            <a:srgbClr val="E1E3E4"/>
          </a:solidFill>
        </a:fill>
      </a:tcStyle>
    </a:band2V>
    <a:lastCol>
      <a:tcTxStyle b="on">
        <a:fontRef idx="minor">
          <a:prstClr val="black"/>
        </a:fontRef>
        <a:schemeClr val="dk1"/>
      </a:tcTxStyle>
      <a:tcStyle>
        <a:tcBdr/>
      </a:tcStyle>
    </a:lastCol>
    <a:firstCol>
      <a:tcTxStyle b="on">
        <a:fontRef idx="minor">
          <a:prstClr val="black"/>
        </a:fontRef>
        <a:schemeClr val="dk1"/>
      </a:tcTxStyle>
      <a:tcStyle>
        <a:tcBdr/>
      </a:tcStyle>
    </a:firstCol>
    <a:lastRow>
      <a:tcTxStyle b="on">
        <a:fontRef idx="minor">
          <a:prstClr val="black"/>
        </a:fontRef>
        <a:schemeClr val="dk1"/>
      </a:tcTxStyle>
      <a:tcStyle>
        <a:tcBdr>
          <a:top>
            <a:ln w="19050" cmpd="sng">
              <a:solidFill>
                <a:schemeClr val="accent1"/>
              </a:solidFill>
            </a:ln>
          </a:top>
        </a:tcBdr>
      </a:tcStyle>
    </a:lastRow>
    <a:firstRow>
      <a:tcTxStyle b="on">
        <a:fontRef idx="minor">
          <a:prstClr val="black"/>
        </a:fontRef>
        <a:schemeClr val="accent1"/>
      </a:tcTxStyle>
      <a:tcStyle>
        <a:tcBdr>
          <a:bottom>
            <a:ln w="19050" cmpd="sng">
              <a:solidFill>
                <a:srgbClr val="C3C6CA"/>
              </a:solidFill>
            </a:ln>
          </a:bottom>
        </a:tcBdr>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834" y="102"/>
      </p:cViewPr>
      <p:guideLst/>
    </p:cSldViewPr>
  </p:slideViewPr>
  <p:notesTextViewPr>
    <p:cViewPr>
      <p:scale>
        <a:sx n="1" d="1"/>
        <a:sy n="1" d="1"/>
      </p:scale>
      <p:origin x="0" y="0"/>
    </p:cViewPr>
  </p:notesTextViewPr>
  <p:notesViewPr>
    <p:cSldViewPr snapToGrid="0">
      <p:cViewPr>
        <p:scale>
          <a:sx n="1" d="2"/>
          <a:sy n="1" d="2"/>
        </p:scale>
        <p:origin x="0" y="0"/>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8.xml"/><Relationship Id="rId39" Type="http://schemas.openxmlformats.org/officeDocument/2006/relationships/slide" Target="slides/slide21.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slide" Target="slides/slide29.xml"/><Relationship Id="rId50" Type="http://schemas.openxmlformats.org/officeDocument/2006/relationships/slide" Target="slides/slide32.xml"/><Relationship Id="rId55" Type="http://schemas.openxmlformats.org/officeDocument/2006/relationships/slide" Target="slides/slide37.xml"/><Relationship Id="rId63" Type="http://schemas.openxmlformats.org/officeDocument/2006/relationships/slide" Target="slides/slide45.xml"/><Relationship Id="rId68" Type="http://schemas.openxmlformats.org/officeDocument/2006/relationships/slide" Target="slides/slide50.xml"/><Relationship Id="rId76" Type="http://schemas.openxmlformats.org/officeDocument/2006/relationships/slide" Target="slides/slide58.xml"/><Relationship Id="rId84" Type="http://schemas.openxmlformats.org/officeDocument/2006/relationships/tableStyles" Target="tableStyles.xml"/><Relationship Id="rId7" Type="http://schemas.openxmlformats.org/officeDocument/2006/relationships/slideMaster" Target="slideMasters/slideMaster4.xml"/><Relationship Id="rId71" Type="http://schemas.openxmlformats.org/officeDocument/2006/relationships/slide" Target="slides/slide53.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1.xml"/><Relationship Id="rId11" Type="http://schemas.openxmlformats.org/officeDocument/2006/relationships/slideMaster" Target="slideMasters/slideMaster8.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slide" Target="slides/slide40.xml"/><Relationship Id="rId66" Type="http://schemas.openxmlformats.org/officeDocument/2006/relationships/slide" Target="slides/slide48.xml"/><Relationship Id="rId74" Type="http://schemas.openxmlformats.org/officeDocument/2006/relationships/slide" Target="slides/slide56.xml"/><Relationship Id="rId79" Type="http://schemas.openxmlformats.org/officeDocument/2006/relationships/handoutMaster" Target="handoutMasters/handoutMaster1.xml"/><Relationship Id="rId5" Type="http://schemas.openxmlformats.org/officeDocument/2006/relationships/slideMaster" Target="slideMasters/slideMaster2.xml"/><Relationship Id="rId61" Type="http://schemas.openxmlformats.org/officeDocument/2006/relationships/slide" Target="slides/slide43.xml"/><Relationship Id="rId82" Type="http://schemas.openxmlformats.org/officeDocument/2006/relationships/viewProps" Target="viewProps.xml"/><Relationship Id="rId19"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slide" Target="slides/slide38.xml"/><Relationship Id="rId64" Type="http://schemas.openxmlformats.org/officeDocument/2006/relationships/slide" Target="slides/slide46.xml"/><Relationship Id="rId69" Type="http://schemas.openxmlformats.org/officeDocument/2006/relationships/slide" Target="slides/slide51.xml"/><Relationship Id="rId77" Type="http://schemas.openxmlformats.org/officeDocument/2006/relationships/slide" Target="slides/slide59.xml"/><Relationship Id="rId8" Type="http://schemas.openxmlformats.org/officeDocument/2006/relationships/slideMaster" Target="slideMasters/slideMaster5.xml"/><Relationship Id="rId51" Type="http://schemas.openxmlformats.org/officeDocument/2006/relationships/slide" Target="slides/slide33.xml"/><Relationship Id="rId72" Type="http://schemas.openxmlformats.org/officeDocument/2006/relationships/slide" Target="slides/slide54.xml"/><Relationship Id="rId80" Type="http://schemas.openxmlformats.org/officeDocument/2006/relationships/tags" Target="tags/tag1.xml"/><Relationship Id="rId85"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 Id="rId67" Type="http://schemas.openxmlformats.org/officeDocument/2006/relationships/slide" Target="slides/slide49.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slide" Target="slides/slide44.xml"/><Relationship Id="rId70" Type="http://schemas.openxmlformats.org/officeDocument/2006/relationships/slide" Target="slides/slide52.xml"/><Relationship Id="rId75" Type="http://schemas.openxmlformats.org/officeDocument/2006/relationships/slide" Target="slides/slide57.xml"/><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10" Type="http://schemas.openxmlformats.org/officeDocument/2006/relationships/slideMaster" Target="slideMasters/slideMaster7.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slide" Target="slides/slide47.xml"/><Relationship Id="rId73" Type="http://schemas.openxmlformats.org/officeDocument/2006/relationships/slide" Target="slides/slide55.xml"/><Relationship Id="rId78" Type="http://schemas.openxmlformats.org/officeDocument/2006/relationships/notesMaster" Target="notesMasters/notesMaster1.xml"/><Relationship Id="rId8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45659" cy="496332"/>
          </a:xfrm>
          <a:prstGeom prst="rect">
            <a:avLst/>
          </a:prstGeom>
        </p:spPr>
        <p:txBody>
          <a:bodyPr vert="horz" lIns="95562" tIns="47781" rIns="95562" bIns="47781" rtlCol="0"/>
          <a:lstStyle>
            <a:lvl1pPr algn="l">
              <a:defRPr sz="1300"/>
            </a:lvl1pPr>
          </a:lstStyle>
          <a:p>
            <a:endParaRPr lang="de-DE"/>
          </a:p>
        </p:txBody>
      </p:sp>
      <p:sp>
        <p:nvSpPr>
          <p:cNvPr id="3" name="Datumsplatzhalter 2"/>
          <p:cNvSpPr>
            <a:spLocks noGrp="1"/>
          </p:cNvSpPr>
          <p:nvPr>
            <p:ph type="dt" sz="quarter" idx="1"/>
          </p:nvPr>
        </p:nvSpPr>
        <p:spPr>
          <a:xfrm>
            <a:off x="3850443" y="1"/>
            <a:ext cx="2945659" cy="496332"/>
          </a:xfrm>
          <a:prstGeom prst="rect">
            <a:avLst/>
          </a:prstGeom>
        </p:spPr>
        <p:txBody>
          <a:bodyPr vert="horz" lIns="95562" tIns="47781" rIns="95562" bIns="47781" rtlCol="0"/>
          <a:lstStyle>
            <a:lvl1pPr algn="r">
              <a:defRPr sz="1300"/>
            </a:lvl1pPr>
          </a:lstStyle>
          <a:p>
            <a:fld id="{229A187D-4281-4411-8A33-54D08BC771E0}" type="datetimeFigureOut">
              <a:rPr lang="de-DE" smtClean="0"/>
              <a:pPr/>
              <a:t>24.01.2023</a:t>
            </a:fld>
            <a:endParaRPr lang="de-DE"/>
          </a:p>
        </p:txBody>
      </p:sp>
      <p:sp>
        <p:nvSpPr>
          <p:cNvPr id="4" name="Fußzeilenplatzhalter 3"/>
          <p:cNvSpPr>
            <a:spLocks noGrp="1"/>
          </p:cNvSpPr>
          <p:nvPr>
            <p:ph type="ftr" sz="quarter" idx="2"/>
          </p:nvPr>
        </p:nvSpPr>
        <p:spPr>
          <a:xfrm>
            <a:off x="0" y="9428584"/>
            <a:ext cx="2945659" cy="496332"/>
          </a:xfrm>
          <a:prstGeom prst="rect">
            <a:avLst/>
          </a:prstGeom>
        </p:spPr>
        <p:txBody>
          <a:bodyPr vert="horz" lIns="95562" tIns="47781" rIns="95562" bIns="47781" rtlCol="0" anchor="b"/>
          <a:lstStyle>
            <a:lvl1pPr algn="l">
              <a:defRPr sz="1300"/>
            </a:lvl1pPr>
          </a:lstStyle>
          <a:p>
            <a:endParaRPr lang="de-DE"/>
          </a:p>
        </p:txBody>
      </p:sp>
      <p:sp>
        <p:nvSpPr>
          <p:cNvPr id="5" name="Foliennummernplatzhalter 4"/>
          <p:cNvSpPr>
            <a:spLocks noGrp="1"/>
          </p:cNvSpPr>
          <p:nvPr>
            <p:ph type="sldNum" sz="quarter" idx="3"/>
          </p:nvPr>
        </p:nvSpPr>
        <p:spPr>
          <a:xfrm>
            <a:off x="3850443" y="9428584"/>
            <a:ext cx="2945659" cy="496332"/>
          </a:xfrm>
          <a:prstGeom prst="rect">
            <a:avLst/>
          </a:prstGeom>
        </p:spPr>
        <p:txBody>
          <a:bodyPr vert="horz" lIns="95562" tIns="47781" rIns="95562" bIns="47781" rtlCol="0" anchor="b"/>
          <a:lstStyle>
            <a:lvl1pPr algn="r">
              <a:defRPr sz="1300"/>
            </a:lvl1pPr>
          </a:lstStyle>
          <a:p>
            <a:fld id="{325F85E6-0502-4828-91F3-14FC3D1B016D}" type="slidenum">
              <a:rPr lang="de-DE" smtClean="0"/>
              <a:pPr/>
              <a:t>‹Nr.›</a:t>
            </a:fld>
            <a:endParaRPr lang="de-DE"/>
          </a:p>
        </p:txBody>
      </p:sp>
    </p:spTree>
    <p:extLst>
      <p:ext uri="{BB962C8B-B14F-4D97-AF65-F5344CB8AC3E}">
        <p14:creationId xmlns:p14="http://schemas.microsoft.com/office/powerpoint/2010/main" val="11290275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45659" cy="496332"/>
          </a:xfrm>
          <a:prstGeom prst="rect">
            <a:avLst/>
          </a:prstGeom>
        </p:spPr>
        <p:txBody>
          <a:bodyPr vert="horz" lIns="95562" tIns="47781" rIns="95562" bIns="47781" rtlCol="0"/>
          <a:lstStyle>
            <a:lvl1pPr algn="l">
              <a:defRPr sz="1000">
                <a:latin typeface="Arial" pitchFamily="34" charset="0"/>
                <a:cs typeface="Arial" pitchFamily="34" charset="0"/>
              </a:defRPr>
            </a:lvl1pPr>
          </a:lstStyle>
          <a:p>
            <a:endParaRPr lang="de-DE"/>
          </a:p>
        </p:txBody>
      </p:sp>
      <p:sp>
        <p:nvSpPr>
          <p:cNvPr id="3" name="Datumsplatzhalter 2"/>
          <p:cNvSpPr>
            <a:spLocks noGrp="1"/>
          </p:cNvSpPr>
          <p:nvPr>
            <p:ph type="dt" idx="1"/>
          </p:nvPr>
        </p:nvSpPr>
        <p:spPr>
          <a:xfrm>
            <a:off x="3850443" y="1"/>
            <a:ext cx="2945659" cy="496332"/>
          </a:xfrm>
          <a:prstGeom prst="rect">
            <a:avLst/>
          </a:prstGeom>
        </p:spPr>
        <p:txBody>
          <a:bodyPr vert="horz" lIns="95562" tIns="47781" rIns="95562" bIns="47781" rtlCol="0"/>
          <a:lstStyle>
            <a:lvl1pPr algn="r">
              <a:defRPr sz="1000">
                <a:latin typeface="Arial" pitchFamily="34" charset="0"/>
                <a:cs typeface="Arial" pitchFamily="34" charset="0"/>
              </a:defRPr>
            </a:lvl1pPr>
          </a:lstStyle>
          <a:p>
            <a:fld id="{730595E0-B9FD-48B5-8D33-268CBC6EB63C}" type="datetimeFigureOut">
              <a:rPr lang="de-DE" smtClean="0"/>
              <a:pPr/>
              <a:t>24.01.2023</a:t>
            </a:fld>
            <a:endParaRPr lang="de-DE"/>
          </a:p>
        </p:txBody>
      </p:sp>
      <p:sp>
        <p:nvSpPr>
          <p:cNvPr id="4" name="Folienbildplatzhalt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5562" tIns="47781" rIns="95562" bIns="47781" rtlCol="0" anchor="ctr"/>
          <a:lstStyle/>
          <a:p>
            <a:endParaRPr lang="de-DE"/>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5562" tIns="47781" rIns="95562" bIns="47781"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4"/>
            <a:ext cx="2945659" cy="496332"/>
          </a:xfrm>
          <a:prstGeom prst="rect">
            <a:avLst/>
          </a:prstGeom>
        </p:spPr>
        <p:txBody>
          <a:bodyPr vert="horz" lIns="95562" tIns="47781" rIns="95562" bIns="47781" rtlCol="0" anchor="b"/>
          <a:lstStyle>
            <a:lvl1pPr algn="l">
              <a:defRPr sz="1000">
                <a:latin typeface="Arial" pitchFamily="34" charset="0"/>
                <a:cs typeface="Arial" pitchFamily="34" charset="0"/>
              </a:defRPr>
            </a:lvl1pPr>
          </a:lstStyle>
          <a:p>
            <a:endParaRPr lang="de-DE"/>
          </a:p>
        </p:txBody>
      </p:sp>
      <p:sp>
        <p:nvSpPr>
          <p:cNvPr id="7" name="Foliennummernplatzhalter 6"/>
          <p:cNvSpPr>
            <a:spLocks noGrp="1"/>
          </p:cNvSpPr>
          <p:nvPr>
            <p:ph type="sldNum" sz="quarter" idx="5"/>
          </p:nvPr>
        </p:nvSpPr>
        <p:spPr>
          <a:xfrm>
            <a:off x="3850443" y="9428584"/>
            <a:ext cx="2945659" cy="496332"/>
          </a:xfrm>
          <a:prstGeom prst="rect">
            <a:avLst/>
          </a:prstGeom>
        </p:spPr>
        <p:txBody>
          <a:bodyPr vert="horz" lIns="95562" tIns="47781" rIns="95562" bIns="47781" rtlCol="0" anchor="b"/>
          <a:lstStyle>
            <a:lvl1pPr algn="r">
              <a:defRPr sz="1000">
                <a:latin typeface="Arial" pitchFamily="34" charset="0"/>
                <a:cs typeface="Arial" pitchFamily="34" charset="0"/>
              </a:defRPr>
            </a:lvl1pPr>
          </a:lstStyle>
          <a:p>
            <a:fld id="{62928EF5-A62C-4775-BE32-0B4BBC139877}" type="slidenum">
              <a:rPr lang="de-DE" smtClean="0"/>
              <a:pPr/>
              <a:t>‹Nr.›</a:t>
            </a:fld>
            <a:endParaRPr lang="de-DE"/>
          </a:p>
        </p:txBody>
      </p:sp>
    </p:spTree>
    <p:extLst>
      <p:ext uri="{BB962C8B-B14F-4D97-AF65-F5344CB8AC3E}">
        <p14:creationId xmlns:p14="http://schemas.microsoft.com/office/powerpoint/2010/main" val="219328031"/>
      </p:ext>
    </p:extLst>
  </p:cSld>
  <p:clrMap bg1="lt1" tx1="dk1" bg2="lt2" tx2="dk2" accent1="accent1" accent2="accent2" accent3="accent3" accent4="accent4" accent5="accent5" accent6="accent6" hlink="hlink" folHlink="folHlink"/>
  <p:hf hdr="0" ftr="0" dt="0"/>
  <p:notesStyle>
    <a:lvl1pPr marL="0" algn="l" defTabSz="1219444" rtl="0" eaLnBrk="1" latinLnBrk="0" hangingPunct="1">
      <a:defRPr sz="1200" kern="1200">
        <a:solidFill>
          <a:schemeClr val="tx1"/>
        </a:solidFill>
        <a:latin typeface="Arial" pitchFamily="34" charset="0"/>
        <a:ea typeface="+mn-ea"/>
        <a:cs typeface="Arial" pitchFamily="34" charset="0"/>
      </a:defRPr>
    </a:lvl1pPr>
    <a:lvl2pPr marL="609722" algn="l" defTabSz="1219444" rtl="0" eaLnBrk="1" latinLnBrk="0" hangingPunct="1">
      <a:defRPr sz="1200" kern="1200">
        <a:solidFill>
          <a:schemeClr val="tx1"/>
        </a:solidFill>
        <a:latin typeface="Arial" pitchFamily="34" charset="0"/>
        <a:ea typeface="+mn-ea"/>
        <a:cs typeface="Arial" pitchFamily="34" charset="0"/>
      </a:defRPr>
    </a:lvl2pPr>
    <a:lvl3pPr marL="1219444" algn="l" defTabSz="1219444" rtl="0" eaLnBrk="1" latinLnBrk="0" hangingPunct="1">
      <a:defRPr sz="1200" kern="1200">
        <a:solidFill>
          <a:schemeClr val="tx1"/>
        </a:solidFill>
        <a:latin typeface="Arial" pitchFamily="34" charset="0"/>
        <a:ea typeface="+mn-ea"/>
        <a:cs typeface="Arial" pitchFamily="34" charset="0"/>
      </a:defRPr>
    </a:lvl3pPr>
    <a:lvl4pPr marL="1829166" algn="l" defTabSz="1219444" rtl="0" eaLnBrk="1" latinLnBrk="0" hangingPunct="1">
      <a:defRPr sz="1200" kern="1200">
        <a:solidFill>
          <a:schemeClr val="tx1"/>
        </a:solidFill>
        <a:latin typeface="Arial" pitchFamily="34" charset="0"/>
        <a:ea typeface="+mn-ea"/>
        <a:cs typeface="Arial" pitchFamily="34" charset="0"/>
      </a:defRPr>
    </a:lvl4pPr>
    <a:lvl5pPr marL="2438888" algn="l" defTabSz="1219444" rtl="0" eaLnBrk="1" latinLnBrk="0" hangingPunct="1">
      <a:defRPr sz="1200" kern="1200">
        <a:solidFill>
          <a:schemeClr val="tx1"/>
        </a:solidFill>
        <a:latin typeface="Arial" pitchFamily="34" charset="0"/>
        <a:ea typeface="+mn-ea"/>
        <a:cs typeface="Arial" pitchFamily="34" charset="0"/>
      </a:defRPr>
    </a:lvl5pPr>
    <a:lvl6pPr marL="3048610" algn="l" defTabSz="1219444" rtl="0" eaLnBrk="1" latinLnBrk="0" hangingPunct="1">
      <a:defRPr sz="1600" kern="1200">
        <a:solidFill>
          <a:schemeClr val="tx1"/>
        </a:solidFill>
        <a:latin typeface="+mn-lt"/>
        <a:ea typeface="+mn-ea"/>
        <a:cs typeface="+mn-cs"/>
      </a:defRPr>
    </a:lvl6pPr>
    <a:lvl7pPr marL="3658332" algn="l" defTabSz="1219444" rtl="0" eaLnBrk="1" latinLnBrk="0" hangingPunct="1">
      <a:defRPr sz="1600" kern="1200">
        <a:solidFill>
          <a:schemeClr val="tx1"/>
        </a:solidFill>
        <a:latin typeface="+mn-lt"/>
        <a:ea typeface="+mn-ea"/>
        <a:cs typeface="+mn-cs"/>
      </a:defRPr>
    </a:lvl7pPr>
    <a:lvl8pPr marL="4268053" algn="l" defTabSz="1219444" rtl="0" eaLnBrk="1" latinLnBrk="0" hangingPunct="1">
      <a:defRPr sz="1600" kern="1200">
        <a:solidFill>
          <a:schemeClr val="tx1"/>
        </a:solidFill>
        <a:latin typeface="+mn-lt"/>
        <a:ea typeface="+mn-ea"/>
        <a:cs typeface="+mn-cs"/>
      </a:defRPr>
    </a:lvl8pPr>
    <a:lvl9pPr marL="4877775" algn="l" defTabSz="1219444"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600"/>
              </a:spcBef>
              <a:spcAft>
                <a:spcPts val="0"/>
              </a:spcAft>
              <a:buClr>
                <a:srgbClr val="4F81BD"/>
              </a:buClr>
              <a:buSzPct val="100000"/>
              <a:buFontTx/>
              <a:buNone/>
              <a:tabLst>
                <a:tab pos="234951" algn="l"/>
              </a:tabLst>
              <a:defRPr/>
            </a:pPr>
            <a:fld id="{62928EF5-A62C-4775-BE32-0B4BBC139877}" type="slidenum">
              <a:rPr kumimoji="0" lang="de-DE" sz="10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600"/>
                </a:spcBef>
                <a:spcAft>
                  <a:spcPts val="0"/>
                </a:spcAft>
                <a:buClr>
                  <a:srgbClr val="4F81BD"/>
                </a:buClr>
                <a:buSzPct val="100000"/>
                <a:buFontTx/>
                <a:buNone/>
                <a:tabLst>
                  <a:tab pos="234951" algn="l"/>
                </a:tabLst>
                <a:defRPr/>
              </a:pPr>
              <a:t>3</a:t>
            </a:fld>
            <a:endParaRPr kumimoji="0" lang="de-DE"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238835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Folienbildplatzhalter 1"/>
          <p:cNvSpPr>
            <a:spLocks noGrp="1" noRot="1" noChangeAspect="1" noTextEdit="1"/>
          </p:cNvSpPr>
          <p:nvPr>
            <p:ph type="sldImg"/>
          </p:nvPr>
        </p:nvSpPr>
        <p:spPr bwMode="auto">
          <a:noFill/>
          <a:ln>
            <a:solidFill>
              <a:srgbClr val="000000"/>
            </a:solidFill>
            <a:miter lim="800000"/>
            <a:headEnd/>
            <a:tailEnd/>
          </a:ln>
        </p:spPr>
      </p:sp>
      <p:sp>
        <p:nvSpPr>
          <p:cNvPr id="116739"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a:p>
        </p:txBody>
      </p:sp>
      <p:sp>
        <p:nvSpPr>
          <p:cNvPr id="4" name="Foliennummernplatzhalter 3"/>
          <p:cNvSpPr>
            <a:spLocks noGrp="1"/>
          </p:cNvSpPr>
          <p:nvPr>
            <p:ph type="sldNum" sz="quarter" idx="5"/>
          </p:nvPr>
        </p:nvSpPr>
        <p:spPr/>
        <p:txBody>
          <a:bodyPr/>
          <a:lstStyle/>
          <a:p>
            <a:pPr marL="0" marR="0" lvl="0" indent="0" algn="r" defTabSz="882213" rtl="0" eaLnBrk="1" fontAlgn="auto" latinLnBrk="0" hangingPunct="1">
              <a:lnSpc>
                <a:spcPct val="100000"/>
              </a:lnSpc>
              <a:spcBef>
                <a:spcPts val="0"/>
              </a:spcBef>
              <a:spcAft>
                <a:spcPts val="0"/>
              </a:spcAft>
              <a:buClrTx/>
              <a:buSzTx/>
              <a:buFontTx/>
              <a:buNone/>
              <a:tabLst/>
              <a:defRPr/>
            </a:pPr>
            <a:fld id="{223F81E9-C249-4C0B-9C63-BD35C0B5749B}" type="slidenum">
              <a:rPr kumimoji="0" lang="de-DE" sz="1200" b="0" i="0" u="none" strike="noStrike" kern="1200" cap="none" spc="0" normalizeH="0" baseline="0" noProof="0">
                <a:ln>
                  <a:noFill/>
                </a:ln>
                <a:solidFill>
                  <a:prstClr val="black"/>
                </a:solidFill>
                <a:effectLst/>
                <a:uLnTx/>
                <a:uFillTx/>
                <a:latin typeface="Calibri"/>
                <a:ea typeface="+mn-ea"/>
                <a:cs typeface="Arial" pitchFamily="34" charset="0"/>
              </a:rPr>
              <a:pPr marL="0" marR="0" lvl="0" indent="0" algn="r" defTabSz="882213" rtl="0" eaLnBrk="1" fontAlgn="auto" latinLnBrk="0" hangingPunct="1">
                <a:lnSpc>
                  <a:spcPct val="100000"/>
                </a:lnSpc>
                <a:spcBef>
                  <a:spcPts val="0"/>
                </a:spcBef>
                <a:spcAft>
                  <a:spcPts val="0"/>
                </a:spcAft>
                <a:buClrTx/>
                <a:buSzTx/>
                <a:buFontTx/>
                <a:buNone/>
                <a:tabLst/>
                <a:defRPr/>
              </a:pPr>
              <a:t>5</a:t>
            </a:fld>
            <a:endParaRPr kumimoji="0" lang="de-DE" sz="1200" b="0" i="0" u="none" strike="noStrike" kern="1200" cap="none" spc="0" normalizeH="0" baseline="0" noProof="0">
              <a:ln>
                <a:noFill/>
              </a:ln>
              <a:solidFill>
                <a:prstClr val="black"/>
              </a:solidFill>
              <a:effectLst/>
              <a:uLnTx/>
              <a:uFillTx/>
              <a:latin typeface="Calibri"/>
              <a:ea typeface="+mn-ea"/>
              <a:cs typeface="Arial" pitchFamily="34" charset="0"/>
            </a:endParaRPr>
          </a:p>
        </p:txBody>
      </p:sp>
    </p:spTree>
    <p:extLst>
      <p:ext uri="{BB962C8B-B14F-4D97-AF65-F5344CB8AC3E}">
        <p14:creationId xmlns:p14="http://schemas.microsoft.com/office/powerpoint/2010/main" val="2168051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62928EF5-A62C-4775-BE32-0B4BBC139877}" type="slidenum">
              <a:rPr lang="de-DE" smtClean="0"/>
              <a:pPr/>
              <a:t>15</a:t>
            </a:fld>
            <a:endParaRPr lang="de-DE"/>
          </a:p>
        </p:txBody>
      </p:sp>
    </p:spTree>
    <p:extLst>
      <p:ext uri="{BB962C8B-B14F-4D97-AF65-F5344CB8AC3E}">
        <p14:creationId xmlns:p14="http://schemas.microsoft.com/office/powerpoint/2010/main" val="1466004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62928EF5-A62C-4775-BE32-0B4BBC139877}" type="slidenum">
              <a:rPr lang="de-DE" smtClean="0"/>
              <a:pPr/>
              <a:t>21</a:t>
            </a:fld>
            <a:endParaRPr lang="de-DE"/>
          </a:p>
        </p:txBody>
      </p:sp>
    </p:spTree>
    <p:extLst>
      <p:ext uri="{BB962C8B-B14F-4D97-AF65-F5344CB8AC3E}">
        <p14:creationId xmlns:p14="http://schemas.microsoft.com/office/powerpoint/2010/main" val="25240076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4.xml"/><Relationship Id="rId4" Type="http://schemas.openxmlformats.org/officeDocument/2006/relationships/image" Target="../media/image5.emf"/></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5.xml"/><Relationship Id="rId4" Type="http://schemas.openxmlformats.org/officeDocument/2006/relationships/image" Target="../media/image5.emf"/></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5.emf"/></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7.xml"/><Relationship Id="rId4" Type="http://schemas.openxmlformats.org/officeDocument/2006/relationships/image" Target="../media/image5.emf"/></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2.jpeg"/><Relationship Id="rId1" Type="http://schemas.openxmlformats.org/officeDocument/2006/relationships/slideMaster" Target="../slideMasters/slideMaster8.xml"/><Relationship Id="rId4" Type="http://schemas.openxmlformats.org/officeDocument/2006/relationships/image" Target="../media/image3.emf"/></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9.xml"/><Relationship Id="rId4" Type="http://schemas.openxmlformats.org/officeDocument/2006/relationships/image" Target="../media/image5.emf"/></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0.xml"/><Relationship Id="rId4" Type="http://schemas.openxmlformats.org/officeDocument/2006/relationships/image" Target="../media/image5.emf"/></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2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_rels/slideLayout2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1.xml"/><Relationship Id="rId4" Type="http://schemas.openxmlformats.org/officeDocument/2006/relationships/image" Target="../media/image5.emf"/></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27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28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2.xml"/><Relationship Id="rId4" Type="http://schemas.openxmlformats.org/officeDocument/2006/relationships/image" Target="../media/image5.emf"/></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5.emf"/></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0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30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2.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0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30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3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3.xml"/><Relationship Id="rId4" Type="http://schemas.openxmlformats.org/officeDocument/2006/relationships/image" Target="../media/image5.emf"/></Relationships>
</file>

<file path=ppt/slideLayouts/_rels/slideLayout3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eg"/><Relationship Id="rId1" Type="http://schemas.openxmlformats.org/officeDocument/2006/relationships/slideMaster" Target="../slideMasters/slideMaster13.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2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Master" Target="../slideMasters/slideMaster13.xml"/></Relationships>
</file>

<file path=ppt/slideLayouts/_rels/slideLayout32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Master" Target="../slideMasters/slideMaster13.xml"/></Relationships>
</file>

<file path=ppt/slideLayouts/_rels/slideLayout325.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31.xml"/><Relationship Id="rId1" Type="http://schemas.openxmlformats.org/officeDocument/2006/relationships/vmlDrawing" Target="../drawings/vmlDrawing14.vml"/><Relationship Id="rId5" Type="http://schemas.openxmlformats.org/officeDocument/2006/relationships/image" Target="../media/image15.emf"/><Relationship Id="rId4" Type="http://schemas.openxmlformats.org/officeDocument/2006/relationships/oleObject" Target="../embeddings/oleObject14.bin"/></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2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vmlDrawing" Target="../drawings/vmlDrawing15.vml"/><Relationship Id="rId6" Type="http://schemas.openxmlformats.org/officeDocument/2006/relationships/image" Target="../media/image16.emf"/><Relationship Id="rId5" Type="http://schemas.openxmlformats.org/officeDocument/2006/relationships/oleObject" Target="../embeddings/oleObject15.bin"/><Relationship Id="rId4" Type="http://schemas.openxmlformats.org/officeDocument/2006/relationships/slideMaster" Target="../slideMasters/slideMaster13.xml"/></Relationships>
</file>

<file path=ppt/slideLayouts/_rels/slideLayout329.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34.xml"/><Relationship Id="rId1" Type="http://schemas.openxmlformats.org/officeDocument/2006/relationships/vmlDrawing" Target="../drawings/vmlDrawing16.vml"/><Relationship Id="rId5" Type="http://schemas.openxmlformats.org/officeDocument/2006/relationships/image" Target="../media/image17.emf"/><Relationship Id="rId4" Type="http://schemas.openxmlformats.org/officeDocument/2006/relationships/oleObject" Target="../embeddings/oleObject16.bin"/></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3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4.xml"/><Relationship Id="rId4" Type="http://schemas.openxmlformats.org/officeDocument/2006/relationships/image" Target="../media/image5.emf"/></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4.xml"/></Relationships>
</file>

<file path=ppt/slideLayouts/_rels/slideLayout3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4.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5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4.xml"/></Relationships>
</file>

<file path=ppt/slideLayouts/_rels/slideLayout3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4.xml"/></Relationships>
</file>

<file path=ppt/slideLayouts/_rels/slideLayout35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4.xml"/></Relationships>
</file>

<file path=ppt/slideLayouts/_rels/slideLayout3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4.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5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5.xml"/><Relationship Id="rId4" Type="http://schemas.openxmlformats.org/officeDocument/2006/relationships/image" Target="../media/image5.emf"/></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eg"/><Relationship Id="rId1" Type="http://schemas.openxmlformats.org/officeDocument/2006/relationships/slideMaster" Target="../slideMasters/slideMaster15.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6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Master" Target="../slideMasters/slideMaster15.xml"/></Relationships>
</file>

<file path=ppt/slideLayouts/_rels/slideLayout36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Master" Target="../slideMasters/slideMaster1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emf"/></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5.emf"/></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5F184A6-30CF-4A21-8339-795A59ABA5E5}"/>
              </a:ext>
            </a:extLst>
          </p:cNvPr>
          <p:cNvSpPr/>
          <p:nvPr/>
        </p:nvSpPr>
        <p:spPr>
          <a:xfrm>
            <a:off x="0" y="0"/>
            <a:ext cx="12195175" cy="6858000"/>
          </a:xfrm>
          <a:prstGeom prst="rect">
            <a:avLst/>
          </a:prstGeom>
          <a:gradFill>
            <a:gsLst>
              <a:gs pos="0">
                <a:srgbClr val="EAEAEA"/>
              </a:gs>
              <a:gs pos="50000">
                <a:srgbClr val="FDFDFD"/>
              </a:gs>
              <a:gs pos="100000">
                <a:srgbClr val="EAEAE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GB" err="1"/>
          </a:p>
        </p:txBody>
      </p:sp>
      <p:sp>
        <p:nvSpPr>
          <p:cNvPr id="18" name="Titel 7"/>
          <p:cNvSpPr txBox="1">
            <a:spLocks/>
          </p:cNvSpPr>
          <p:nvPr/>
        </p:nvSpPr>
        <p:spPr>
          <a:xfrm>
            <a:off x="240060" y="6125740"/>
            <a:ext cx="11715050" cy="525813"/>
          </a:xfrm>
          <a:prstGeom prst="rect">
            <a:avLst/>
          </a:prstGeom>
          <a:solidFill>
            <a:schemeClr val="bg1"/>
          </a:solidFill>
          <a:effectLst/>
        </p:spPr>
        <p:txBody>
          <a:bodyPr vert="horz" lIns="239992" tIns="119996" rIns="239992" bIns="719977" anchor="t" anchorCtr="0">
            <a:noAutofit/>
          </a:bodyPr>
          <a:lstStyle>
            <a:lvl1pPr algn="l" rtl="0" eaLnBrk="1" latinLnBrk="0" hangingPunct="1">
              <a:lnSpc>
                <a:spcPct val="100000"/>
              </a:lnSpc>
              <a:spcBef>
                <a:spcPct val="0"/>
              </a:spcBef>
              <a:spcAft>
                <a:spcPts val="600"/>
              </a:spcAft>
              <a:buNone/>
              <a:defRPr kumimoji="0" sz="3000" b="1" kern="1200">
                <a:solidFill>
                  <a:schemeClr val="tx1"/>
                </a:solidFill>
                <a:latin typeface="+mj-lt"/>
                <a:ea typeface="+mj-ea"/>
                <a:cs typeface="+mj-cs"/>
              </a:defRPr>
            </a:lvl1pPr>
          </a:lstStyle>
          <a:p>
            <a:endParaRPr lang="en-US" sz="2999"/>
          </a:p>
        </p:txBody>
      </p:sp>
      <p:pic>
        <p:nvPicPr>
          <p:cNvPr id="6" name="Picture 5" descr="A picture containing person&#10;&#10;Description automatically generated">
            <a:extLst>
              <a:ext uri="{FF2B5EF4-FFF2-40B4-BE49-F238E27FC236}">
                <a16:creationId xmlns:a16="http://schemas.microsoft.com/office/drawing/2014/main" id="{D23BA006-94A1-4747-BFB6-5CC078C03686}"/>
              </a:ext>
            </a:extLst>
          </p:cNvPr>
          <p:cNvPicPr>
            <a:picLocks noChangeAspect="1"/>
          </p:cNvPicPr>
          <p:nvPr/>
        </p:nvPicPr>
        <p:blipFill>
          <a:blip r:embed="rId2"/>
          <a:stretch>
            <a:fillRect/>
          </a:stretch>
        </p:blipFill>
        <p:spPr>
          <a:xfrm>
            <a:off x="1500542" y="471600"/>
            <a:ext cx="9194091" cy="4532400"/>
          </a:xfrm>
          <a:prstGeom prst="rect">
            <a:avLst/>
          </a:prstGeom>
        </p:spPr>
      </p:pic>
      <p:sp>
        <p:nvSpPr>
          <p:cNvPr id="3" name="Rechteck 2">
            <a:extLst>
              <a:ext uri="{FF2B5EF4-FFF2-40B4-BE49-F238E27FC236}">
                <a16:creationId xmlns:a16="http://schemas.microsoft.com/office/drawing/2014/main" id="{F398D452-0D2C-433A-BC8E-9C006A4F7BD6}"/>
              </a:ext>
            </a:extLst>
          </p:cNvPr>
          <p:cNvSpPr/>
          <p:nvPr/>
        </p:nvSpPr>
        <p:spPr>
          <a:xfrm>
            <a:off x="240059" y="4773150"/>
            <a:ext cx="11715050" cy="18784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itel 7"/>
          <p:cNvSpPr>
            <a:spLocks noGrp="1"/>
          </p:cNvSpPr>
          <p:nvPr>
            <p:ph type="ctrTitle"/>
          </p:nvPr>
        </p:nvSpPr>
        <p:spPr>
          <a:xfrm>
            <a:off x="240060" y="4773150"/>
            <a:ext cx="11715050" cy="1352591"/>
          </a:xfrm>
          <a:noFill/>
          <a:effectLst/>
        </p:spPr>
        <p:txBody>
          <a:bodyPr lIns="240048" tIns="120024" rIns="240048" bIns="720144" anchor="t" anchorCtr="0">
            <a:noAutofit/>
          </a:bodyPr>
          <a:lstStyle>
            <a:lvl1pPr algn="l">
              <a:defRPr sz="4000" baseline="0">
                <a:solidFill>
                  <a:schemeClr val="accent1"/>
                </a:solidFill>
              </a:defRPr>
            </a:lvl1pPr>
          </a:lstStyle>
          <a:p>
            <a:r>
              <a:rPr kumimoji="0" lang="de-DE"/>
              <a:t>Mastertitelformat bearbeiten</a:t>
            </a:r>
            <a:endParaRPr kumimoji="0" lang="en-US"/>
          </a:p>
        </p:txBody>
      </p:sp>
      <p:sp>
        <p:nvSpPr>
          <p:cNvPr id="15" name="Untertitel 8"/>
          <p:cNvSpPr>
            <a:spLocks noGrp="1"/>
          </p:cNvSpPr>
          <p:nvPr>
            <p:ph type="subTitle" idx="1"/>
          </p:nvPr>
        </p:nvSpPr>
        <p:spPr>
          <a:xfrm>
            <a:off x="494228" y="5533370"/>
            <a:ext cx="11236559" cy="360000"/>
          </a:xfrm>
          <a:prstGeom prst="rect">
            <a:avLst/>
          </a:prstGeom>
          <a:noFill/>
        </p:spPr>
        <p:txBody>
          <a:bodyPr>
            <a:noAutofit/>
          </a:bodyPr>
          <a:lstStyle>
            <a:lvl1pPr marL="0" indent="0" algn="l">
              <a:spcBef>
                <a:spcPts val="0"/>
              </a:spcBef>
              <a:buNone/>
              <a:defRPr kumimoji="0" lang="de-DE" sz="2100" kern="1200" baseline="0" dirty="0" smtClean="0">
                <a:solidFill>
                  <a:schemeClr val="tx2"/>
                </a:solidFill>
                <a:latin typeface="+mj-lt"/>
                <a:ea typeface="+mj-ea"/>
                <a:cs typeface="+mj-cs"/>
              </a:defRPr>
            </a:lvl1pPr>
            <a:lvl2pPr marL="609600" indent="0" algn="ctr">
              <a:buNone/>
            </a:lvl2pPr>
            <a:lvl3pPr marL="1219200" indent="0" algn="ctr">
              <a:buNone/>
            </a:lvl3pPr>
            <a:lvl4pPr marL="1828800" indent="0" algn="ctr">
              <a:buNone/>
            </a:lvl4pPr>
            <a:lvl5pPr marL="2438400" indent="0" algn="ctr">
              <a:buNone/>
            </a:lvl5pPr>
            <a:lvl6pPr marL="3048000" indent="0" algn="ctr">
              <a:buNone/>
            </a:lvl6pPr>
            <a:lvl7pPr marL="3657600" indent="0" algn="ctr">
              <a:buNone/>
            </a:lvl7pPr>
            <a:lvl8pPr marL="4267199" indent="0" algn="ctr">
              <a:buNone/>
            </a:lvl8pPr>
            <a:lvl9pPr marL="4876799" indent="0" algn="ctr">
              <a:buNone/>
            </a:lvl9pPr>
          </a:lstStyle>
          <a:p>
            <a:r>
              <a:rPr kumimoji="0" lang="de-DE"/>
              <a:t>Master-Untertitelformat bearbeiten</a:t>
            </a:r>
            <a:endParaRPr kumimoji="0" lang="en-US"/>
          </a:p>
        </p:txBody>
      </p:sp>
      <p:sp>
        <p:nvSpPr>
          <p:cNvPr id="11" name="Datumsplatzhalter 13"/>
          <p:cNvSpPr>
            <a:spLocks noGrp="1"/>
          </p:cNvSpPr>
          <p:nvPr>
            <p:ph type="dt" sz="half" idx="2"/>
          </p:nvPr>
        </p:nvSpPr>
        <p:spPr>
          <a:xfrm>
            <a:off x="494226" y="6256020"/>
            <a:ext cx="9189036" cy="121334"/>
          </a:xfrm>
          <a:prstGeom prst="rect">
            <a:avLst/>
          </a:prstGeom>
        </p:spPr>
        <p:txBody>
          <a:bodyPr lIns="0" anchor="ctr" anchorCtr="0"/>
          <a:lstStyle>
            <a:lvl1pPr marL="0" algn="l" defTabSz="1219200" rtl="0" eaLnBrk="1" latinLnBrk="0" hangingPunct="1">
              <a:defRPr lang="de-DE" sz="700" kern="1200" smtClean="0">
                <a:solidFill>
                  <a:schemeClr val="accent2"/>
                </a:solidFill>
                <a:latin typeface="+mn-lt"/>
                <a:ea typeface="+mn-ea"/>
                <a:cs typeface="+mn-cs"/>
              </a:defRPr>
            </a:lvl1pPr>
          </a:lstStyle>
          <a:p>
            <a:r>
              <a:rPr lang="de-DE"/>
              <a:t>07.10.2022 | Workshop DAR | Mackuth, Buchner, Hasslbauer, Schmideder</a:t>
            </a:r>
            <a:endParaRPr lang="en-GB"/>
          </a:p>
        </p:txBody>
      </p:sp>
      <p:pic>
        <p:nvPicPr>
          <p:cNvPr id="48" name="Bild 20" descr="DRX_LO1407_RGB_RZ.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73588" y="324000"/>
            <a:ext cx="1296000" cy="550657"/>
          </a:xfrm>
          <a:prstGeom prst="rect">
            <a:avLst/>
          </a:prstGeom>
        </p:spPr>
      </p:pic>
      <p:pic>
        <p:nvPicPr>
          <p:cNvPr id="50" name="Bild 19" descr="DRX_LO1407_Claim_RGB_RZ.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3588" y="6404559"/>
            <a:ext cx="1296000" cy="107972"/>
          </a:xfrm>
          <a:prstGeom prst="rect">
            <a:avLst/>
          </a:prstGeom>
        </p:spPr>
      </p:pic>
      <p:cxnSp>
        <p:nvCxnSpPr>
          <p:cNvPr id="51" name="Gerade Verbindung 50"/>
          <p:cNvCxnSpPr/>
          <p:nvPr/>
        </p:nvCxnSpPr>
        <p:spPr>
          <a:xfrm>
            <a:off x="239674" y="6199176"/>
            <a:ext cx="1171582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923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Content grey">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929DCE80-A37B-4920-8174-381EF783CD72}"/>
              </a:ext>
            </a:extLst>
          </p:cNvPr>
          <p:cNvSpPr/>
          <p:nvPr/>
        </p:nvSpPr>
        <p:spPr>
          <a:xfrm>
            <a:off x="-1" y="2648932"/>
            <a:ext cx="12195175" cy="3727379"/>
          </a:xfrm>
          <a:prstGeom prst="rect">
            <a:avLst/>
          </a:prstGeom>
          <a:gradFill>
            <a:gsLst>
              <a:gs pos="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8B574617-1C2F-4AFD-B402-0EE9ED9EB681}"/>
              </a:ext>
            </a:extLst>
          </p:cNvPr>
          <p:cNvSpPr>
            <a:spLocks noGrp="1"/>
          </p:cNvSpPr>
          <p:nvPr>
            <p:ph type="title"/>
          </p:nvPr>
        </p:nvSpPr>
        <p:spPr/>
        <p:txBody>
          <a:bodyPr/>
          <a:lstStyle>
            <a:lvl1pPr>
              <a:defRPr sz="2700"/>
            </a:lvl1pPr>
          </a:lstStyle>
          <a:p>
            <a:r>
              <a:rPr lang="de-DE"/>
              <a:t>Mastertitelformat bearbeiten</a:t>
            </a:r>
          </a:p>
        </p:txBody>
      </p:sp>
      <p:sp>
        <p:nvSpPr>
          <p:cNvPr id="8" name="Inhaltsplatzhalter 5">
            <a:extLst>
              <a:ext uri="{FF2B5EF4-FFF2-40B4-BE49-F238E27FC236}">
                <a16:creationId xmlns:a16="http://schemas.microsoft.com/office/drawing/2014/main" id="{2BBE291B-8A14-4D97-908B-EFE9FCC558B9}"/>
              </a:ext>
            </a:extLst>
          </p:cNvPr>
          <p:cNvSpPr>
            <a:spLocks noGrp="1"/>
          </p:cNvSpPr>
          <p:nvPr>
            <p:ph sz="quarter" idx="10"/>
          </p:nvPr>
        </p:nvSpPr>
        <p:spPr>
          <a:xfrm>
            <a:off x="322263" y="1525588"/>
            <a:ext cx="11547325" cy="478313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e Placeholder 3">
            <a:extLst>
              <a:ext uri="{FF2B5EF4-FFF2-40B4-BE49-F238E27FC236}">
                <a16:creationId xmlns:a16="http://schemas.microsoft.com/office/drawing/2014/main" id="{0DDC1D36-D307-49D0-8F00-278BFFD68373}"/>
              </a:ext>
            </a:extLst>
          </p:cNvPr>
          <p:cNvSpPr>
            <a:spLocks noGrp="1"/>
          </p:cNvSpPr>
          <p:nvPr>
            <p:ph type="dt" sz="half" idx="11"/>
          </p:nvPr>
        </p:nvSpPr>
        <p:spPr/>
        <p:txBody>
          <a:bodyPr/>
          <a:lstStyle/>
          <a:p>
            <a:r>
              <a:rPr lang="de-DE"/>
              <a:t>07.10.2022 | Workshop DAR | Mackuth, Buchner, Hasslbauer, Schmideder</a:t>
            </a:r>
            <a:endParaRPr lang="en-GB"/>
          </a:p>
        </p:txBody>
      </p:sp>
      <p:sp>
        <p:nvSpPr>
          <p:cNvPr id="6" name="Slide Number Placeholder 5">
            <a:extLst>
              <a:ext uri="{FF2B5EF4-FFF2-40B4-BE49-F238E27FC236}">
                <a16:creationId xmlns:a16="http://schemas.microsoft.com/office/drawing/2014/main" id="{1EC09AA0-BB4E-473F-A1FD-43C6BACD6EE7}"/>
              </a:ext>
            </a:extLst>
          </p:cNvPr>
          <p:cNvSpPr>
            <a:spLocks noGrp="1"/>
          </p:cNvSpPr>
          <p:nvPr>
            <p:ph type="sldNum" sz="quarter" idx="13"/>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246769133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Title grey">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929DCE80-A37B-4920-8174-381EF783CD72}"/>
              </a:ext>
            </a:extLst>
          </p:cNvPr>
          <p:cNvSpPr/>
          <p:nvPr/>
        </p:nvSpPr>
        <p:spPr>
          <a:xfrm>
            <a:off x="-1" y="2648932"/>
            <a:ext cx="12195175" cy="3727379"/>
          </a:xfrm>
          <a:prstGeom prst="rect">
            <a:avLst/>
          </a:prstGeom>
          <a:gradFill>
            <a:gsLst>
              <a:gs pos="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8B574617-1C2F-4AFD-B402-0EE9ED9EB681}"/>
              </a:ext>
            </a:extLst>
          </p:cNvPr>
          <p:cNvSpPr>
            <a:spLocks noGrp="1"/>
          </p:cNvSpPr>
          <p:nvPr>
            <p:ph type="title"/>
          </p:nvPr>
        </p:nvSpPr>
        <p:spPr/>
        <p:txBody>
          <a:bodyPr/>
          <a:lstStyle>
            <a:lvl1pPr>
              <a:defRPr sz="2700"/>
            </a:lvl1pPr>
          </a:lstStyle>
          <a:p>
            <a:r>
              <a:rPr lang="de-DE"/>
              <a:t>Mastertitelformat bearbeiten</a:t>
            </a:r>
          </a:p>
        </p:txBody>
      </p:sp>
      <p:sp>
        <p:nvSpPr>
          <p:cNvPr id="4" name="Date Placeholder 3">
            <a:extLst>
              <a:ext uri="{FF2B5EF4-FFF2-40B4-BE49-F238E27FC236}">
                <a16:creationId xmlns:a16="http://schemas.microsoft.com/office/drawing/2014/main" id="{43B56FF3-F3BD-4AAD-BAAF-9AA310055C4B}"/>
              </a:ext>
            </a:extLst>
          </p:cNvPr>
          <p:cNvSpPr>
            <a:spLocks noGrp="1"/>
          </p:cNvSpPr>
          <p:nvPr>
            <p:ph type="dt" sz="half" idx="10"/>
          </p:nvPr>
        </p:nvSpPr>
        <p:spPr/>
        <p:txBody>
          <a:bodyPr/>
          <a:lstStyle/>
          <a:p>
            <a:r>
              <a:rPr lang="de-DE"/>
              <a:t>07.10.2022 | Workshop DAR | Mackuth, Buchner, Hasslbauer, Schmideder</a:t>
            </a:r>
            <a:endParaRPr lang="en-GB"/>
          </a:p>
        </p:txBody>
      </p:sp>
      <p:sp>
        <p:nvSpPr>
          <p:cNvPr id="6" name="Slide Number Placeholder 5">
            <a:extLst>
              <a:ext uri="{FF2B5EF4-FFF2-40B4-BE49-F238E27FC236}">
                <a16:creationId xmlns:a16="http://schemas.microsoft.com/office/drawing/2014/main" id="{172A35D2-50E5-4AFB-A9DC-E58BB8AED3F5}"/>
              </a:ext>
            </a:extLst>
          </p:cNvPr>
          <p:cNvSpPr>
            <a:spLocks noGrp="1"/>
          </p:cNvSpPr>
          <p:nvPr>
            <p:ph type="sldNum" sz="quarter" idx="12"/>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316363939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Title, Subtitle grey">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1822066C-E29D-4ABF-BEBE-F91EB1C833E2}"/>
              </a:ext>
            </a:extLst>
          </p:cNvPr>
          <p:cNvSpPr/>
          <p:nvPr/>
        </p:nvSpPr>
        <p:spPr>
          <a:xfrm>
            <a:off x="-1" y="2648932"/>
            <a:ext cx="12195175" cy="3727379"/>
          </a:xfrm>
          <a:prstGeom prst="rect">
            <a:avLst/>
          </a:prstGeom>
          <a:gradFill>
            <a:gsLst>
              <a:gs pos="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platzhalter 2">
            <a:extLst>
              <a:ext uri="{FF2B5EF4-FFF2-40B4-BE49-F238E27FC236}">
                <a16:creationId xmlns:a16="http://schemas.microsoft.com/office/drawing/2014/main" id="{4932ED2A-326E-49EE-BC82-7EF9E744C1EC}"/>
              </a:ext>
            </a:extLst>
          </p:cNvPr>
          <p:cNvSpPr>
            <a:spLocks noGrp="1"/>
          </p:cNvSpPr>
          <p:nvPr>
            <p:ph type="body" sz="quarter" idx="10"/>
          </p:nvPr>
        </p:nvSpPr>
        <p:spPr>
          <a:xfrm>
            <a:off x="324001" y="1035824"/>
            <a:ext cx="9698038" cy="365939"/>
          </a:xfrm>
        </p:spPr>
        <p:txBody>
          <a:bodyPr bIns="57600" anchor="t" anchorCtr="0">
            <a:spAutoFit/>
          </a:bodyPr>
          <a:lstStyle>
            <a:lvl1pPr>
              <a:defRPr b="1"/>
            </a:lvl1pPr>
          </a:lstStyle>
          <a:p>
            <a:pPr lvl="0"/>
            <a:r>
              <a:rPr lang="de-DE"/>
              <a:t>Mastertextformat bearbeiten</a:t>
            </a:r>
          </a:p>
        </p:txBody>
      </p:sp>
      <p:sp>
        <p:nvSpPr>
          <p:cNvPr id="4" name="Titel 3">
            <a:extLst>
              <a:ext uri="{FF2B5EF4-FFF2-40B4-BE49-F238E27FC236}">
                <a16:creationId xmlns:a16="http://schemas.microsoft.com/office/drawing/2014/main" id="{B26A37EC-14BE-4C6F-AF7B-89CDA6E90A0C}"/>
              </a:ext>
            </a:extLst>
          </p:cNvPr>
          <p:cNvSpPr>
            <a:spLocks noGrp="1"/>
          </p:cNvSpPr>
          <p:nvPr>
            <p:ph type="title"/>
          </p:nvPr>
        </p:nvSpPr>
        <p:spPr>
          <a:xfrm>
            <a:off x="324000" y="539600"/>
            <a:ext cx="9697138" cy="415370"/>
          </a:xfrm>
        </p:spPr>
        <p:txBody>
          <a:bodyPr>
            <a:noAutofit/>
          </a:bodyPr>
          <a:lstStyle>
            <a:lvl1pPr>
              <a:defRPr sz="2700"/>
            </a:lvl1pPr>
          </a:lstStyle>
          <a:p>
            <a:r>
              <a:rPr lang="de-DE"/>
              <a:t>Mastertitelformat bearbeiten</a:t>
            </a:r>
          </a:p>
        </p:txBody>
      </p:sp>
      <p:sp>
        <p:nvSpPr>
          <p:cNvPr id="5" name="Date Placeholder 4">
            <a:extLst>
              <a:ext uri="{FF2B5EF4-FFF2-40B4-BE49-F238E27FC236}">
                <a16:creationId xmlns:a16="http://schemas.microsoft.com/office/drawing/2014/main" id="{AED57712-04BF-4B3F-8B72-DDB201F2DA70}"/>
              </a:ext>
            </a:extLst>
          </p:cNvPr>
          <p:cNvSpPr>
            <a:spLocks noGrp="1"/>
          </p:cNvSpPr>
          <p:nvPr>
            <p:ph type="dt" sz="half" idx="11"/>
          </p:nvPr>
        </p:nvSpPr>
        <p:spPr/>
        <p:txBody>
          <a:bodyPr/>
          <a:lstStyle/>
          <a:p>
            <a:r>
              <a:rPr lang="de-DE"/>
              <a:t>07.10.2022 | Workshop DAR | Mackuth, Buchner, Hasslbauer, Schmideder</a:t>
            </a:r>
            <a:endParaRPr lang="en-GB"/>
          </a:p>
        </p:txBody>
      </p:sp>
      <p:sp>
        <p:nvSpPr>
          <p:cNvPr id="7" name="Slide Number Placeholder 6">
            <a:extLst>
              <a:ext uri="{FF2B5EF4-FFF2-40B4-BE49-F238E27FC236}">
                <a16:creationId xmlns:a16="http://schemas.microsoft.com/office/drawing/2014/main" id="{C4CF2EF7-AC30-4205-B9B9-8DC21232C6D9}"/>
              </a:ext>
            </a:extLst>
          </p:cNvPr>
          <p:cNvSpPr>
            <a:spLocks noGrp="1"/>
          </p:cNvSpPr>
          <p:nvPr>
            <p:ph type="sldNum" sz="quarter" idx="13"/>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273613931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Title, Pictur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45721C-3415-4FC1-A2C8-F7C0818B32C7}"/>
              </a:ext>
            </a:extLst>
          </p:cNvPr>
          <p:cNvSpPr>
            <a:spLocks noGrp="1"/>
          </p:cNvSpPr>
          <p:nvPr>
            <p:ph type="title"/>
          </p:nvPr>
        </p:nvSpPr>
        <p:spPr/>
        <p:txBody>
          <a:bodyPr/>
          <a:lstStyle>
            <a:lvl1pPr>
              <a:defRPr sz="2700"/>
            </a:lvl1pPr>
          </a:lstStyle>
          <a:p>
            <a:r>
              <a:rPr lang="de-DE"/>
              <a:t>Mastertitelformat bearbeiten</a:t>
            </a:r>
          </a:p>
        </p:txBody>
      </p:sp>
      <p:sp>
        <p:nvSpPr>
          <p:cNvPr id="3" name="Datumsplatzhalter 2">
            <a:extLst>
              <a:ext uri="{FF2B5EF4-FFF2-40B4-BE49-F238E27FC236}">
                <a16:creationId xmlns:a16="http://schemas.microsoft.com/office/drawing/2014/main" id="{26EFB683-5C1B-417D-8869-8F30D18305E7}"/>
              </a:ext>
            </a:extLst>
          </p:cNvPr>
          <p:cNvSpPr>
            <a:spLocks noGrp="1"/>
          </p:cNvSpPr>
          <p:nvPr>
            <p:ph type="dt" sz="half" idx="10"/>
          </p:nvPr>
        </p:nvSpPr>
        <p:spPr/>
        <p:txBody>
          <a:bodyPr/>
          <a:lstStyle/>
          <a:p>
            <a:r>
              <a:rPr lang="de-DE"/>
              <a:t>07.10.2022 | Workshop DAR | Mackuth, Buchner, Hasslbauer, Schmideder</a:t>
            </a:r>
            <a:endParaRPr lang="en-US"/>
          </a:p>
        </p:txBody>
      </p:sp>
      <p:sp>
        <p:nvSpPr>
          <p:cNvPr id="4" name="Foliennummernplatzhalter 3">
            <a:extLst>
              <a:ext uri="{FF2B5EF4-FFF2-40B4-BE49-F238E27FC236}">
                <a16:creationId xmlns:a16="http://schemas.microsoft.com/office/drawing/2014/main" id="{51F3A99E-3F75-4D2E-A598-68FC097C7B94}"/>
              </a:ext>
            </a:extLst>
          </p:cNvPr>
          <p:cNvSpPr>
            <a:spLocks noGrp="1"/>
          </p:cNvSpPr>
          <p:nvPr>
            <p:ph type="sldNum" sz="quarter" idx="11"/>
          </p:nvPr>
        </p:nvSpPr>
        <p:spPr/>
        <p:txBody>
          <a:bodyPr/>
          <a:lstStyle/>
          <a:p>
            <a:fld id="{173FEA60-B56A-DE49-B4F9-939AB62E9280}" type="slidenum">
              <a:rPr lang="de-DE" smtClean="0"/>
              <a:pPr/>
              <a:t>‹Nr.›</a:t>
            </a:fld>
            <a:endParaRPr lang="de-DE"/>
          </a:p>
        </p:txBody>
      </p:sp>
      <p:sp>
        <p:nvSpPr>
          <p:cNvPr id="7" name="Bildplatzhalter 6">
            <a:extLst>
              <a:ext uri="{FF2B5EF4-FFF2-40B4-BE49-F238E27FC236}">
                <a16:creationId xmlns:a16="http://schemas.microsoft.com/office/drawing/2014/main" id="{6590F12C-EA5E-4330-99A4-B535D6E0A2B2}"/>
              </a:ext>
            </a:extLst>
          </p:cNvPr>
          <p:cNvSpPr>
            <a:spLocks noGrp="1"/>
          </p:cNvSpPr>
          <p:nvPr>
            <p:ph type="pic" sz="quarter" idx="13"/>
          </p:nvPr>
        </p:nvSpPr>
        <p:spPr>
          <a:xfrm>
            <a:off x="0" y="1525589"/>
            <a:ext cx="12195175" cy="4852351"/>
          </a:xfrm>
        </p:spPr>
        <p:txBody>
          <a:bodyPr/>
          <a:lstStyle/>
          <a:p>
            <a:r>
              <a:rPr lang="de-DE"/>
              <a:t>Bild durch Klicken auf Symbol hinzufügen</a:t>
            </a:r>
          </a:p>
        </p:txBody>
      </p:sp>
    </p:spTree>
    <p:extLst>
      <p:ext uri="{BB962C8B-B14F-4D97-AF65-F5344CB8AC3E}">
        <p14:creationId xmlns:p14="http://schemas.microsoft.com/office/powerpoint/2010/main" val="3954213977"/>
      </p:ext>
    </p:extLst>
  </p:cSld>
  <p:clrMapOvr>
    <a:masterClrMapping/>
  </p:clrMapOvr>
  <p:extLst>
    <p:ext uri="{DCECCB84-F9BA-43D5-87BE-67443E8EF086}">
      <p15:sldGuideLst xmlns:p15="http://schemas.microsoft.com/office/powerpoint/2012/main"/>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Title, Subtitle, Picture">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4932ED2A-326E-49EE-BC82-7EF9E744C1EC}"/>
              </a:ext>
            </a:extLst>
          </p:cNvPr>
          <p:cNvSpPr>
            <a:spLocks noGrp="1"/>
          </p:cNvSpPr>
          <p:nvPr>
            <p:ph type="body" sz="quarter" idx="10"/>
          </p:nvPr>
        </p:nvSpPr>
        <p:spPr>
          <a:xfrm>
            <a:off x="324001" y="1035824"/>
            <a:ext cx="9698038" cy="365939"/>
          </a:xfrm>
        </p:spPr>
        <p:txBody>
          <a:bodyPr bIns="57600" anchor="t" anchorCtr="0">
            <a:spAutoFit/>
          </a:bodyPr>
          <a:lstStyle>
            <a:lvl1pPr>
              <a:defRPr b="1"/>
            </a:lvl1pPr>
          </a:lstStyle>
          <a:p>
            <a:pPr lvl="0"/>
            <a:r>
              <a:rPr lang="de-DE"/>
              <a:t>Mastertextformat bearbeiten</a:t>
            </a:r>
          </a:p>
        </p:txBody>
      </p:sp>
      <p:sp>
        <p:nvSpPr>
          <p:cNvPr id="4" name="Titel 3">
            <a:extLst>
              <a:ext uri="{FF2B5EF4-FFF2-40B4-BE49-F238E27FC236}">
                <a16:creationId xmlns:a16="http://schemas.microsoft.com/office/drawing/2014/main" id="{B26A37EC-14BE-4C6F-AF7B-89CDA6E90A0C}"/>
              </a:ext>
            </a:extLst>
          </p:cNvPr>
          <p:cNvSpPr>
            <a:spLocks noGrp="1"/>
          </p:cNvSpPr>
          <p:nvPr>
            <p:ph type="title"/>
          </p:nvPr>
        </p:nvSpPr>
        <p:spPr>
          <a:xfrm>
            <a:off x="324000" y="539600"/>
            <a:ext cx="9697138" cy="415370"/>
          </a:xfrm>
        </p:spPr>
        <p:txBody>
          <a:bodyPr>
            <a:noAutofit/>
          </a:bodyPr>
          <a:lstStyle>
            <a:lvl1pPr>
              <a:defRPr sz="2700"/>
            </a:lvl1pPr>
          </a:lstStyle>
          <a:p>
            <a:r>
              <a:rPr lang="de-DE"/>
              <a:t>Mastertitelformat bearbeiten</a:t>
            </a:r>
          </a:p>
        </p:txBody>
      </p:sp>
      <p:sp>
        <p:nvSpPr>
          <p:cNvPr id="8" name="Bildplatzhalter 6">
            <a:extLst>
              <a:ext uri="{FF2B5EF4-FFF2-40B4-BE49-F238E27FC236}">
                <a16:creationId xmlns:a16="http://schemas.microsoft.com/office/drawing/2014/main" id="{79B978D3-FF7B-44EB-B697-CAE0ACBD2AF6}"/>
              </a:ext>
            </a:extLst>
          </p:cNvPr>
          <p:cNvSpPr>
            <a:spLocks noGrp="1"/>
          </p:cNvSpPr>
          <p:nvPr>
            <p:ph type="pic" sz="quarter" idx="13"/>
          </p:nvPr>
        </p:nvSpPr>
        <p:spPr>
          <a:xfrm>
            <a:off x="0" y="1525590"/>
            <a:ext cx="12195175" cy="4852351"/>
          </a:xfrm>
        </p:spPr>
        <p:txBody>
          <a:bodyPr/>
          <a:lstStyle/>
          <a:p>
            <a:r>
              <a:rPr lang="de-DE"/>
              <a:t>Bild durch Klicken auf Symbol hinzufügen</a:t>
            </a:r>
          </a:p>
        </p:txBody>
      </p:sp>
      <p:sp>
        <p:nvSpPr>
          <p:cNvPr id="5" name="Date Placeholder 4">
            <a:extLst>
              <a:ext uri="{FF2B5EF4-FFF2-40B4-BE49-F238E27FC236}">
                <a16:creationId xmlns:a16="http://schemas.microsoft.com/office/drawing/2014/main" id="{9043D12D-BCFA-4E25-8C47-EB02F8B42A9F}"/>
              </a:ext>
            </a:extLst>
          </p:cNvPr>
          <p:cNvSpPr>
            <a:spLocks noGrp="1"/>
          </p:cNvSpPr>
          <p:nvPr>
            <p:ph type="dt" sz="half" idx="14"/>
          </p:nvPr>
        </p:nvSpPr>
        <p:spPr/>
        <p:txBody>
          <a:bodyPr/>
          <a:lstStyle/>
          <a:p>
            <a:r>
              <a:rPr lang="de-DE"/>
              <a:t>07.10.2022 | Workshop DAR | Mackuth, Buchner, Hasslbauer, Schmideder</a:t>
            </a:r>
            <a:endParaRPr lang="en-GB"/>
          </a:p>
        </p:txBody>
      </p:sp>
      <p:sp>
        <p:nvSpPr>
          <p:cNvPr id="7" name="Slide Number Placeholder 6">
            <a:extLst>
              <a:ext uri="{FF2B5EF4-FFF2-40B4-BE49-F238E27FC236}">
                <a16:creationId xmlns:a16="http://schemas.microsoft.com/office/drawing/2014/main" id="{A379FF43-ABFE-4B4E-9C3E-CB52FAEE48B8}"/>
              </a:ext>
            </a:extLst>
          </p:cNvPr>
          <p:cNvSpPr>
            <a:spLocks noGrp="1"/>
          </p:cNvSpPr>
          <p:nvPr>
            <p:ph type="sldNum" sz="quarter" idx="16"/>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267934531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Picture Full Slide, Logo black">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4C09F1BC-4191-418E-9D60-15088F46A1DB}"/>
              </a:ext>
            </a:extLst>
          </p:cNvPr>
          <p:cNvSpPr>
            <a:spLocks noGrp="1"/>
          </p:cNvSpPr>
          <p:nvPr>
            <p:ph type="dt" sz="half" idx="10"/>
          </p:nvPr>
        </p:nvSpPr>
        <p:spPr/>
        <p:txBody>
          <a:bodyPr/>
          <a:lstStyle/>
          <a:p>
            <a:r>
              <a:rPr lang="de-DE"/>
              <a:t>07.10.2022 | Workshop DAR | Mackuth, Buchner, Hasslbauer, Schmideder</a:t>
            </a:r>
            <a:endParaRPr lang="en-US"/>
          </a:p>
        </p:txBody>
      </p:sp>
      <p:sp>
        <p:nvSpPr>
          <p:cNvPr id="4" name="Foliennummernplatzhalter 3">
            <a:extLst>
              <a:ext uri="{FF2B5EF4-FFF2-40B4-BE49-F238E27FC236}">
                <a16:creationId xmlns:a16="http://schemas.microsoft.com/office/drawing/2014/main" id="{AE0405F1-3BDE-4889-A1F6-CF2AAC2E732E}"/>
              </a:ext>
            </a:extLst>
          </p:cNvPr>
          <p:cNvSpPr>
            <a:spLocks noGrp="1"/>
          </p:cNvSpPr>
          <p:nvPr>
            <p:ph type="sldNum" sz="quarter" idx="11"/>
          </p:nvPr>
        </p:nvSpPr>
        <p:spPr/>
        <p:txBody>
          <a:bodyPr/>
          <a:lstStyle/>
          <a:p>
            <a:fld id="{173FEA60-B56A-DE49-B4F9-939AB62E9280}" type="slidenum">
              <a:rPr lang="de-DE" smtClean="0"/>
              <a:pPr/>
              <a:t>‹Nr.›</a:t>
            </a:fld>
            <a:endParaRPr lang="de-DE"/>
          </a:p>
        </p:txBody>
      </p:sp>
      <p:sp>
        <p:nvSpPr>
          <p:cNvPr id="7" name="Bildplatzhalter 6">
            <a:extLst>
              <a:ext uri="{FF2B5EF4-FFF2-40B4-BE49-F238E27FC236}">
                <a16:creationId xmlns:a16="http://schemas.microsoft.com/office/drawing/2014/main" id="{7B5FEBDD-01F1-4380-AFBD-60C591F020C8}"/>
              </a:ext>
            </a:extLst>
          </p:cNvPr>
          <p:cNvSpPr>
            <a:spLocks noGrp="1"/>
          </p:cNvSpPr>
          <p:nvPr>
            <p:ph type="pic" sz="quarter" idx="13"/>
          </p:nvPr>
        </p:nvSpPr>
        <p:spPr>
          <a:xfrm>
            <a:off x="1" y="0"/>
            <a:ext cx="12195174" cy="6377940"/>
          </a:xfrm>
        </p:spPr>
        <p:txBody>
          <a:bodyPr/>
          <a:lstStyle/>
          <a:p>
            <a:r>
              <a:rPr lang="de-DE"/>
              <a:t>Bild durch Klicken auf Symbol hinzufügen</a:t>
            </a:r>
          </a:p>
        </p:txBody>
      </p:sp>
      <p:sp>
        <p:nvSpPr>
          <p:cNvPr id="6" name="Textplatzhalter 5">
            <a:extLst>
              <a:ext uri="{FF2B5EF4-FFF2-40B4-BE49-F238E27FC236}">
                <a16:creationId xmlns:a16="http://schemas.microsoft.com/office/drawing/2014/main" id="{0C5C5A62-E6C1-4C29-B9F5-950EF9ADA967}"/>
              </a:ext>
            </a:extLst>
          </p:cNvPr>
          <p:cNvSpPr>
            <a:spLocks noGrp="1"/>
          </p:cNvSpPr>
          <p:nvPr>
            <p:ph type="body" sz="quarter" idx="14"/>
          </p:nvPr>
        </p:nvSpPr>
        <p:spPr>
          <a:xfrm>
            <a:off x="10573588" y="324000"/>
            <a:ext cx="1296000" cy="550657"/>
          </a:xfrm>
          <a:blipFill>
            <a:blip r:embed="rId2"/>
            <a:stretch>
              <a:fillRect/>
            </a:stretch>
          </a:blipFill>
        </p:spPr>
        <p:txBody>
          <a:bodyPr/>
          <a:lstStyle>
            <a:lvl1pPr>
              <a:defRPr>
                <a:noFill/>
              </a:defRPr>
            </a:lvl1pPr>
          </a:lstStyle>
          <a:p>
            <a:pPr lvl="0"/>
            <a:r>
              <a:rPr lang="de-DE"/>
              <a:t>Mastertextformat bearbeiten</a:t>
            </a:r>
          </a:p>
        </p:txBody>
      </p:sp>
    </p:spTree>
    <p:extLst>
      <p:ext uri="{BB962C8B-B14F-4D97-AF65-F5344CB8AC3E}">
        <p14:creationId xmlns:p14="http://schemas.microsoft.com/office/powerpoint/2010/main" val="323383159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Picture Full Slide, Logo whit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4C09F1BC-4191-418E-9D60-15088F46A1DB}"/>
              </a:ext>
            </a:extLst>
          </p:cNvPr>
          <p:cNvSpPr>
            <a:spLocks noGrp="1"/>
          </p:cNvSpPr>
          <p:nvPr>
            <p:ph type="dt" sz="half" idx="10"/>
          </p:nvPr>
        </p:nvSpPr>
        <p:spPr/>
        <p:txBody>
          <a:bodyPr/>
          <a:lstStyle/>
          <a:p>
            <a:r>
              <a:rPr lang="de-DE"/>
              <a:t>07.10.2022 | Workshop DAR | Mackuth, Buchner, Hasslbauer, Schmideder</a:t>
            </a:r>
            <a:endParaRPr lang="en-US"/>
          </a:p>
        </p:txBody>
      </p:sp>
      <p:sp>
        <p:nvSpPr>
          <p:cNvPr id="4" name="Foliennummernplatzhalter 3">
            <a:extLst>
              <a:ext uri="{FF2B5EF4-FFF2-40B4-BE49-F238E27FC236}">
                <a16:creationId xmlns:a16="http://schemas.microsoft.com/office/drawing/2014/main" id="{AE0405F1-3BDE-4889-A1F6-CF2AAC2E732E}"/>
              </a:ext>
            </a:extLst>
          </p:cNvPr>
          <p:cNvSpPr>
            <a:spLocks noGrp="1"/>
          </p:cNvSpPr>
          <p:nvPr>
            <p:ph type="sldNum" sz="quarter" idx="11"/>
          </p:nvPr>
        </p:nvSpPr>
        <p:spPr/>
        <p:txBody>
          <a:bodyPr/>
          <a:lstStyle/>
          <a:p>
            <a:fld id="{173FEA60-B56A-DE49-B4F9-939AB62E9280}" type="slidenum">
              <a:rPr lang="de-DE" smtClean="0"/>
              <a:pPr/>
              <a:t>‹Nr.›</a:t>
            </a:fld>
            <a:endParaRPr lang="de-DE"/>
          </a:p>
        </p:txBody>
      </p:sp>
      <p:sp>
        <p:nvSpPr>
          <p:cNvPr id="7" name="Bildplatzhalter 6">
            <a:extLst>
              <a:ext uri="{FF2B5EF4-FFF2-40B4-BE49-F238E27FC236}">
                <a16:creationId xmlns:a16="http://schemas.microsoft.com/office/drawing/2014/main" id="{7B5FEBDD-01F1-4380-AFBD-60C591F020C8}"/>
              </a:ext>
            </a:extLst>
          </p:cNvPr>
          <p:cNvSpPr>
            <a:spLocks noGrp="1"/>
          </p:cNvSpPr>
          <p:nvPr>
            <p:ph type="pic" sz="quarter" idx="13"/>
          </p:nvPr>
        </p:nvSpPr>
        <p:spPr>
          <a:xfrm>
            <a:off x="1" y="0"/>
            <a:ext cx="12195174" cy="6377940"/>
          </a:xfrm>
        </p:spPr>
        <p:txBody>
          <a:bodyPr/>
          <a:lstStyle/>
          <a:p>
            <a:r>
              <a:rPr lang="de-DE"/>
              <a:t>Bild durch Klicken auf Symbol hinzufügen</a:t>
            </a:r>
          </a:p>
        </p:txBody>
      </p:sp>
      <p:sp>
        <p:nvSpPr>
          <p:cNvPr id="6" name="Textplatzhalter 5">
            <a:extLst>
              <a:ext uri="{FF2B5EF4-FFF2-40B4-BE49-F238E27FC236}">
                <a16:creationId xmlns:a16="http://schemas.microsoft.com/office/drawing/2014/main" id="{0C5C5A62-E6C1-4C29-B9F5-950EF9ADA967}"/>
              </a:ext>
            </a:extLst>
          </p:cNvPr>
          <p:cNvSpPr>
            <a:spLocks noGrp="1"/>
          </p:cNvSpPr>
          <p:nvPr>
            <p:ph type="body" sz="quarter" idx="14"/>
          </p:nvPr>
        </p:nvSpPr>
        <p:spPr>
          <a:xfrm>
            <a:off x="10573588" y="324000"/>
            <a:ext cx="1296000" cy="550657"/>
          </a:xfrm>
          <a:blipFill>
            <a:blip r:embed="rId2"/>
            <a:stretch>
              <a:fillRect/>
            </a:stretch>
          </a:blipFill>
        </p:spPr>
        <p:txBody>
          <a:bodyPr/>
          <a:lstStyle>
            <a:lvl1pPr>
              <a:defRPr>
                <a:noFill/>
              </a:defRPr>
            </a:lvl1pPr>
          </a:lstStyle>
          <a:p>
            <a:pPr lvl="0"/>
            <a:r>
              <a:rPr lang="de-DE"/>
              <a:t>Mastertextformat bearbeiten</a:t>
            </a:r>
          </a:p>
        </p:txBody>
      </p:sp>
    </p:spTree>
    <p:extLst>
      <p:ext uri="{BB962C8B-B14F-4D97-AF65-F5344CB8AC3E}">
        <p14:creationId xmlns:p14="http://schemas.microsoft.com/office/powerpoint/2010/main" val="211906642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D9088F4-EC4B-4D26-84A3-39A891A600D8}"/>
              </a:ext>
            </a:extLst>
          </p:cNvPr>
          <p:cNvSpPr>
            <a:spLocks noGrp="1"/>
          </p:cNvSpPr>
          <p:nvPr>
            <p:ph type="dt" sz="half" idx="10"/>
          </p:nvPr>
        </p:nvSpPr>
        <p:spPr/>
        <p:txBody>
          <a:bodyPr/>
          <a:lstStyle/>
          <a:p>
            <a:r>
              <a:rPr lang="de-DE"/>
              <a:t>07.10.2022 | Workshop DAR | Mackuth, Buchner, Hasslbauer, Schmideder</a:t>
            </a:r>
            <a:endParaRPr lang="en-GB"/>
          </a:p>
        </p:txBody>
      </p:sp>
      <p:sp>
        <p:nvSpPr>
          <p:cNvPr id="5" name="Slide Number Placeholder 4">
            <a:extLst>
              <a:ext uri="{FF2B5EF4-FFF2-40B4-BE49-F238E27FC236}">
                <a16:creationId xmlns:a16="http://schemas.microsoft.com/office/drawing/2014/main" id="{E6648925-414B-4492-A9D9-101BED9DF105}"/>
              </a:ext>
            </a:extLst>
          </p:cNvPr>
          <p:cNvSpPr>
            <a:spLocks noGrp="1"/>
          </p:cNvSpPr>
          <p:nvPr>
            <p:ph type="sldNum" sz="quarter" idx="12"/>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161076506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Empty grey">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128A97ED-EA90-46F5-AB88-22726313DD7C}"/>
              </a:ext>
            </a:extLst>
          </p:cNvPr>
          <p:cNvSpPr/>
          <p:nvPr/>
        </p:nvSpPr>
        <p:spPr>
          <a:xfrm>
            <a:off x="-1" y="2648932"/>
            <a:ext cx="12195175" cy="3727379"/>
          </a:xfrm>
          <a:prstGeom prst="rect">
            <a:avLst/>
          </a:prstGeom>
          <a:gradFill>
            <a:gsLst>
              <a:gs pos="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Date Placeholder 2">
            <a:extLst>
              <a:ext uri="{FF2B5EF4-FFF2-40B4-BE49-F238E27FC236}">
                <a16:creationId xmlns:a16="http://schemas.microsoft.com/office/drawing/2014/main" id="{F8A6225F-E63E-4995-BC5A-0812E3961EAC}"/>
              </a:ext>
            </a:extLst>
          </p:cNvPr>
          <p:cNvSpPr>
            <a:spLocks noGrp="1"/>
          </p:cNvSpPr>
          <p:nvPr>
            <p:ph type="dt" sz="half" idx="10"/>
          </p:nvPr>
        </p:nvSpPr>
        <p:spPr/>
        <p:txBody>
          <a:bodyPr/>
          <a:lstStyle/>
          <a:p>
            <a:r>
              <a:rPr lang="de-DE"/>
              <a:t>07.10.2022 | Workshop DAR | Mackuth, Buchner, Hasslbauer, Schmideder</a:t>
            </a:r>
            <a:endParaRPr lang="en-GB"/>
          </a:p>
        </p:txBody>
      </p:sp>
      <p:sp>
        <p:nvSpPr>
          <p:cNvPr id="6" name="Slide Number Placeholder 5">
            <a:extLst>
              <a:ext uri="{FF2B5EF4-FFF2-40B4-BE49-F238E27FC236}">
                <a16:creationId xmlns:a16="http://schemas.microsoft.com/office/drawing/2014/main" id="{B1C4674D-C87D-49D5-869B-60FB1113C88E}"/>
              </a:ext>
            </a:extLst>
          </p:cNvPr>
          <p:cNvSpPr>
            <a:spLocks noGrp="1"/>
          </p:cNvSpPr>
          <p:nvPr>
            <p:ph type="sldNum" sz="quarter" idx="12"/>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229899695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p:cSld name="Last Page grey">
    <p:spTree>
      <p:nvGrpSpPr>
        <p:cNvPr id="1" name=""/>
        <p:cNvGrpSpPr/>
        <p:nvPr/>
      </p:nvGrpSpPr>
      <p:grpSpPr>
        <a:xfrm>
          <a:off x="0" y="0"/>
          <a:ext cx="0" cy="0"/>
          <a:chOff x="0" y="0"/>
          <a:chExt cx="0" cy="0"/>
        </a:xfrm>
      </p:grpSpPr>
      <p:sp>
        <p:nvSpPr>
          <p:cNvPr id="2" name="Rechteck 1"/>
          <p:cNvSpPr/>
          <p:nvPr/>
        </p:nvSpPr>
        <p:spPr>
          <a:xfrm>
            <a:off x="0" y="0"/>
            <a:ext cx="12195175" cy="6858000"/>
          </a:xfrm>
          <a:prstGeom prst="rect">
            <a:avLst/>
          </a:prstGeom>
          <a:gradFill>
            <a:gsLst>
              <a:gs pos="554">
                <a:schemeClr val="accent2">
                  <a:lumMod val="60000"/>
                  <a:lumOff val="40000"/>
                </a:schemeClr>
              </a:gs>
              <a:gs pos="100000">
                <a:schemeClr val="bg1">
                  <a:lumMod val="95000"/>
                </a:schemeClr>
              </a:gs>
              <a:gs pos="65000">
                <a:schemeClr val="accent2">
                  <a:lumMod val="40000"/>
                  <a:lumOff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p:cNvSpPr/>
          <p:nvPr/>
        </p:nvSpPr>
        <p:spPr>
          <a:xfrm>
            <a:off x="3897045" y="1632247"/>
            <a:ext cx="4401084" cy="2811566"/>
          </a:xfrm>
          <a:prstGeom prst="rect">
            <a:avLst/>
          </a:prstGeom>
          <a:solidFill>
            <a:schemeClr val="bg2"/>
          </a:solidFill>
          <a:ln w="9525">
            <a:noFill/>
          </a:ln>
          <a:effectLst>
            <a:outerShdw blurRad="88900" dir="13500000" sy="23000" kx="1200000" algn="b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Bild 20" descr="DRX_LO1407_RGB_RZ.eps">
            <a:extLst>
              <a:ext uri="{FF2B5EF4-FFF2-40B4-BE49-F238E27FC236}">
                <a16:creationId xmlns:a16="http://schemas.microsoft.com/office/drawing/2014/main" id="{DF95B297-28A4-41B2-B66D-87B0A43E79FB}"/>
              </a:ext>
            </a:extLst>
          </p:cNvPr>
          <p:cNvPicPr>
            <a:picLocks noChangeAspect="1"/>
          </p:cNvPicPr>
          <p:nvPr/>
        </p:nvPicPr>
        <p:blipFill>
          <a:blip r:embed="rId2" cstate="print">
            <a:lum bright="-100000" contrast="100000"/>
            <a:extLst>
              <a:ext uri="{28A0092B-C50C-407E-A947-70E740481C1C}">
                <a14:useLocalDpi xmlns:a14="http://schemas.microsoft.com/office/drawing/2010/main" val="0"/>
              </a:ext>
            </a:extLst>
          </a:blip>
          <a:stretch>
            <a:fillRect/>
          </a:stretch>
        </p:blipFill>
        <p:spPr>
          <a:xfrm>
            <a:off x="6858444" y="1923844"/>
            <a:ext cx="1152000" cy="489727"/>
          </a:xfrm>
          <a:prstGeom prst="rect">
            <a:avLst/>
          </a:prstGeom>
        </p:spPr>
      </p:pic>
      <p:pic>
        <p:nvPicPr>
          <p:cNvPr id="18" name="Bild 20" descr="DRX_LO1407_RGB_RZ.eps">
            <a:extLst>
              <a:ext uri="{FF2B5EF4-FFF2-40B4-BE49-F238E27FC236}">
                <a16:creationId xmlns:a16="http://schemas.microsoft.com/office/drawing/2014/main" id="{9AB5D8C2-ACF1-49C0-BE11-4FF2767A1280}"/>
              </a:ext>
            </a:extLst>
          </p:cNvPr>
          <p:cNvPicPr>
            <a:picLocks noChangeAspect="1"/>
          </p:cNvPicPr>
          <p:nvPr/>
        </p:nvPicPr>
        <p:blipFill>
          <a:blip r:embed="rId2" cstate="print">
            <a:lum bright="-100000" contrast="100000"/>
            <a:extLst>
              <a:ext uri="{28A0092B-C50C-407E-A947-70E740481C1C}">
                <a14:useLocalDpi xmlns:a14="http://schemas.microsoft.com/office/drawing/2010/main" val="0"/>
              </a:ext>
            </a:extLst>
          </a:blip>
          <a:stretch>
            <a:fillRect/>
          </a:stretch>
        </p:blipFill>
        <p:spPr>
          <a:xfrm>
            <a:off x="6858444" y="1923844"/>
            <a:ext cx="1152000" cy="489727"/>
          </a:xfrm>
          <a:prstGeom prst="rect">
            <a:avLst/>
          </a:prstGeom>
        </p:spPr>
      </p:pic>
      <p:sp>
        <p:nvSpPr>
          <p:cNvPr id="19" name="Textplatzhalter 7">
            <a:extLst>
              <a:ext uri="{FF2B5EF4-FFF2-40B4-BE49-F238E27FC236}">
                <a16:creationId xmlns:a16="http://schemas.microsoft.com/office/drawing/2014/main" id="{FA21A5AC-3EE1-4DA3-8D79-7C43D8D4FECD}"/>
              </a:ext>
            </a:extLst>
          </p:cNvPr>
          <p:cNvSpPr>
            <a:spLocks noGrp="1"/>
          </p:cNvSpPr>
          <p:nvPr>
            <p:ph type="body" sz="quarter" idx="11" hasCustomPrompt="1"/>
          </p:nvPr>
        </p:nvSpPr>
        <p:spPr>
          <a:xfrm>
            <a:off x="4187911" y="2364373"/>
            <a:ext cx="2365288" cy="369332"/>
          </a:xfrm>
        </p:spPr>
        <p:txBody>
          <a:bodyPr anchor="b" anchorCtr="0">
            <a:noAutofit/>
          </a:bodyPr>
          <a:lstStyle>
            <a:lvl1pPr>
              <a:defRPr sz="1200" b="1">
                <a:solidFill>
                  <a:schemeClr val="accent1"/>
                </a:solidFill>
              </a:defRPr>
            </a:lvl1pPr>
          </a:lstStyle>
          <a:p>
            <a:pPr lvl="0"/>
            <a:r>
              <a:rPr lang="de-DE" sz="1200" b="1"/>
              <a:t>First </a:t>
            </a:r>
            <a:r>
              <a:rPr lang="de-DE" sz="1200" b="1" err="1"/>
              <a:t>name</a:t>
            </a:r>
            <a:r>
              <a:rPr lang="de-DE" sz="1200" b="1"/>
              <a:t> Last </a:t>
            </a:r>
            <a:r>
              <a:rPr lang="de-DE" sz="1200" b="1" err="1"/>
              <a:t>name</a:t>
            </a:r>
            <a:endParaRPr lang="de-DE"/>
          </a:p>
        </p:txBody>
      </p:sp>
      <p:sp>
        <p:nvSpPr>
          <p:cNvPr id="20" name="Textplatzhalter 10">
            <a:extLst>
              <a:ext uri="{FF2B5EF4-FFF2-40B4-BE49-F238E27FC236}">
                <a16:creationId xmlns:a16="http://schemas.microsoft.com/office/drawing/2014/main" id="{E3776517-36AA-4A4E-B272-F19F6DB85A03}"/>
              </a:ext>
            </a:extLst>
          </p:cNvPr>
          <p:cNvSpPr>
            <a:spLocks noGrp="1"/>
          </p:cNvSpPr>
          <p:nvPr>
            <p:ph type="body" sz="quarter" idx="12" hasCustomPrompt="1"/>
          </p:nvPr>
        </p:nvSpPr>
        <p:spPr>
          <a:xfrm>
            <a:off x="4187911" y="2749469"/>
            <a:ext cx="2365288" cy="153888"/>
          </a:xfrm>
        </p:spPr>
        <p:txBody>
          <a:bodyPr>
            <a:noAutofit/>
          </a:bodyPr>
          <a:lstStyle>
            <a:lvl1pPr>
              <a:defRPr sz="1000"/>
            </a:lvl1pPr>
          </a:lstStyle>
          <a:p>
            <a:pPr lvl="0"/>
            <a:r>
              <a:rPr lang="de-DE"/>
              <a:t>Educational </a:t>
            </a:r>
            <a:r>
              <a:rPr lang="de-DE" err="1"/>
              <a:t>degree</a:t>
            </a:r>
            <a:endParaRPr lang="de-DE"/>
          </a:p>
        </p:txBody>
      </p:sp>
      <p:sp>
        <p:nvSpPr>
          <p:cNvPr id="21" name="Textplatzhalter 12">
            <a:extLst>
              <a:ext uri="{FF2B5EF4-FFF2-40B4-BE49-F238E27FC236}">
                <a16:creationId xmlns:a16="http://schemas.microsoft.com/office/drawing/2014/main" id="{259AC1C2-74D1-4A03-8D58-029C9A2CBC3E}"/>
              </a:ext>
            </a:extLst>
          </p:cNvPr>
          <p:cNvSpPr>
            <a:spLocks noGrp="1"/>
          </p:cNvSpPr>
          <p:nvPr>
            <p:ph type="body" sz="quarter" idx="13" hasCustomPrompt="1"/>
          </p:nvPr>
        </p:nvSpPr>
        <p:spPr>
          <a:xfrm>
            <a:off x="4187911" y="3082438"/>
            <a:ext cx="2365288" cy="153888"/>
          </a:xfrm>
        </p:spPr>
        <p:txBody>
          <a:bodyPr>
            <a:noAutofit/>
          </a:bodyPr>
          <a:lstStyle>
            <a:lvl1pPr>
              <a:defRPr sz="1000"/>
            </a:lvl1pPr>
          </a:lstStyle>
          <a:p>
            <a:pPr lvl="0"/>
            <a:r>
              <a:rPr lang="de-DE"/>
              <a:t>Organisational Unit / Head </a:t>
            </a:r>
            <a:r>
              <a:rPr lang="de-DE" err="1"/>
              <a:t>of</a:t>
            </a:r>
            <a:r>
              <a:rPr lang="de-DE"/>
              <a:t> Unit</a:t>
            </a:r>
          </a:p>
        </p:txBody>
      </p:sp>
      <p:sp>
        <p:nvSpPr>
          <p:cNvPr id="22" name="Textplatzhalter 14">
            <a:extLst>
              <a:ext uri="{FF2B5EF4-FFF2-40B4-BE49-F238E27FC236}">
                <a16:creationId xmlns:a16="http://schemas.microsoft.com/office/drawing/2014/main" id="{A0910BA9-BC2D-4CF6-A6D9-FB8223743B84}"/>
              </a:ext>
            </a:extLst>
          </p:cNvPr>
          <p:cNvSpPr>
            <a:spLocks noGrp="1"/>
          </p:cNvSpPr>
          <p:nvPr>
            <p:ph type="body" sz="quarter" idx="14" hasCustomPrompt="1"/>
          </p:nvPr>
        </p:nvSpPr>
        <p:spPr>
          <a:xfrm>
            <a:off x="4187911" y="3247322"/>
            <a:ext cx="2365288" cy="153888"/>
          </a:xfrm>
        </p:spPr>
        <p:txBody>
          <a:bodyPr>
            <a:noAutofit/>
          </a:bodyPr>
          <a:lstStyle>
            <a:lvl1pPr>
              <a:defRPr sz="1000"/>
            </a:lvl1pPr>
          </a:lstStyle>
          <a:p>
            <a:pPr lvl="0"/>
            <a:r>
              <a:rPr lang="de-DE"/>
              <a:t>External Title</a:t>
            </a:r>
          </a:p>
        </p:txBody>
      </p:sp>
      <p:sp>
        <p:nvSpPr>
          <p:cNvPr id="23" name="Textplatzhalter 16">
            <a:extLst>
              <a:ext uri="{FF2B5EF4-FFF2-40B4-BE49-F238E27FC236}">
                <a16:creationId xmlns:a16="http://schemas.microsoft.com/office/drawing/2014/main" id="{13BEE9B4-81B9-489C-9424-B9AD62488D9A}"/>
              </a:ext>
            </a:extLst>
          </p:cNvPr>
          <p:cNvSpPr>
            <a:spLocks noGrp="1"/>
          </p:cNvSpPr>
          <p:nvPr>
            <p:ph type="body" sz="quarter" idx="15" hasCustomPrompt="1"/>
          </p:nvPr>
        </p:nvSpPr>
        <p:spPr>
          <a:xfrm>
            <a:off x="4368732" y="3477702"/>
            <a:ext cx="2184467" cy="153888"/>
          </a:xfrm>
        </p:spPr>
        <p:txBody>
          <a:bodyPr>
            <a:noAutofit/>
          </a:bodyPr>
          <a:lstStyle>
            <a:lvl1pPr>
              <a:defRPr sz="1000"/>
            </a:lvl1pPr>
          </a:lstStyle>
          <a:p>
            <a:pPr lvl="0"/>
            <a:r>
              <a:rPr lang="de-DE"/>
              <a:t>+49 XXXX XX-X</a:t>
            </a:r>
          </a:p>
        </p:txBody>
      </p:sp>
      <p:sp>
        <p:nvSpPr>
          <p:cNvPr id="24" name="Textplatzhalter 16">
            <a:extLst>
              <a:ext uri="{FF2B5EF4-FFF2-40B4-BE49-F238E27FC236}">
                <a16:creationId xmlns:a16="http://schemas.microsoft.com/office/drawing/2014/main" id="{569B553B-5FD3-46BC-8088-05A66210AB55}"/>
              </a:ext>
            </a:extLst>
          </p:cNvPr>
          <p:cNvSpPr>
            <a:spLocks noGrp="1"/>
          </p:cNvSpPr>
          <p:nvPr>
            <p:ph type="body" sz="quarter" idx="16" hasCustomPrompt="1"/>
          </p:nvPr>
        </p:nvSpPr>
        <p:spPr>
          <a:xfrm>
            <a:off x="4368732" y="3643413"/>
            <a:ext cx="2184467" cy="153888"/>
          </a:xfrm>
        </p:spPr>
        <p:txBody>
          <a:bodyPr>
            <a:noAutofit/>
          </a:bodyPr>
          <a:lstStyle>
            <a:lvl1pPr>
              <a:defRPr sz="1000"/>
            </a:lvl1pPr>
          </a:lstStyle>
          <a:p>
            <a:pPr lvl="0"/>
            <a:r>
              <a:rPr lang="de-DE"/>
              <a:t>+49 XXX XXXXXXX</a:t>
            </a:r>
          </a:p>
        </p:txBody>
      </p:sp>
      <p:sp>
        <p:nvSpPr>
          <p:cNvPr id="25" name="Textplatzhalter 19">
            <a:extLst>
              <a:ext uri="{FF2B5EF4-FFF2-40B4-BE49-F238E27FC236}">
                <a16:creationId xmlns:a16="http://schemas.microsoft.com/office/drawing/2014/main" id="{66DE97D5-539F-4028-9E3E-5E2686310E9A}"/>
              </a:ext>
            </a:extLst>
          </p:cNvPr>
          <p:cNvSpPr>
            <a:spLocks noGrp="1"/>
          </p:cNvSpPr>
          <p:nvPr>
            <p:ph type="body" sz="quarter" idx="17" hasCustomPrompt="1"/>
          </p:nvPr>
        </p:nvSpPr>
        <p:spPr>
          <a:xfrm>
            <a:off x="4187911" y="3870276"/>
            <a:ext cx="2365288" cy="153888"/>
          </a:xfrm>
        </p:spPr>
        <p:txBody>
          <a:bodyPr>
            <a:noAutofit/>
          </a:bodyPr>
          <a:lstStyle>
            <a:lvl1pPr>
              <a:defRPr sz="1000"/>
            </a:lvl1pPr>
          </a:lstStyle>
          <a:p>
            <a:pPr lvl="0"/>
            <a:r>
              <a:rPr lang="de-DE"/>
              <a:t>Firstname.lastname@draexlmaier.com</a:t>
            </a:r>
          </a:p>
        </p:txBody>
      </p:sp>
      <p:sp>
        <p:nvSpPr>
          <p:cNvPr id="26" name="Rechteck 25">
            <a:extLst>
              <a:ext uri="{FF2B5EF4-FFF2-40B4-BE49-F238E27FC236}">
                <a16:creationId xmlns:a16="http://schemas.microsoft.com/office/drawing/2014/main" id="{6710B681-F53E-47BE-BCFE-C63C51C8CD4E}"/>
              </a:ext>
            </a:extLst>
          </p:cNvPr>
          <p:cNvSpPr/>
          <p:nvPr/>
        </p:nvSpPr>
        <p:spPr>
          <a:xfrm>
            <a:off x="4187911" y="4033588"/>
            <a:ext cx="2365289" cy="15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r>
              <a:rPr lang="de-DE" sz="1000" b="1">
                <a:solidFill>
                  <a:schemeClr val="accent1"/>
                </a:solidFill>
              </a:rPr>
              <a:t>www.draexlmaier.com</a:t>
            </a:r>
          </a:p>
        </p:txBody>
      </p:sp>
      <p:sp>
        <p:nvSpPr>
          <p:cNvPr id="27" name="Address">
            <a:extLst>
              <a:ext uri="{FF2B5EF4-FFF2-40B4-BE49-F238E27FC236}">
                <a16:creationId xmlns:a16="http://schemas.microsoft.com/office/drawing/2014/main" id="{B23E7F1E-85CB-412A-93E8-1798D77E2033}"/>
              </a:ext>
            </a:extLst>
          </p:cNvPr>
          <p:cNvSpPr txBox="1">
            <a:spLocks/>
          </p:cNvSpPr>
          <p:nvPr/>
        </p:nvSpPr>
        <p:spPr>
          <a:xfrm>
            <a:off x="6565900" y="2755901"/>
            <a:ext cx="1444544" cy="166775"/>
          </a:xfrm>
          <a:prstGeom prst="rect">
            <a:avLst/>
          </a:prstGeom>
        </p:spPr>
        <p:txBody>
          <a:bodyPr vert="horz" lIns="0" tIns="0" rIns="0" bIns="0" rtlCol="0">
            <a:noAutofit/>
          </a:bodyPr>
          <a:lstStyle/>
          <a:p>
            <a:pPr algn="r">
              <a:spcBef>
                <a:spcPts val="133"/>
              </a:spcBef>
              <a:buClr>
                <a:schemeClr val="accent1"/>
              </a:buClr>
              <a:buSzPct val="100000"/>
              <a:defRPr/>
            </a:pPr>
            <a:r>
              <a:rPr lang="de-DE" sz="1000" b="1"/>
              <a:t>DRÄXLMAIER Group</a:t>
            </a:r>
          </a:p>
        </p:txBody>
      </p:sp>
      <p:sp>
        <p:nvSpPr>
          <p:cNvPr id="30" name="Textplatzhalter 19">
            <a:extLst>
              <a:ext uri="{FF2B5EF4-FFF2-40B4-BE49-F238E27FC236}">
                <a16:creationId xmlns:a16="http://schemas.microsoft.com/office/drawing/2014/main" id="{D5BA6DFD-B51A-4DC9-9E27-5D2EC51B4BDC}"/>
              </a:ext>
            </a:extLst>
          </p:cNvPr>
          <p:cNvSpPr>
            <a:spLocks noGrp="1"/>
          </p:cNvSpPr>
          <p:nvPr>
            <p:ph type="body" sz="quarter" idx="20" hasCustomPrompt="1"/>
          </p:nvPr>
        </p:nvSpPr>
        <p:spPr>
          <a:xfrm>
            <a:off x="6565900" y="2922676"/>
            <a:ext cx="1444544" cy="153888"/>
          </a:xfrm>
        </p:spPr>
        <p:txBody>
          <a:bodyPr>
            <a:noAutofit/>
          </a:bodyPr>
          <a:lstStyle>
            <a:lvl1pPr algn="r">
              <a:defRPr sz="1000"/>
            </a:lvl1pPr>
          </a:lstStyle>
          <a:p>
            <a:pPr lvl="0"/>
            <a:r>
              <a:rPr lang="de-DE"/>
              <a:t>Company</a:t>
            </a:r>
          </a:p>
        </p:txBody>
      </p:sp>
      <p:sp>
        <p:nvSpPr>
          <p:cNvPr id="31" name="Textplatzhalter 19">
            <a:extLst>
              <a:ext uri="{FF2B5EF4-FFF2-40B4-BE49-F238E27FC236}">
                <a16:creationId xmlns:a16="http://schemas.microsoft.com/office/drawing/2014/main" id="{230434BD-C894-4892-A903-A91DFA326987}"/>
              </a:ext>
            </a:extLst>
          </p:cNvPr>
          <p:cNvSpPr>
            <a:spLocks noGrp="1"/>
          </p:cNvSpPr>
          <p:nvPr>
            <p:ph type="body" sz="quarter" idx="21" hasCustomPrompt="1"/>
          </p:nvPr>
        </p:nvSpPr>
        <p:spPr>
          <a:xfrm>
            <a:off x="6565900" y="3174879"/>
            <a:ext cx="1444544" cy="858709"/>
          </a:xfrm>
        </p:spPr>
        <p:txBody>
          <a:bodyPr>
            <a:noAutofit/>
          </a:bodyPr>
          <a:lstStyle>
            <a:lvl1pPr algn="r">
              <a:defRPr sz="1000"/>
            </a:lvl1pPr>
          </a:lstStyle>
          <a:p>
            <a:pPr lvl="0"/>
            <a:r>
              <a:rPr lang="de-DE" err="1"/>
              <a:t>Address</a:t>
            </a:r>
            <a:endParaRPr lang="de-DE"/>
          </a:p>
        </p:txBody>
      </p:sp>
      <p:sp>
        <p:nvSpPr>
          <p:cNvPr id="29" name="Textfeld 28">
            <a:extLst>
              <a:ext uri="{FF2B5EF4-FFF2-40B4-BE49-F238E27FC236}">
                <a16:creationId xmlns:a16="http://schemas.microsoft.com/office/drawing/2014/main" id="{3186D95E-B812-48B5-B3B9-BF273EA10A35}"/>
              </a:ext>
            </a:extLst>
          </p:cNvPr>
          <p:cNvSpPr txBox="1"/>
          <p:nvPr/>
        </p:nvSpPr>
        <p:spPr>
          <a:xfrm>
            <a:off x="4187911" y="3477702"/>
            <a:ext cx="180821" cy="153888"/>
          </a:xfrm>
          <a:prstGeom prst="rect">
            <a:avLst/>
          </a:prstGeom>
        </p:spPr>
        <p:txBody>
          <a:bodyPr vert="horz" lIns="0" tIns="0" rIns="0" bIns="0" rtlCol="0">
            <a:noAutofit/>
          </a:bodyPr>
          <a:lstStyle>
            <a:lvl1pPr lvl="0">
              <a:defRPr sz="1000"/>
            </a:lvl1pPr>
            <a:lvl6pPr marL="2194560" indent="-243840">
              <a:spcBef>
                <a:spcPts val="400"/>
              </a:spcBef>
              <a:buClr>
                <a:srgbClr val="9FB8CD">
                  <a:shade val="75000"/>
                </a:srgbClr>
              </a:buClr>
              <a:buSzPct val="75000"/>
              <a:buFont typeface="Wingdings 3"/>
              <a:buChar char=""/>
              <a:defRPr kumimoji="0" lang="en-US" sz="2100" smtClean="0"/>
            </a:lvl6pPr>
            <a:lvl7pPr marL="2438400" indent="-243840">
              <a:spcBef>
                <a:spcPts val="400"/>
              </a:spcBef>
              <a:buClr>
                <a:srgbClr val="727CA3">
                  <a:shade val="75000"/>
                </a:srgbClr>
              </a:buClr>
              <a:buSzPct val="75000"/>
              <a:buFont typeface="Wingdings 3"/>
              <a:buChar char=""/>
              <a:defRPr kumimoji="0" lang="en-US" sz="1900" smtClean="0"/>
            </a:lvl7pPr>
            <a:lvl8pPr marL="2682239" indent="-243840">
              <a:spcBef>
                <a:spcPts val="400"/>
              </a:spcBef>
              <a:buClr>
                <a:prstClr val="white">
                  <a:shade val="50000"/>
                </a:prstClr>
              </a:buClr>
              <a:buSzPct val="75000"/>
              <a:buFont typeface="Wingdings 3"/>
              <a:buChar char=""/>
              <a:defRPr kumimoji="0" lang="en-US" sz="1900" smtClean="0"/>
            </a:lvl8pPr>
            <a:lvl9pPr marL="2926080" indent="-243840">
              <a:spcBef>
                <a:spcPts val="400"/>
              </a:spcBef>
              <a:buClr>
                <a:srgbClr val="9FB8CD"/>
              </a:buClr>
              <a:buSzPct val="75000"/>
              <a:buFont typeface="Wingdings 3"/>
              <a:buChar char=""/>
              <a:defRPr kumimoji="0" lang="en-US" sz="1600" smtClean="0"/>
            </a:lvl9pPr>
          </a:lstStyle>
          <a:p>
            <a:pPr lvl="0"/>
            <a:r>
              <a:rPr lang="de-DE"/>
              <a:t>T</a:t>
            </a:r>
          </a:p>
        </p:txBody>
      </p:sp>
      <p:sp>
        <p:nvSpPr>
          <p:cNvPr id="33" name="Textfeld 32">
            <a:extLst>
              <a:ext uri="{FF2B5EF4-FFF2-40B4-BE49-F238E27FC236}">
                <a16:creationId xmlns:a16="http://schemas.microsoft.com/office/drawing/2014/main" id="{39779632-3B70-43B6-AA98-C3B331BECAD4}"/>
              </a:ext>
            </a:extLst>
          </p:cNvPr>
          <p:cNvSpPr txBox="1"/>
          <p:nvPr/>
        </p:nvSpPr>
        <p:spPr>
          <a:xfrm>
            <a:off x="4187911" y="3643413"/>
            <a:ext cx="180821" cy="153888"/>
          </a:xfrm>
          <a:prstGeom prst="rect">
            <a:avLst/>
          </a:prstGeom>
        </p:spPr>
        <p:txBody>
          <a:bodyPr vert="horz" lIns="0" tIns="0" rIns="0" bIns="0" rtlCol="0">
            <a:noAutofit/>
          </a:bodyPr>
          <a:lstStyle>
            <a:lvl1pPr lvl="0">
              <a:defRPr sz="1000"/>
            </a:lvl1pPr>
            <a:lvl6pPr marL="2194560" indent="-243840">
              <a:spcBef>
                <a:spcPts val="400"/>
              </a:spcBef>
              <a:buClr>
                <a:srgbClr val="9FB8CD">
                  <a:shade val="75000"/>
                </a:srgbClr>
              </a:buClr>
              <a:buSzPct val="75000"/>
              <a:buFont typeface="Wingdings 3"/>
              <a:buChar char=""/>
              <a:defRPr kumimoji="0" lang="en-US" sz="2100" smtClean="0"/>
            </a:lvl6pPr>
            <a:lvl7pPr marL="2438400" indent="-243840">
              <a:spcBef>
                <a:spcPts val="400"/>
              </a:spcBef>
              <a:buClr>
                <a:srgbClr val="727CA3">
                  <a:shade val="75000"/>
                </a:srgbClr>
              </a:buClr>
              <a:buSzPct val="75000"/>
              <a:buFont typeface="Wingdings 3"/>
              <a:buChar char=""/>
              <a:defRPr kumimoji="0" lang="en-US" sz="1900" smtClean="0"/>
            </a:lvl7pPr>
            <a:lvl8pPr marL="2682239" indent="-243840">
              <a:spcBef>
                <a:spcPts val="400"/>
              </a:spcBef>
              <a:buClr>
                <a:prstClr val="white">
                  <a:shade val="50000"/>
                </a:prstClr>
              </a:buClr>
              <a:buSzPct val="75000"/>
              <a:buFont typeface="Wingdings 3"/>
              <a:buChar char=""/>
              <a:defRPr kumimoji="0" lang="en-US" sz="1900" smtClean="0"/>
            </a:lvl8pPr>
            <a:lvl9pPr marL="2926080" indent="-243840">
              <a:spcBef>
                <a:spcPts val="400"/>
              </a:spcBef>
              <a:buClr>
                <a:srgbClr val="9FB8CD"/>
              </a:buClr>
              <a:buSzPct val="75000"/>
              <a:buFont typeface="Wingdings 3"/>
              <a:buChar char=""/>
              <a:defRPr kumimoji="0" lang="en-US" sz="1600" smtClean="0"/>
            </a:lvl9pPr>
          </a:lstStyle>
          <a:p>
            <a:pPr lvl="0"/>
            <a:r>
              <a:rPr lang="de-DE"/>
              <a:t>M</a:t>
            </a:r>
          </a:p>
        </p:txBody>
      </p:sp>
    </p:spTree>
    <p:extLst>
      <p:ext uri="{BB962C8B-B14F-4D97-AF65-F5344CB8AC3E}">
        <p14:creationId xmlns:p14="http://schemas.microsoft.com/office/powerpoint/2010/main" val="207140546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p:cSld name="Last Page grey T">
    <p:spTree>
      <p:nvGrpSpPr>
        <p:cNvPr id="1" name=""/>
        <p:cNvGrpSpPr/>
        <p:nvPr/>
      </p:nvGrpSpPr>
      <p:grpSpPr>
        <a:xfrm>
          <a:off x="0" y="0"/>
          <a:ext cx="0" cy="0"/>
          <a:chOff x="0" y="0"/>
          <a:chExt cx="0" cy="0"/>
        </a:xfrm>
      </p:grpSpPr>
      <p:sp>
        <p:nvSpPr>
          <p:cNvPr id="2" name="Rechteck 1"/>
          <p:cNvSpPr/>
          <p:nvPr/>
        </p:nvSpPr>
        <p:spPr>
          <a:xfrm>
            <a:off x="0" y="0"/>
            <a:ext cx="12195175" cy="6858000"/>
          </a:xfrm>
          <a:prstGeom prst="rect">
            <a:avLst/>
          </a:prstGeom>
          <a:gradFill>
            <a:gsLst>
              <a:gs pos="554">
                <a:schemeClr val="accent2">
                  <a:lumMod val="60000"/>
                  <a:lumOff val="40000"/>
                </a:schemeClr>
              </a:gs>
              <a:gs pos="100000">
                <a:schemeClr val="bg1">
                  <a:lumMod val="95000"/>
                </a:schemeClr>
              </a:gs>
              <a:gs pos="65000">
                <a:schemeClr val="accent2">
                  <a:lumMod val="40000"/>
                  <a:lumOff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p:cNvSpPr/>
          <p:nvPr/>
        </p:nvSpPr>
        <p:spPr>
          <a:xfrm>
            <a:off x="3897045" y="1632247"/>
            <a:ext cx="4401084" cy="2811566"/>
          </a:xfrm>
          <a:prstGeom prst="rect">
            <a:avLst/>
          </a:prstGeom>
          <a:solidFill>
            <a:schemeClr val="bg2"/>
          </a:solidFill>
          <a:ln w="9525">
            <a:noFill/>
          </a:ln>
          <a:effectLst>
            <a:outerShdw blurRad="88900" dir="13500000" sy="23000" kx="1200000" algn="b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Bild 20" descr="DRX_LO1407_RGB_RZ.eps">
            <a:extLst>
              <a:ext uri="{FF2B5EF4-FFF2-40B4-BE49-F238E27FC236}">
                <a16:creationId xmlns:a16="http://schemas.microsoft.com/office/drawing/2014/main" id="{DF95B297-28A4-41B2-B66D-87B0A43E79FB}"/>
              </a:ext>
            </a:extLst>
          </p:cNvPr>
          <p:cNvPicPr>
            <a:picLocks noChangeAspect="1"/>
          </p:cNvPicPr>
          <p:nvPr/>
        </p:nvPicPr>
        <p:blipFill>
          <a:blip r:embed="rId2" cstate="print">
            <a:lum bright="-100000" contrast="100000"/>
            <a:extLst>
              <a:ext uri="{28A0092B-C50C-407E-A947-70E740481C1C}">
                <a14:useLocalDpi xmlns:a14="http://schemas.microsoft.com/office/drawing/2010/main" val="0"/>
              </a:ext>
            </a:extLst>
          </a:blip>
          <a:stretch>
            <a:fillRect/>
          </a:stretch>
        </p:blipFill>
        <p:spPr>
          <a:xfrm>
            <a:off x="6858444" y="1923844"/>
            <a:ext cx="1152000" cy="489727"/>
          </a:xfrm>
          <a:prstGeom prst="rect">
            <a:avLst/>
          </a:prstGeom>
        </p:spPr>
      </p:pic>
      <p:pic>
        <p:nvPicPr>
          <p:cNvPr id="18" name="Bild 20" descr="DRX_LO1407_RGB_RZ.eps">
            <a:extLst>
              <a:ext uri="{FF2B5EF4-FFF2-40B4-BE49-F238E27FC236}">
                <a16:creationId xmlns:a16="http://schemas.microsoft.com/office/drawing/2014/main" id="{9AB5D8C2-ACF1-49C0-BE11-4FF2767A1280}"/>
              </a:ext>
            </a:extLst>
          </p:cNvPr>
          <p:cNvPicPr>
            <a:picLocks noChangeAspect="1"/>
          </p:cNvPicPr>
          <p:nvPr/>
        </p:nvPicPr>
        <p:blipFill>
          <a:blip r:embed="rId2" cstate="print">
            <a:lum bright="-100000" contrast="100000"/>
            <a:extLst>
              <a:ext uri="{28A0092B-C50C-407E-A947-70E740481C1C}">
                <a14:useLocalDpi xmlns:a14="http://schemas.microsoft.com/office/drawing/2010/main" val="0"/>
              </a:ext>
            </a:extLst>
          </a:blip>
          <a:stretch>
            <a:fillRect/>
          </a:stretch>
        </p:blipFill>
        <p:spPr>
          <a:xfrm>
            <a:off x="6858444" y="1923844"/>
            <a:ext cx="1152000" cy="489727"/>
          </a:xfrm>
          <a:prstGeom prst="rect">
            <a:avLst/>
          </a:prstGeom>
        </p:spPr>
      </p:pic>
      <p:sp>
        <p:nvSpPr>
          <p:cNvPr id="19" name="Textplatzhalter 7">
            <a:extLst>
              <a:ext uri="{FF2B5EF4-FFF2-40B4-BE49-F238E27FC236}">
                <a16:creationId xmlns:a16="http://schemas.microsoft.com/office/drawing/2014/main" id="{FA21A5AC-3EE1-4DA3-8D79-7C43D8D4FECD}"/>
              </a:ext>
            </a:extLst>
          </p:cNvPr>
          <p:cNvSpPr>
            <a:spLocks noGrp="1"/>
          </p:cNvSpPr>
          <p:nvPr>
            <p:ph type="body" sz="quarter" idx="11" hasCustomPrompt="1"/>
          </p:nvPr>
        </p:nvSpPr>
        <p:spPr>
          <a:xfrm>
            <a:off x="4187911" y="2364373"/>
            <a:ext cx="2365288" cy="369332"/>
          </a:xfrm>
        </p:spPr>
        <p:txBody>
          <a:bodyPr anchor="b" anchorCtr="0">
            <a:noAutofit/>
          </a:bodyPr>
          <a:lstStyle>
            <a:lvl1pPr>
              <a:defRPr sz="1200" b="1">
                <a:solidFill>
                  <a:schemeClr val="accent1"/>
                </a:solidFill>
              </a:defRPr>
            </a:lvl1pPr>
          </a:lstStyle>
          <a:p>
            <a:pPr lvl="0"/>
            <a:r>
              <a:rPr lang="de-DE" sz="1200" b="1"/>
              <a:t>First </a:t>
            </a:r>
            <a:r>
              <a:rPr lang="de-DE" sz="1200" b="1" err="1"/>
              <a:t>name</a:t>
            </a:r>
            <a:r>
              <a:rPr lang="de-DE" sz="1200" b="1"/>
              <a:t> Last </a:t>
            </a:r>
            <a:r>
              <a:rPr lang="de-DE" sz="1200" b="1" err="1"/>
              <a:t>name</a:t>
            </a:r>
            <a:endParaRPr lang="de-DE"/>
          </a:p>
        </p:txBody>
      </p:sp>
      <p:sp>
        <p:nvSpPr>
          <p:cNvPr id="20" name="Textplatzhalter 10">
            <a:extLst>
              <a:ext uri="{FF2B5EF4-FFF2-40B4-BE49-F238E27FC236}">
                <a16:creationId xmlns:a16="http://schemas.microsoft.com/office/drawing/2014/main" id="{E3776517-36AA-4A4E-B272-F19F6DB85A03}"/>
              </a:ext>
            </a:extLst>
          </p:cNvPr>
          <p:cNvSpPr>
            <a:spLocks noGrp="1"/>
          </p:cNvSpPr>
          <p:nvPr>
            <p:ph type="body" sz="quarter" idx="12" hasCustomPrompt="1"/>
          </p:nvPr>
        </p:nvSpPr>
        <p:spPr>
          <a:xfrm>
            <a:off x="4187911" y="2749469"/>
            <a:ext cx="2365288" cy="153888"/>
          </a:xfrm>
        </p:spPr>
        <p:txBody>
          <a:bodyPr>
            <a:noAutofit/>
          </a:bodyPr>
          <a:lstStyle>
            <a:lvl1pPr>
              <a:defRPr sz="1000"/>
            </a:lvl1pPr>
          </a:lstStyle>
          <a:p>
            <a:pPr lvl="0"/>
            <a:r>
              <a:rPr lang="de-DE"/>
              <a:t>Educational </a:t>
            </a:r>
            <a:r>
              <a:rPr lang="de-DE" err="1"/>
              <a:t>degree</a:t>
            </a:r>
            <a:endParaRPr lang="de-DE"/>
          </a:p>
        </p:txBody>
      </p:sp>
      <p:sp>
        <p:nvSpPr>
          <p:cNvPr id="21" name="Textplatzhalter 12">
            <a:extLst>
              <a:ext uri="{FF2B5EF4-FFF2-40B4-BE49-F238E27FC236}">
                <a16:creationId xmlns:a16="http://schemas.microsoft.com/office/drawing/2014/main" id="{259AC1C2-74D1-4A03-8D58-029C9A2CBC3E}"/>
              </a:ext>
            </a:extLst>
          </p:cNvPr>
          <p:cNvSpPr>
            <a:spLocks noGrp="1"/>
          </p:cNvSpPr>
          <p:nvPr>
            <p:ph type="body" sz="quarter" idx="13" hasCustomPrompt="1"/>
          </p:nvPr>
        </p:nvSpPr>
        <p:spPr>
          <a:xfrm>
            <a:off x="4187911" y="3082438"/>
            <a:ext cx="2365288" cy="153888"/>
          </a:xfrm>
        </p:spPr>
        <p:txBody>
          <a:bodyPr>
            <a:noAutofit/>
          </a:bodyPr>
          <a:lstStyle>
            <a:lvl1pPr>
              <a:defRPr sz="1000"/>
            </a:lvl1pPr>
          </a:lstStyle>
          <a:p>
            <a:pPr lvl="0"/>
            <a:r>
              <a:rPr lang="de-DE"/>
              <a:t>Organisational Unit / Head </a:t>
            </a:r>
            <a:r>
              <a:rPr lang="de-DE" err="1"/>
              <a:t>of</a:t>
            </a:r>
            <a:r>
              <a:rPr lang="de-DE"/>
              <a:t> Unit</a:t>
            </a:r>
          </a:p>
        </p:txBody>
      </p:sp>
      <p:sp>
        <p:nvSpPr>
          <p:cNvPr id="22" name="Textplatzhalter 14">
            <a:extLst>
              <a:ext uri="{FF2B5EF4-FFF2-40B4-BE49-F238E27FC236}">
                <a16:creationId xmlns:a16="http://schemas.microsoft.com/office/drawing/2014/main" id="{A0910BA9-BC2D-4CF6-A6D9-FB8223743B84}"/>
              </a:ext>
            </a:extLst>
          </p:cNvPr>
          <p:cNvSpPr>
            <a:spLocks noGrp="1"/>
          </p:cNvSpPr>
          <p:nvPr>
            <p:ph type="body" sz="quarter" idx="14" hasCustomPrompt="1"/>
          </p:nvPr>
        </p:nvSpPr>
        <p:spPr>
          <a:xfrm>
            <a:off x="4187911" y="3247322"/>
            <a:ext cx="2365288" cy="153888"/>
          </a:xfrm>
        </p:spPr>
        <p:txBody>
          <a:bodyPr>
            <a:noAutofit/>
          </a:bodyPr>
          <a:lstStyle>
            <a:lvl1pPr>
              <a:defRPr sz="1000"/>
            </a:lvl1pPr>
          </a:lstStyle>
          <a:p>
            <a:pPr lvl="0"/>
            <a:r>
              <a:rPr lang="de-DE"/>
              <a:t>External Title</a:t>
            </a:r>
          </a:p>
        </p:txBody>
      </p:sp>
      <p:sp>
        <p:nvSpPr>
          <p:cNvPr id="23" name="Textplatzhalter 16">
            <a:extLst>
              <a:ext uri="{FF2B5EF4-FFF2-40B4-BE49-F238E27FC236}">
                <a16:creationId xmlns:a16="http://schemas.microsoft.com/office/drawing/2014/main" id="{13BEE9B4-81B9-489C-9424-B9AD62488D9A}"/>
              </a:ext>
            </a:extLst>
          </p:cNvPr>
          <p:cNvSpPr>
            <a:spLocks noGrp="1"/>
          </p:cNvSpPr>
          <p:nvPr>
            <p:ph type="body" sz="quarter" idx="15" hasCustomPrompt="1"/>
          </p:nvPr>
        </p:nvSpPr>
        <p:spPr>
          <a:xfrm>
            <a:off x="4368732" y="3477702"/>
            <a:ext cx="2184467" cy="153888"/>
          </a:xfrm>
        </p:spPr>
        <p:txBody>
          <a:bodyPr>
            <a:noAutofit/>
          </a:bodyPr>
          <a:lstStyle>
            <a:lvl1pPr>
              <a:defRPr sz="1000"/>
            </a:lvl1pPr>
          </a:lstStyle>
          <a:p>
            <a:pPr lvl="0"/>
            <a:r>
              <a:rPr lang="de-DE"/>
              <a:t>+49 XXXX XX-X</a:t>
            </a:r>
          </a:p>
        </p:txBody>
      </p:sp>
      <p:sp>
        <p:nvSpPr>
          <p:cNvPr id="25" name="Textplatzhalter 19">
            <a:extLst>
              <a:ext uri="{FF2B5EF4-FFF2-40B4-BE49-F238E27FC236}">
                <a16:creationId xmlns:a16="http://schemas.microsoft.com/office/drawing/2014/main" id="{66DE97D5-539F-4028-9E3E-5E2686310E9A}"/>
              </a:ext>
            </a:extLst>
          </p:cNvPr>
          <p:cNvSpPr>
            <a:spLocks noGrp="1"/>
          </p:cNvSpPr>
          <p:nvPr>
            <p:ph type="body" sz="quarter" idx="17" hasCustomPrompt="1"/>
          </p:nvPr>
        </p:nvSpPr>
        <p:spPr>
          <a:xfrm>
            <a:off x="4187911" y="3870276"/>
            <a:ext cx="2365288" cy="153888"/>
          </a:xfrm>
        </p:spPr>
        <p:txBody>
          <a:bodyPr>
            <a:noAutofit/>
          </a:bodyPr>
          <a:lstStyle>
            <a:lvl1pPr>
              <a:defRPr sz="1000"/>
            </a:lvl1pPr>
          </a:lstStyle>
          <a:p>
            <a:pPr lvl="0"/>
            <a:r>
              <a:rPr lang="de-DE"/>
              <a:t>Firstname.lastname@draexlmaier.com</a:t>
            </a:r>
          </a:p>
        </p:txBody>
      </p:sp>
      <p:sp>
        <p:nvSpPr>
          <p:cNvPr id="26" name="Rechteck 25">
            <a:extLst>
              <a:ext uri="{FF2B5EF4-FFF2-40B4-BE49-F238E27FC236}">
                <a16:creationId xmlns:a16="http://schemas.microsoft.com/office/drawing/2014/main" id="{6710B681-F53E-47BE-BCFE-C63C51C8CD4E}"/>
              </a:ext>
            </a:extLst>
          </p:cNvPr>
          <p:cNvSpPr/>
          <p:nvPr/>
        </p:nvSpPr>
        <p:spPr>
          <a:xfrm>
            <a:off x="4187911" y="4033588"/>
            <a:ext cx="2365289" cy="15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r>
              <a:rPr lang="de-DE" sz="1000" b="1">
                <a:solidFill>
                  <a:schemeClr val="accent1"/>
                </a:solidFill>
              </a:rPr>
              <a:t>www.draexlmaier.com</a:t>
            </a:r>
          </a:p>
        </p:txBody>
      </p:sp>
      <p:sp>
        <p:nvSpPr>
          <p:cNvPr id="27" name="Address">
            <a:extLst>
              <a:ext uri="{FF2B5EF4-FFF2-40B4-BE49-F238E27FC236}">
                <a16:creationId xmlns:a16="http://schemas.microsoft.com/office/drawing/2014/main" id="{B23E7F1E-85CB-412A-93E8-1798D77E2033}"/>
              </a:ext>
            </a:extLst>
          </p:cNvPr>
          <p:cNvSpPr txBox="1">
            <a:spLocks/>
          </p:cNvSpPr>
          <p:nvPr/>
        </p:nvSpPr>
        <p:spPr>
          <a:xfrm>
            <a:off x="6565900" y="2755901"/>
            <a:ext cx="1444544" cy="166775"/>
          </a:xfrm>
          <a:prstGeom prst="rect">
            <a:avLst/>
          </a:prstGeom>
        </p:spPr>
        <p:txBody>
          <a:bodyPr vert="horz" lIns="0" tIns="0" rIns="0" bIns="0" rtlCol="0">
            <a:noAutofit/>
          </a:bodyPr>
          <a:lstStyle/>
          <a:p>
            <a:pPr algn="r">
              <a:spcBef>
                <a:spcPts val="133"/>
              </a:spcBef>
              <a:buClr>
                <a:schemeClr val="accent1"/>
              </a:buClr>
              <a:buSzPct val="100000"/>
              <a:defRPr/>
            </a:pPr>
            <a:r>
              <a:rPr lang="de-DE" sz="1000" b="1"/>
              <a:t>DRÄXLMAIER Group</a:t>
            </a:r>
          </a:p>
        </p:txBody>
      </p:sp>
      <p:sp>
        <p:nvSpPr>
          <p:cNvPr id="30" name="Textplatzhalter 19">
            <a:extLst>
              <a:ext uri="{FF2B5EF4-FFF2-40B4-BE49-F238E27FC236}">
                <a16:creationId xmlns:a16="http://schemas.microsoft.com/office/drawing/2014/main" id="{D5BA6DFD-B51A-4DC9-9E27-5D2EC51B4BDC}"/>
              </a:ext>
            </a:extLst>
          </p:cNvPr>
          <p:cNvSpPr>
            <a:spLocks noGrp="1"/>
          </p:cNvSpPr>
          <p:nvPr>
            <p:ph type="body" sz="quarter" idx="20" hasCustomPrompt="1"/>
          </p:nvPr>
        </p:nvSpPr>
        <p:spPr>
          <a:xfrm>
            <a:off x="6565900" y="2922676"/>
            <a:ext cx="1444544" cy="153888"/>
          </a:xfrm>
        </p:spPr>
        <p:txBody>
          <a:bodyPr>
            <a:noAutofit/>
          </a:bodyPr>
          <a:lstStyle>
            <a:lvl1pPr algn="r">
              <a:defRPr sz="1000"/>
            </a:lvl1pPr>
          </a:lstStyle>
          <a:p>
            <a:pPr lvl="0"/>
            <a:r>
              <a:rPr lang="de-DE"/>
              <a:t>Company</a:t>
            </a:r>
          </a:p>
        </p:txBody>
      </p:sp>
      <p:sp>
        <p:nvSpPr>
          <p:cNvPr id="31" name="Textplatzhalter 19">
            <a:extLst>
              <a:ext uri="{FF2B5EF4-FFF2-40B4-BE49-F238E27FC236}">
                <a16:creationId xmlns:a16="http://schemas.microsoft.com/office/drawing/2014/main" id="{230434BD-C894-4892-A903-A91DFA326987}"/>
              </a:ext>
            </a:extLst>
          </p:cNvPr>
          <p:cNvSpPr>
            <a:spLocks noGrp="1"/>
          </p:cNvSpPr>
          <p:nvPr>
            <p:ph type="body" sz="quarter" idx="21" hasCustomPrompt="1"/>
          </p:nvPr>
        </p:nvSpPr>
        <p:spPr>
          <a:xfrm>
            <a:off x="6565900" y="3174879"/>
            <a:ext cx="1444544" cy="858709"/>
          </a:xfrm>
        </p:spPr>
        <p:txBody>
          <a:bodyPr>
            <a:noAutofit/>
          </a:bodyPr>
          <a:lstStyle>
            <a:lvl1pPr algn="r">
              <a:defRPr sz="1000"/>
            </a:lvl1pPr>
          </a:lstStyle>
          <a:p>
            <a:pPr lvl="0"/>
            <a:r>
              <a:rPr lang="de-DE" err="1"/>
              <a:t>Address</a:t>
            </a:r>
            <a:endParaRPr lang="de-DE"/>
          </a:p>
        </p:txBody>
      </p:sp>
      <p:sp>
        <p:nvSpPr>
          <p:cNvPr id="3" name="Textfeld 2">
            <a:extLst>
              <a:ext uri="{FF2B5EF4-FFF2-40B4-BE49-F238E27FC236}">
                <a16:creationId xmlns:a16="http://schemas.microsoft.com/office/drawing/2014/main" id="{9A202315-BB52-45CF-B7E3-369E127279F9}"/>
              </a:ext>
            </a:extLst>
          </p:cNvPr>
          <p:cNvSpPr txBox="1"/>
          <p:nvPr/>
        </p:nvSpPr>
        <p:spPr>
          <a:xfrm>
            <a:off x="4187911" y="3477702"/>
            <a:ext cx="180821" cy="153888"/>
          </a:xfrm>
          <a:prstGeom prst="rect">
            <a:avLst/>
          </a:prstGeom>
        </p:spPr>
        <p:txBody>
          <a:bodyPr vert="horz" lIns="0" tIns="0" rIns="0" bIns="0" rtlCol="0">
            <a:noAutofit/>
          </a:bodyPr>
          <a:lstStyle>
            <a:lvl1pPr lvl="0">
              <a:defRPr sz="1000"/>
            </a:lvl1pPr>
            <a:lvl6pPr marL="2194560" indent="-243840">
              <a:spcBef>
                <a:spcPts val="400"/>
              </a:spcBef>
              <a:buClr>
                <a:srgbClr val="9FB8CD">
                  <a:shade val="75000"/>
                </a:srgbClr>
              </a:buClr>
              <a:buSzPct val="75000"/>
              <a:buFont typeface="Wingdings 3"/>
              <a:buChar char=""/>
              <a:defRPr kumimoji="0" lang="en-US" sz="2100" smtClean="0"/>
            </a:lvl6pPr>
            <a:lvl7pPr marL="2438400" indent="-243840">
              <a:spcBef>
                <a:spcPts val="400"/>
              </a:spcBef>
              <a:buClr>
                <a:srgbClr val="727CA3">
                  <a:shade val="75000"/>
                </a:srgbClr>
              </a:buClr>
              <a:buSzPct val="75000"/>
              <a:buFont typeface="Wingdings 3"/>
              <a:buChar char=""/>
              <a:defRPr kumimoji="0" lang="en-US" sz="1900" smtClean="0"/>
            </a:lvl7pPr>
            <a:lvl8pPr marL="2682239" indent="-243840">
              <a:spcBef>
                <a:spcPts val="400"/>
              </a:spcBef>
              <a:buClr>
                <a:prstClr val="white">
                  <a:shade val="50000"/>
                </a:prstClr>
              </a:buClr>
              <a:buSzPct val="75000"/>
              <a:buFont typeface="Wingdings 3"/>
              <a:buChar char=""/>
              <a:defRPr kumimoji="0" lang="en-US" sz="1900" smtClean="0"/>
            </a:lvl8pPr>
            <a:lvl9pPr marL="2926080" indent="-243840">
              <a:spcBef>
                <a:spcPts val="400"/>
              </a:spcBef>
              <a:buClr>
                <a:srgbClr val="9FB8CD"/>
              </a:buClr>
              <a:buSzPct val="75000"/>
              <a:buFont typeface="Wingdings 3"/>
              <a:buChar char=""/>
              <a:defRPr kumimoji="0" lang="en-US" sz="1600" smtClean="0"/>
            </a:lvl9pPr>
          </a:lstStyle>
          <a:p>
            <a:pPr lvl="0"/>
            <a:r>
              <a:rPr lang="de-DE"/>
              <a:t>T</a:t>
            </a:r>
          </a:p>
        </p:txBody>
      </p:sp>
    </p:spTree>
    <p:extLst>
      <p:ext uri="{BB962C8B-B14F-4D97-AF65-F5344CB8AC3E}">
        <p14:creationId xmlns:p14="http://schemas.microsoft.com/office/powerpoint/2010/main" val="2368277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Subtitle, Content grey">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1822066C-E29D-4ABF-BEBE-F91EB1C833E2}"/>
              </a:ext>
            </a:extLst>
          </p:cNvPr>
          <p:cNvSpPr/>
          <p:nvPr/>
        </p:nvSpPr>
        <p:spPr>
          <a:xfrm>
            <a:off x="-1" y="2648932"/>
            <a:ext cx="12195175" cy="3727379"/>
          </a:xfrm>
          <a:prstGeom prst="rect">
            <a:avLst/>
          </a:prstGeom>
          <a:gradFill>
            <a:gsLst>
              <a:gs pos="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platzhalter 2">
            <a:extLst>
              <a:ext uri="{FF2B5EF4-FFF2-40B4-BE49-F238E27FC236}">
                <a16:creationId xmlns:a16="http://schemas.microsoft.com/office/drawing/2014/main" id="{4932ED2A-326E-49EE-BC82-7EF9E744C1EC}"/>
              </a:ext>
            </a:extLst>
          </p:cNvPr>
          <p:cNvSpPr>
            <a:spLocks noGrp="1"/>
          </p:cNvSpPr>
          <p:nvPr>
            <p:ph type="body" sz="quarter" idx="10"/>
          </p:nvPr>
        </p:nvSpPr>
        <p:spPr>
          <a:xfrm>
            <a:off x="324001" y="1035824"/>
            <a:ext cx="9698038" cy="365939"/>
          </a:xfrm>
        </p:spPr>
        <p:txBody>
          <a:bodyPr bIns="57600" anchor="t" anchorCtr="0">
            <a:spAutoFit/>
          </a:bodyPr>
          <a:lstStyle>
            <a:lvl1pPr>
              <a:defRPr b="1"/>
            </a:lvl1pPr>
          </a:lstStyle>
          <a:p>
            <a:pPr lvl="0"/>
            <a:r>
              <a:rPr lang="de-DE"/>
              <a:t>Mastertextformat bearbeiten</a:t>
            </a:r>
          </a:p>
        </p:txBody>
      </p:sp>
      <p:sp>
        <p:nvSpPr>
          <p:cNvPr id="4" name="Titel 3">
            <a:extLst>
              <a:ext uri="{FF2B5EF4-FFF2-40B4-BE49-F238E27FC236}">
                <a16:creationId xmlns:a16="http://schemas.microsoft.com/office/drawing/2014/main" id="{B26A37EC-14BE-4C6F-AF7B-89CDA6E90A0C}"/>
              </a:ext>
            </a:extLst>
          </p:cNvPr>
          <p:cNvSpPr>
            <a:spLocks noGrp="1"/>
          </p:cNvSpPr>
          <p:nvPr>
            <p:ph type="title"/>
          </p:nvPr>
        </p:nvSpPr>
        <p:spPr>
          <a:xfrm>
            <a:off x="324000" y="539600"/>
            <a:ext cx="9697138" cy="415370"/>
          </a:xfrm>
        </p:spPr>
        <p:txBody>
          <a:bodyPr>
            <a:noAutofit/>
          </a:bodyPr>
          <a:lstStyle>
            <a:lvl1pPr>
              <a:defRPr sz="2700"/>
            </a:lvl1pPr>
          </a:lstStyle>
          <a:p>
            <a:r>
              <a:rPr lang="de-DE"/>
              <a:t>Mastertitelformat bearbeiten</a:t>
            </a:r>
          </a:p>
        </p:txBody>
      </p:sp>
      <p:sp>
        <p:nvSpPr>
          <p:cNvPr id="9" name="Inhaltsplatzhalter 5">
            <a:extLst>
              <a:ext uri="{FF2B5EF4-FFF2-40B4-BE49-F238E27FC236}">
                <a16:creationId xmlns:a16="http://schemas.microsoft.com/office/drawing/2014/main" id="{DB3E9F7D-B8D3-4AE2-9079-3AAB64C0C99E}"/>
              </a:ext>
            </a:extLst>
          </p:cNvPr>
          <p:cNvSpPr>
            <a:spLocks noGrp="1"/>
          </p:cNvSpPr>
          <p:nvPr>
            <p:ph sz="quarter" idx="11"/>
          </p:nvPr>
        </p:nvSpPr>
        <p:spPr>
          <a:xfrm>
            <a:off x="322263" y="1525588"/>
            <a:ext cx="11547325" cy="478313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e Placeholder 4">
            <a:extLst>
              <a:ext uri="{FF2B5EF4-FFF2-40B4-BE49-F238E27FC236}">
                <a16:creationId xmlns:a16="http://schemas.microsoft.com/office/drawing/2014/main" id="{AF57936E-57A6-458A-9D44-1D7FF6633ACC}"/>
              </a:ext>
            </a:extLst>
          </p:cNvPr>
          <p:cNvSpPr>
            <a:spLocks noGrp="1"/>
          </p:cNvSpPr>
          <p:nvPr>
            <p:ph type="dt" sz="half" idx="12"/>
          </p:nvPr>
        </p:nvSpPr>
        <p:spPr/>
        <p:txBody>
          <a:bodyPr/>
          <a:lstStyle/>
          <a:p>
            <a:r>
              <a:rPr lang="de-DE"/>
              <a:t>07.10.2022 | Workshop DAR | Mackuth, Buchner, Hasslbauer, Schmideder</a:t>
            </a:r>
            <a:endParaRPr lang="en-GB"/>
          </a:p>
        </p:txBody>
      </p:sp>
      <p:sp>
        <p:nvSpPr>
          <p:cNvPr id="7" name="Slide Number Placeholder 6">
            <a:extLst>
              <a:ext uri="{FF2B5EF4-FFF2-40B4-BE49-F238E27FC236}">
                <a16:creationId xmlns:a16="http://schemas.microsoft.com/office/drawing/2014/main" id="{40F4FB03-8F83-4751-ACCA-263EBF88CD4B}"/>
              </a:ext>
            </a:extLst>
          </p:cNvPr>
          <p:cNvSpPr>
            <a:spLocks noGrp="1"/>
          </p:cNvSpPr>
          <p:nvPr>
            <p:ph type="sldNum" sz="quarter" idx="14"/>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213912623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p:cSld name="Last Page with Contact grey">
    <p:spTree>
      <p:nvGrpSpPr>
        <p:cNvPr id="1" name=""/>
        <p:cNvGrpSpPr/>
        <p:nvPr/>
      </p:nvGrpSpPr>
      <p:grpSpPr>
        <a:xfrm>
          <a:off x="0" y="0"/>
          <a:ext cx="0" cy="0"/>
          <a:chOff x="0" y="0"/>
          <a:chExt cx="0" cy="0"/>
        </a:xfrm>
      </p:grpSpPr>
      <p:sp>
        <p:nvSpPr>
          <p:cNvPr id="2" name="Rechteck 1"/>
          <p:cNvSpPr/>
          <p:nvPr/>
        </p:nvSpPr>
        <p:spPr>
          <a:xfrm>
            <a:off x="0" y="0"/>
            <a:ext cx="12195175" cy="6858000"/>
          </a:xfrm>
          <a:prstGeom prst="rect">
            <a:avLst/>
          </a:prstGeom>
          <a:gradFill>
            <a:gsLst>
              <a:gs pos="0">
                <a:schemeClr val="accent2">
                  <a:lumMod val="60000"/>
                  <a:lumOff val="40000"/>
                </a:schemeClr>
              </a:gs>
              <a:gs pos="100000">
                <a:schemeClr val="bg1">
                  <a:lumMod val="95000"/>
                </a:schemeClr>
              </a:gs>
              <a:gs pos="40000">
                <a:schemeClr val="accent2">
                  <a:lumMod val="40000"/>
                  <a:lumOff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p:cNvSpPr/>
          <p:nvPr/>
        </p:nvSpPr>
        <p:spPr>
          <a:xfrm>
            <a:off x="3897045" y="881380"/>
            <a:ext cx="4401084" cy="2811566"/>
          </a:xfrm>
          <a:prstGeom prst="rect">
            <a:avLst/>
          </a:prstGeom>
          <a:solidFill>
            <a:schemeClr val="bg2"/>
          </a:solidFill>
          <a:ln w="9525">
            <a:noFill/>
          </a:ln>
          <a:effectLst>
            <a:outerShdw blurRad="88900" dir="13500000" sy="23000" kx="1200000" algn="b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Bild 20" descr="DRX_LO1407_RGB_RZ.eps">
            <a:extLst>
              <a:ext uri="{FF2B5EF4-FFF2-40B4-BE49-F238E27FC236}">
                <a16:creationId xmlns:a16="http://schemas.microsoft.com/office/drawing/2014/main" id="{D3DBDC87-2644-4E91-B0E0-BF0368466AAA}"/>
              </a:ext>
            </a:extLst>
          </p:cNvPr>
          <p:cNvPicPr>
            <a:picLocks noChangeAspect="1"/>
          </p:cNvPicPr>
          <p:nvPr/>
        </p:nvPicPr>
        <p:blipFill>
          <a:blip r:embed="rId2" cstate="print">
            <a:lum bright="-100000" contrast="100000"/>
            <a:extLst>
              <a:ext uri="{28A0092B-C50C-407E-A947-70E740481C1C}">
                <a14:useLocalDpi xmlns:a14="http://schemas.microsoft.com/office/drawing/2010/main" val="0"/>
              </a:ext>
            </a:extLst>
          </a:blip>
          <a:stretch>
            <a:fillRect/>
          </a:stretch>
        </p:blipFill>
        <p:spPr>
          <a:xfrm>
            <a:off x="6856539" y="1170305"/>
            <a:ext cx="1152000" cy="489727"/>
          </a:xfrm>
          <a:prstGeom prst="rect">
            <a:avLst/>
          </a:prstGeom>
        </p:spPr>
      </p:pic>
      <p:sp>
        <p:nvSpPr>
          <p:cNvPr id="18" name="Inhaltsplatzhalter 19">
            <a:extLst>
              <a:ext uri="{FF2B5EF4-FFF2-40B4-BE49-F238E27FC236}">
                <a16:creationId xmlns:a16="http://schemas.microsoft.com/office/drawing/2014/main" id="{B636A7FA-55E7-4107-AA08-C736EBBB8307}"/>
              </a:ext>
            </a:extLst>
          </p:cNvPr>
          <p:cNvSpPr>
            <a:spLocks noGrp="1"/>
          </p:cNvSpPr>
          <p:nvPr>
            <p:ph sz="quarter" idx="18"/>
          </p:nvPr>
        </p:nvSpPr>
        <p:spPr>
          <a:xfrm>
            <a:off x="2831911" y="4141836"/>
            <a:ext cx="6531352" cy="184683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9" name="Textplatzhalter 7">
            <a:extLst>
              <a:ext uri="{FF2B5EF4-FFF2-40B4-BE49-F238E27FC236}">
                <a16:creationId xmlns:a16="http://schemas.microsoft.com/office/drawing/2014/main" id="{8E48FF13-8F91-4784-A97B-8C414F5DA6E3}"/>
              </a:ext>
            </a:extLst>
          </p:cNvPr>
          <p:cNvSpPr>
            <a:spLocks noGrp="1"/>
          </p:cNvSpPr>
          <p:nvPr>
            <p:ph type="body" sz="quarter" idx="11" hasCustomPrompt="1"/>
          </p:nvPr>
        </p:nvSpPr>
        <p:spPr>
          <a:xfrm>
            <a:off x="4186006" y="1610834"/>
            <a:ext cx="2365288" cy="369332"/>
          </a:xfrm>
        </p:spPr>
        <p:txBody>
          <a:bodyPr anchor="b" anchorCtr="0">
            <a:noAutofit/>
          </a:bodyPr>
          <a:lstStyle>
            <a:lvl1pPr>
              <a:defRPr sz="1200" b="1">
                <a:solidFill>
                  <a:schemeClr val="accent1"/>
                </a:solidFill>
              </a:defRPr>
            </a:lvl1pPr>
          </a:lstStyle>
          <a:p>
            <a:pPr lvl="0"/>
            <a:r>
              <a:rPr lang="de-DE" sz="1200" b="1"/>
              <a:t>First </a:t>
            </a:r>
            <a:r>
              <a:rPr lang="de-DE" sz="1200" b="1" err="1"/>
              <a:t>name</a:t>
            </a:r>
            <a:r>
              <a:rPr lang="de-DE" sz="1200" b="1"/>
              <a:t> Last </a:t>
            </a:r>
            <a:r>
              <a:rPr lang="de-DE" sz="1200" b="1" err="1"/>
              <a:t>name</a:t>
            </a:r>
            <a:endParaRPr lang="de-DE"/>
          </a:p>
        </p:txBody>
      </p:sp>
      <p:sp>
        <p:nvSpPr>
          <p:cNvPr id="20" name="Textplatzhalter 10">
            <a:extLst>
              <a:ext uri="{FF2B5EF4-FFF2-40B4-BE49-F238E27FC236}">
                <a16:creationId xmlns:a16="http://schemas.microsoft.com/office/drawing/2014/main" id="{99C99D3C-288E-448F-B1B4-E51856E1553B}"/>
              </a:ext>
            </a:extLst>
          </p:cNvPr>
          <p:cNvSpPr>
            <a:spLocks noGrp="1"/>
          </p:cNvSpPr>
          <p:nvPr>
            <p:ph type="body" sz="quarter" idx="12" hasCustomPrompt="1"/>
          </p:nvPr>
        </p:nvSpPr>
        <p:spPr>
          <a:xfrm>
            <a:off x="4186006" y="1995930"/>
            <a:ext cx="2365288" cy="153888"/>
          </a:xfrm>
        </p:spPr>
        <p:txBody>
          <a:bodyPr>
            <a:noAutofit/>
          </a:bodyPr>
          <a:lstStyle>
            <a:lvl1pPr>
              <a:defRPr sz="1000"/>
            </a:lvl1pPr>
          </a:lstStyle>
          <a:p>
            <a:pPr lvl="0"/>
            <a:r>
              <a:rPr lang="de-DE"/>
              <a:t>Educational </a:t>
            </a:r>
            <a:r>
              <a:rPr lang="de-DE" err="1"/>
              <a:t>degree</a:t>
            </a:r>
            <a:endParaRPr lang="de-DE"/>
          </a:p>
        </p:txBody>
      </p:sp>
      <p:sp>
        <p:nvSpPr>
          <p:cNvPr id="21" name="Textplatzhalter 12">
            <a:extLst>
              <a:ext uri="{FF2B5EF4-FFF2-40B4-BE49-F238E27FC236}">
                <a16:creationId xmlns:a16="http://schemas.microsoft.com/office/drawing/2014/main" id="{DEDD4CC3-E060-4C66-BE6D-1CC3DD5C19F3}"/>
              </a:ext>
            </a:extLst>
          </p:cNvPr>
          <p:cNvSpPr>
            <a:spLocks noGrp="1"/>
          </p:cNvSpPr>
          <p:nvPr>
            <p:ph type="body" sz="quarter" idx="13" hasCustomPrompt="1"/>
          </p:nvPr>
        </p:nvSpPr>
        <p:spPr>
          <a:xfrm>
            <a:off x="4186006" y="2328899"/>
            <a:ext cx="2365288" cy="153888"/>
          </a:xfrm>
        </p:spPr>
        <p:txBody>
          <a:bodyPr>
            <a:noAutofit/>
          </a:bodyPr>
          <a:lstStyle>
            <a:lvl1pPr>
              <a:defRPr sz="1000"/>
            </a:lvl1pPr>
          </a:lstStyle>
          <a:p>
            <a:pPr lvl="0"/>
            <a:r>
              <a:rPr lang="de-DE"/>
              <a:t>Organisational Unit / Head </a:t>
            </a:r>
            <a:r>
              <a:rPr lang="de-DE" err="1"/>
              <a:t>of</a:t>
            </a:r>
            <a:r>
              <a:rPr lang="de-DE"/>
              <a:t> Unit</a:t>
            </a:r>
          </a:p>
        </p:txBody>
      </p:sp>
      <p:sp>
        <p:nvSpPr>
          <p:cNvPr id="22" name="Textplatzhalter 14">
            <a:extLst>
              <a:ext uri="{FF2B5EF4-FFF2-40B4-BE49-F238E27FC236}">
                <a16:creationId xmlns:a16="http://schemas.microsoft.com/office/drawing/2014/main" id="{FFC89D91-67B0-457C-A329-4ED2C6772BE9}"/>
              </a:ext>
            </a:extLst>
          </p:cNvPr>
          <p:cNvSpPr>
            <a:spLocks noGrp="1"/>
          </p:cNvSpPr>
          <p:nvPr>
            <p:ph type="body" sz="quarter" idx="14" hasCustomPrompt="1"/>
          </p:nvPr>
        </p:nvSpPr>
        <p:spPr>
          <a:xfrm>
            <a:off x="4186006" y="2493783"/>
            <a:ext cx="2365288" cy="153888"/>
          </a:xfrm>
        </p:spPr>
        <p:txBody>
          <a:bodyPr>
            <a:noAutofit/>
          </a:bodyPr>
          <a:lstStyle>
            <a:lvl1pPr>
              <a:defRPr sz="1000"/>
            </a:lvl1pPr>
          </a:lstStyle>
          <a:p>
            <a:pPr lvl="0"/>
            <a:r>
              <a:rPr lang="de-DE"/>
              <a:t>External Title</a:t>
            </a:r>
          </a:p>
        </p:txBody>
      </p:sp>
      <p:sp>
        <p:nvSpPr>
          <p:cNvPr id="23" name="Textplatzhalter 16">
            <a:extLst>
              <a:ext uri="{FF2B5EF4-FFF2-40B4-BE49-F238E27FC236}">
                <a16:creationId xmlns:a16="http://schemas.microsoft.com/office/drawing/2014/main" id="{237EBD4F-1BC2-4C63-8876-A4AEAFCFC3C1}"/>
              </a:ext>
            </a:extLst>
          </p:cNvPr>
          <p:cNvSpPr>
            <a:spLocks noGrp="1"/>
          </p:cNvSpPr>
          <p:nvPr>
            <p:ph type="body" sz="quarter" idx="15" hasCustomPrompt="1"/>
          </p:nvPr>
        </p:nvSpPr>
        <p:spPr>
          <a:xfrm>
            <a:off x="4366827" y="2724163"/>
            <a:ext cx="2184467" cy="153888"/>
          </a:xfrm>
        </p:spPr>
        <p:txBody>
          <a:bodyPr>
            <a:noAutofit/>
          </a:bodyPr>
          <a:lstStyle>
            <a:lvl1pPr>
              <a:defRPr sz="1000"/>
            </a:lvl1pPr>
          </a:lstStyle>
          <a:p>
            <a:pPr lvl="0"/>
            <a:r>
              <a:rPr lang="de-DE"/>
              <a:t>+49 XXXX XX-X</a:t>
            </a:r>
          </a:p>
        </p:txBody>
      </p:sp>
      <p:sp>
        <p:nvSpPr>
          <p:cNvPr id="24" name="Textplatzhalter 16">
            <a:extLst>
              <a:ext uri="{FF2B5EF4-FFF2-40B4-BE49-F238E27FC236}">
                <a16:creationId xmlns:a16="http://schemas.microsoft.com/office/drawing/2014/main" id="{C10B9E1D-0772-43E4-8EF9-ED0BF350F9B7}"/>
              </a:ext>
            </a:extLst>
          </p:cNvPr>
          <p:cNvSpPr>
            <a:spLocks noGrp="1"/>
          </p:cNvSpPr>
          <p:nvPr>
            <p:ph type="body" sz="quarter" idx="16" hasCustomPrompt="1"/>
          </p:nvPr>
        </p:nvSpPr>
        <p:spPr>
          <a:xfrm>
            <a:off x="4366827" y="2889874"/>
            <a:ext cx="2184467" cy="153888"/>
          </a:xfrm>
        </p:spPr>
        <p:txBody>
          <a:bodyPr>
            <a:noAutofit/>
          </a:bodyPr>
          <a:lstStyle>
            <a:lvl1pPr>
              <a:defRPr sz="1000"/>
            </a:lvl1pPr>
          </a:lstStyle>
          <a:p>
            <a:pPr lvl="0"/>
            <a:r>
              <a:rPr lang="de-DE"/>
              <a:t>+49 XXX XXXXXXX</a:t>
            </a:r>
          </a:p>
        </p:txBody>
      </p:sp>
      <p:sp>
        <p:nvSpPr>
          <p:cNvPr id="25" name="Textplatzhalter 19">
            <a:extLst>
              <a:ext uri="{FF2B5EF4-FFF2-40B4-BE49-F238E27FC236}">
                <a16:creationId xmlns:a16="http://schemas.microsoft.com/office/drawing/2014/main" id="{0D7508E7-C604-4F42-9D54-96AD10AE759B}"/>
              </a:ext>
            </a:extLst>
          </p:cNvPr>
          <p:cNvSpPr>
            <a:spLocks noGrp="1"/>
          </p:cNvSpPr>
          <p:nvPr>
            <p:ph type="body" sz="quarter" idx="17" hasCustomPrompt="1"/>
          </p:nvPr>
        </p:nvSpPr>
        <p:spPr>
          <a:xfrm>
            <a:off x="4186006" y="3116737"/>
            <a:ext cx="2365288" cy="153888"/>
          </a:xfrm>
        </p:spPr>
        <p:txBody>
          <a:bodyPr>
            <a:noAutofit/>
          </a:bodyPr>
          <a:lstStyle>
            <a:lvl1pPr>
              <a:defRPr sz="1000"/>
            </a:lvl1pPr>
          </a:lstStyle>
          <a:p>
            <a:pPr lvl="0"/>
            <a:r>
              <a:rPr lang="de-DE"/>
              <a:t>Firstname.lastname@draexlmaier.com</a:t>
            </a:r>
          </a:p>
        </p:txBody>
      </p:sp>
      <p:sp>
        <p:nvSpPr>
          <p:cNvPr id="26" name="Rechteck 25">
            <a:extLst>
              <a:ext uri="{FF2B5EF4-FFF2-40B4-BE49-F238E27FC236}">
                <a16:creationId xmlns:a16="http://schemas.microsoft.com/office/drawing/2014/main" id="{3CA0A547-FF05-4B28-8EEC-44128317F25D}"/>
              </a:ext>
            </a:extLst>
          </p:cNvPr>
          <p:cNvSpPr/>
          <p:nvPr/>
        </p:nvSpPr>
        <p:spPr>
          <a:xfrm>
            <a:off x="4186006" y="3280049"/>
            <a:ext cx="2365289" cy="15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r>
              <a:rPr lang="de-DE" sz="1000" b="1">
                <a:solidFill>
                  <a:schemeClr val="accent1"/>
                </a:solidFill>
              </a:rPr>
              <a:t>www.draexlmaier.com</a:t>
            </a:r>
          </a:p>
        </p:txBody>
      </p:sp>
      <p:sp>
        <p:nvSpPr>
          <p:cNvPr id="27" name="Address">
            <a:extLst>
              <a:ext uri="{FF2B5EF4-FFF2-40B4-BE49-F238E27FC236}">
                <a16:creationId xmlns:a16="http://schemas.microsoft.com/office/drawing/2014/main" id="{BF0BBCFC-29E9-4944-A4C8-967D9E435E80}"/>
              </a:ext>
            </a:extLst>
          </p:cNvPr>
          <p:cNvSpPr txBox="1">
            <a:spLocks/>
          </p:cNvSpPr>
          <p:nvPr/>
        </p:nvSpPr>
        <p:spPr>
          <a:xfrm>
            <a:off x="6563995" y="2002362"/>
            <a:ext cx="1444544" cy="165758"/>
          </a:xfrm>
          <a:prstGeom prst="rect">
            <a:avLst/>
          </a:prstGeom>
        </p:spPr>
        <p:txBody>
          <a:bodyPr vert="horz" lIns="0" tIns="0" rIns="0" bIns="0" rtlCol="0">
            <a:noAutofit/>
          </a:bodyPr>
          <a:lstStyle/>
          <a:p>
            <a:pPr algn="r">
              <a:spcBef>
                <a:spcPts val="133"/>
              </a:spcBef>
              <a:buClr>
                <a:schemeClr val="accent1"/>
              </a:buClr>
              <a:buSzPct val="100000"/>
              <a:defRPr/>
            </a:pPr>
            <a:r>
              <a:rPr lang="de-DE" sz="1000" b="1"/>
              <a:t>DRÄXLMAIER Group</a:t>
            </a:r>
          </a:p>
        </p:txBody>
      </p:sp>
      <p:sp>
        <p:nvSpPr>
          <p:cNvPr id="30" name="Textplatzhalter 19">
            <a:extLst>
              <a:ext uri="{FF2B5EF4-FFF2-40B4-BE49-F238E27FC236}">
                <a16:creationId xmlns:a16="http://schemas.microsoft.com/office/drawing/2014/main" id="{10FB2AB1-9AA8-432E-85E5-3FE7D7410904}"/>
              </a:ext>
            </a:extLst>
          </p:cNvPr>
          <p:cNvSpPr>
            <a:spLocks noGrp="1"/>
          </p:cNvSpPr>
          <p:nvPr>
            <p:ph type="body" sz="quarter" idx="21" hasCustomPrompt="1"/>
          </p:nvPr>
        </p:nvSpPr>
        <p:spPr>
          <a:xfrm>
            <a:off x="6563995" y="2168120"/>
            <a:ext cx="1444544" cy="153888"/>
          </a:xfrm>
        </p:spPr>
        <p:txBody>
          <a:bodyPr>
            <a:noAutofit/>
          </a:bodyPr>
          <a:lstStyle>
            <a:lvl1pPr algn="r">
              <a:defRPr sz="1000"/>
            </a:lvl1pPr>
          </a:lstStyle>
          <a:p>
            <a:pPr lvl="0"/>
            <a:r>
              <a:rPr lang="de-DE"/>
              <a:t>Company</a:t>
            </a:r>
          </a:p>
        </p:txBody>
      </p:sp>
      <p:sp>
        <p:nvSpPr>
          <p:cNvPr id="31" name="Textplatzhalter 19">
            <a:extLst>
              <a:ext uri="{FF2B5EF4-FFF2-40B4-BE49-F238E27FC236}">
                <a16:creationId xmlns:a16="http://schemas.microsoft.com/office/drawing/2014/main" id="{783DEBE8-AECE-46B7-AA36-CC2BC8335209}"/>
              </a:ext>
            </a:extLst>
          </p:cNvPr>
          <p:cNvSpPr>
            <a:spLocks noGrp="1"/>
          </p:cNvSpPr>
          <p:nvPr>
            <p:ph type="body" sz="quarter" idx="22" hasCustomPrompt="1"/>
          </p:nvPr>
        </p:nvSpPr>
        <p:spPr>
          <a:xfrm>
            <a:off x="6563995" y="2420323"/>
            <a:ext cx="1444544" cy="858709"/>
          </a:xfrm>
        </p:spPr>
        <p:txBody>
          <a:bodyPr>
            <a:noAutofit/>
          </a:bodyPr>
          <a:lstStyle>
            <a:lvl1pPr algn="r">
              <a:defRPr sz="1000"/>
            </a:lvl1pPr>
          </a:lstStyle>
          <a:p>
            <a:pPr lvl="0"/>
            <a:r>
              <a:rPr lang="de-DE" err="1"/>
              <a:t>Address</a:t>
            </a:r>
            <a:endParaRPr lang="de-DE"/>
          </a:p>
        </p:txBody>
      </p:sp>
      <p:sp>
        <p:nvSpPr>
          <p:cNvPr id="29" name="Textfeld 28">
            <a:extLst>
              <a:ext uri="{FF2B5EF4-FFF2-40B4-BE49-F238E27FC236}">
                <a16:creationId xmlns:a16="http://schemas.microsoft.com/office/drawing/2014/main" id="{0FBD1955-50EA-4234-94A9-70622D1C2866}"/>
              </a:ext>
            </a:extLst>
          </p:cNvPr>
          <p:cNvSpPr txBox="1"/>
          <p:nvPr/>
        </p:nvSpPr>
        <p:spPr>
          <a:xfrm>
            <a:off x="4186006" y="2724163"/>
            <a:ext cx="180821" cy="153888"/>
          </a:xfrm>
          <a:prstGeom prst="rect">
            <a:avLst/>
          </a:prstGeom>
        </p:spPr>
        <p:txBody>
          <a:bodyPr vert="horz" lIns="0" tIns="0" rIns="0" bIns="0" rtlCol="0">
            <a:noAutofit/>
          </a:bodyPr>
          <a:lstStyle>
            <a:lvl1pPr lvl="0">
              <a:defRPr sz="1000"/>
            </a:lvl1pPr>
            <a:lvl6pPr marL="2194560" indent="-243840">
              <a:spcBef>
                <a:spcPts val="400"/>
              </a:spcBef>
              <a:buClr>
                <a:srgbClr val="9FB8CD">
                  <a:shade val="75000"/>
                </a:srgbClr>
              </a:buClr>
              <a:buSzPct val="75000"/>
              <a:buFont typeface="Wingdings 3"/>
              <a:buChar char=""/>
              <a:defRPr kumimoji="0" lang="en-US" sz="2100" smtClean="0"/>
            </a:lvl6pPr>
            <a:lvl7pPr marL="2438400" indent="-243840">
              <a:spcBef>
                <a:spcPts val="400"/>
              </a:spcBef>
              <a:buClr>
                <a:srgbClr val="727CA3">
                  <a:shade val="75000"/>
                </a:srgbClr>
              </a:buClr>
              <a:buSzPct val="75000"/>
              <a:buFont typeface="Wingdings 3"/>
              <a:buChar char=""/>
              <a:defRPr kumimoji="0" lang="en-US" sz="1900" smtClean="0"/>
            </a:lvl7pPr>
            <a:lvl8pPr marL="2682239" indent="-243840">
              <a:spcBef>
                <a:spcPts val="400"/>
              </a:spcBef>
              <a:buClr>
                <a:prstClr val="white">
                  <a:shade val="50000"/>
                </a:prstClr>
              </a:buClr>
              <a:buSzPct val="75000"/>
              <a:buFont typeface="Wingdings 3"/>
              <a:buChar char=""/>
              <a:defRPr kumimoji="0" lang="en-US" sz="1900" smtClean="0"/>
            </a:lvl8pPr>
            <a:lvl9pPr marL="2926080" indent="-243840">
              <a:spcBef>
                <a:spcPts val="400"/>
              </a:spcBef>
              <a:buClr>
                <a:srgbClr val="9FB8CD"/>
              </a:buClr>
              <a:buSzPct val="75000"/>
              <a:buFont typeface="Wingdings 3"/>
              <a:buChar char=""/>
              <a:defRPr kumimoji="0" lang="en-US" sz="1600" smtClean="0"/>
            </a:lvl9pPr>
          </a:lstStyle>
          <a:p>
            <a:pPr lvl="0"/>
            <a:r>
              <a:rPr lang="de-DE"/>
              <a:t>T</a:t>
            </a:r>
          </a:p>
        </p:txBody>
      </p:sp>
      <p:sp>
        <p:nvSpPr>
          <p:cNvPr id="33" name="Textfeld 32">
            <a:extLst>
              <a:ext uri="{FF2B5EF4-FFF2-40B4-BE49-F238E27FC236}">
                <a16:creationId xmlns:a16="http://schemas.microsoft.com/office/drawing/2014/main" id="{6765AC7C-0541-4F92-8AC6-74D5714CAD48}"/>
              </a:ext>
            </a:extLst>
          </p:cNvPr>
          <p:cNvSpPr txBox="1"/>
          <p:nvPr/>
        </p:nvSpPr>
        <p:spPr>
          <a:xfrm>
            <a:off x="4186006" y="2889874"/>
            <a:ext cx="180821" cy="153888"/>
          </a:xfrm>
          <a:prstGeom prst="rect">
            <a:avLst/>
          </a:prstGeom>
        </p:spPr>
        <p:txBody>
          <a:bodyPr vert="horz" lIns="0" tIns="0" rIns="0" bIns="0" rtlCol="0">
            <a:noAutofit/>
          </a:bodyPr>
          <a:lstStyle>
            <a:lvl1pPr lvl="0">
              <a:defRPr sz="1000"/>
            </a:lvl1pPr>
            <a:lvl6pPr marL="2194560" indent="-243840">
              <a:spcBef>
                <a:spcPts val="400"/>
              </a:spcBef>
              <a:buClr>
                <a:srgbClr val="9FB8CD">
                  <a:shade val="75000"/>
                </a:srgbClr>
              </a:buClr>
              <a:buSzPct val="75000"/>
              <a:buFont typeface="Wingdings 3"/>
              <a:buChar char=""/>
              <a:defRPr kumimoji="0" lang="en-US" sz="2100" smtClean="0"/>
            </a:lvl6pPr>
            <a:lvl7pPr marL="2438400" indent="-243840">
              <a:spcBef>
                <a:spcPts val="400"/>
              </a:spcBef>
              <a:buClr>
                <a:srgbClr val="727CA3">
                  <a:shade val="75000"/>
                </a:srgbClr>
              </a:buClr>
              <a:buSzPct val="75000"/>
              <a:buFont typeface="Wingdings 3"/>
              <a:buChar char=""/>
              <a:defRPr kumimoji="0" lang="en-US" sz="1900" smtClean="0"/>
            </a:lvl7pPr>
            <a:lvl8pPr marL="2682239" indent="-243840">
              <a:spcBef>
                <a:spcPts val="400"/>
              </a:spcBef>
              <a:buClr>
                <a:prstClr val="white">
                  <a:shade val="50000"/>
                </a:prstClr>
              </a:buClr>
              <a:buSzPct val="75000"/>
              <a:buFont typeface="Wingdings 3"/>
              <a:buChar char=""/>
              <a:defRPr kumimoji="0" lang="en-US" sz="1900" smtClean="0"/>
            </a:lvl8pPr>
            <a:lvl9pPr marL="2926080" indent="-243840">
              <a:spcBef>
                <a:spcPts val="400"/>
              </a:spcBef>
              <a:buClr>
                <a:srgbClr val="9FB8CD"/>
              </a:buClr>
              <a:buSzPct val="75000"/>
              <a:buFont typeface="Wingdings 3"/>
              <a:buChar char=""/>
              <a:defRPr kumimoji="0" lang="en-US" sz="1600" smtClean="0"/>
            </a:lvl9pPr>
          </a:lstStyle>
          <a:p>
            <a:pPr lvl="0"/>
            <a:r>
              <a:rPr lang="de-DE"/>
              <a:t>M</a:t>
            </a:r>
          </a:p>
        </p:txBody>
      </p:sp>
    </p:spTree>
    <p:extLst>
      <p:ext uri="{BB962C8B-B14F-4D97-AF65-F5344CB8AC3E}">
        <p14:creationId xmlns:p14="http://schemas.microsoft.com/office/powerpoint/2010/main" val="353010762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p:cSld name="Last Page with Contact grey T">
    <p:spTree>
      <p:nvGrpSpPr>
        <p:cNvPr id="1" name=""/>
        <p:cNvGrpSpPr/>
        <p:nvPr/>
      </p:nvGrpSpPr>
      <p:grpSpPr>
        <a:xfrm>
          <a:off x="0" y="0"/>
          <a:ext cx="0" cy="0"/>
          <a:chOff x="0" y="0"/>
          <a:chExt cx="0" cy="0"/>
        </a:xfrm>
      </p:grpSpPr>
      <p:sp>
        <p:nvSpPr>
          <p:cNvPr id="2" name="Rechteck 1"/>
          <p:cNvSpPr/>
          <p:nvPr/>
        </p:nvSpPr>
        <p:spPr>
          <a:xfrm>
            <a:off x="0" y="0"/>
            <a:ext cx="12195175" cy="6858000"/>
          </a:xfrm>
          <a:prstGeom prst="rect">
            <a:avLst/>
          </a:prstGeom>
          <a:gradFill>
            <a:gsLst>
              <a:gs pos="0">
                <a:schemeClr val="accent2">
                  <a:lumMod val="60000"/>
                  <a:lumOff val="40000"/>
                </a:schemeClr>
              </a:gs>
              <a:gs pos="100000">
                <a:schemeClr val="bg1">
                  <a:lumMod val="95000"/>
                </a:schemeClr>
              </a:gs>
              <a:gs pos="40000">
                <a:schemeClr val="accent2">
                  <a:lumMod val="40000"/>
                  <a:lumOff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p:cNvSpPr/>
          <p:nvPr/>
        </p:nvSpPr>
        <p:spPr>
          <a:xfrm>
            <a:off x="3897045" y="881380"/>
            <a:ext cx="4401084" cy="2811566"/>
          </a:xfrm>
          <a:prstGeom prst="rect">
            <a:avLst/>
          </a:prstGeom>
          <a:solidFill>
            <a:schemeClr val="bg2"/>
          </a:solidFill>
          <a:ln w="9525">
            <a:noFill/>
          </a:ln>
          <a:effectLst>
            <a:outerShdw blurRad="88900" dir="13500000" sy="23000" kx="1200000" algn="b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Bild 20" descr="DRX_LO1407_RGB_RZ.eps">
            <a:extLst>
              <a:ext uri="{FF2B5EF4-FFF2-40B4-BE49-F238E27FC236}">
                <a16:creationId xmlns:a16="http://schemas.microsoft.com/office/drawing/2014/main" id="{D3DBDC87-2644-4E91-B0E0-BF0368466AAA}"/>
              </a:ext>
            </a:extLst>
          </p:cNvPr>
          <p:cNvPicPr>
            <a:picLocks noChangeAspect="1"/>
          </p:cNvPicPr>
          <p:nvPr/>
        </p:nvPicPr>
        <p:blipFill>
          <a:blip r:embed="rId2" cstate="print">
            <a:lum bright="-100000" contrast="100000"/>
            <a:extLst>
              <a:ext uri="{28A0092B-C50C-407E-A947-70E740481C1C}">
                <a14:useLocalDpi xmlns:a14="http://schemas.microsoft.com/office/drawing/2010/main" val="0"/>
              </a:ext>
            </a:extLst>
          </a:blip>
          <a:stretch>
            <a:fillRect/>
          </a:stretch>
        </p:blipFill>
        <p:spPr>
          <a:xfrm>
            <a:off x="6856539" y="1170305"/>
            <a:ext cx="1152000" cy="489727"/>
          </a:xfrm>
          <a:prstGeom prst="rect">
            <a:avLst/>
          </a:prstGeom>
        </p:spPr>
      </p:pic>
      <p:sp>
        <p:nvSpPr>
          <p:cNvPr id="18" name="Inhaltsplatzhalter 19">
            <a:extLst>
              <a:ext uri="{FF2B5EF4-FFF2-40B4-BE49-F238E27FC236}">
                <a16:creationId xmlns:a16="http://schemas.microsoft.com/office/drawing/2014/main" id="{B636A7FA-55E7-4107-AA08-C736EBBB8307}"/>
              </a:ext>
            </a:extLst>
          </p:cNvPr>
          <p:cNvSpPr>
            <a:spLocks noGrp="1"/>
          </p:cNvSpPr>
          <p:nvPr>
            <p:ph sz="quarter" idx="18"/>
          </p:nvPr>
        </p:nvSpPr>
        <p:spPr>
          <a:xfrm>
            <a:off x="2831911" y="4141836"/>
            <a:ext cx="6531352" cy="184683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9" name="Textplatzhalter 7">
            <a:extLst>
              <a:ext uri="{FF2B5EF4-FFF2-40B4-BE49-F238E27FC236}">
                <a16:creationId xmlns:a16="http://schemas.microsoft.com/office/drawing/2014/main" id="{8E48FF13-8F91-4784-A97B-8C414F5DA6E3}"/>
              </a:ext>
            </a:extLst>
          </p:cNvPr>
          <p:cNvSpPr>
            <a:spLocks noGrp="1"/>
          </p:cNvSpPr>
          <p:nvPr>
            <p:ph type="body" sz="quarter" idx="11" hasCustomPrompt="1"/>
          </p:nvPr>
        </p:nvSpPr>
        <p:spPr>
          <a:xfrm>
            <a:off x="4186006" y="1610834"/>
            <a:ext cx="2365288" cy="369332"/>
          </a:xfrm>
        </p:spPr>
        <p:txBody>
          <a:bodyPr anchor="b" anchorCtr="0">
            <a:noAutofit/>
          </a:bodyPr>
          <a:lstStyle>
            <a:lvl1pPr>
              <a:defRPr sz="1200" b="1">
                <a:solidFill>
                  <a:schemeClr val="accent1"/>
                </a:solidFill>
              </a:defRPr>
            </a:lvl1pPr>
          </a:lstStyle>
          <a:p>
            <a:pPr lvl="0"/>
            <a:r>
              <a:rPr lang="de-DE" sz="1200" b="1"/>
              <a:t>First </a:t>
            </a:r>
            <a:r>
              <a:rPr lang="de-DE" sz="1200" b="1" err="1"/>
              <a:t>name</a:t>
            </a:r>
            <a:r>
              <a:rPr lang="de-DE" sz="1200" b="1"/>
              <a:t> Last </a:t>
            </a:r>
            <a:r>
              <a:rPr lang="de-DE" sz="1200" b="1" err="1"/>
              <a:t>name</a:t>
            </a:r>
            <a:endParaRPr lang="de-DE"/>
          </a:p>
        </p:txBody>
      </p:sp>
      <p:sp>
        <p:nvSpPr>
          <p:cNvPr id="20" name="Textplatzhalter 10">
            <a:extLst>
              <a:ext uri="{FF2B5EF4-FFF2-40B4-BE49-F238E27FC236}">
                <a16:creationId xmlns:a16="http://schemas.microsoft.com/office/drawing/2014/main" id="{99C99D3C-288E-448F-B1B4-E51856E1553B}"/>
              </a:ext>
            </a:extLst>
          </p:cNvPr>
          <p:cNvSpPr>
            <a:spLocks noGrp="1"/>
          </p:cNvSpPr>
          <p:nvPr>
            <p:ph type="body" sz="quarter" idx="12" hasCustomPrompt="1"/>
          </p:nvPr>
        </p:nvSpPr>
        <p:spPr>
          <a:xfrm>
            <a:off x="4186006" y="1995930"/>
            <a:ext cx="2365288" cy="153888"/>
          </a:xfrm>
        </p:spPr>
        <p:txBody>
          <a:bodyPr>
            <a:noAutofit/>
          </a:bodyPr>
          <a:lstStyle>
            <a:lvl1pPr>
              <a:defRPr sz="1000"/>
            </a:lvl1pPr>
          </a:lstStyle>
          <a:p>
            <a:pPr lvl="0"/>
            <a:r>
              <a:rPr lang="de-DE"/>
              <a:t>Educational </a:t>
            </a:r>
            <a:r>
              <a:rPr lang="de-DE" err="1"/>
              <a:t>degree</a:t>
            </a:r>
            <a:endParaRPr lang="de-DE"/>
          </a:p>
        </p:txBody>
      </p:sp>
      <p:sp>
        <p:nvSpPr>
          <p:cNvPr id="21" name="Textplatzhalter 12">
            <a:extLst>
              <a:ext uri="{FF2B5EF4-FFF2-40B4-BE49-F238E27FC236}">
                <a16:creationId xmlns:a16="http://schemas.microsoft.com/office/drawing/2014/main" id="{DEDD4CC3-E060-4C66-BE6D-1CC3DD5C19F3}"/>
              </a:ext>
            </a:extLst>
          </p:cNvPr>
          <p:cNvSpPr>
            <a:spLocks noGrp="1"/>
          </p:cNvSpPr>
          <p:nvPr>
            <p:ph type="body" sz="quarter" idx="13" hasCustomPrompt="1"/>
          </p:nvPr>
        </p:nvSpPr>
        <p:spPr>
          <a:xfrm>
            <a:off x="4186006" y="2328899"/>
            <a:ext cx="2365288" cy="153888"/>
          </a:xfrm>
        </p:spPr>
        <p:txBody>
          <a:bodyPr>
            <a:noAutofit/>
          </a:bodyPr>
          <a:lstStyle>
            <a:lvl1pPr>
              <a:defRPr sz="1000"/>
            </a:lvl1pPr>
          </a:lstStyle>
          <a:p>
            <a:pPr lvl="0"/>
            <a:r>
              <a:rPr lang="de-DE"/>
              <a:t>Organisational Unit / Head </a:t>
            </a:r>
            <a:r>
              <a:rPr lang="de-DE" err="1"/>
              <a:t>of</a:t>
            </a:r>
            <a:r>
              <a:rPr lang="de-DE"/>
              <a:t> Unit</a:t>
            </a:r>
          </a:p>
        </p:txBody>
      </p:sp>
      <p:sp>
        <p:nvSpPr>
          <p:cNvPr id="22" name="Textplatzhalter 14">
            <a:extLst>
              <a:ext uri="{FF2B5EF4-FFF2-40B4-BE49-F238E27FC236}">
                <a16:creationId xmlns:a16="http://schemas.microsoft.com/office/drawing/2014/main" id="{FFC89D91-67B0-457C-A329-4ED2C6772BE9}"/>
              </a:ext>
            </a:extLst>
          </p:cNvPr>
          <p:cNvSpPr>
            <a:spLocks noGrp="1"/>
          </p:cNvSpPr>
          <p:nvPr>
            <p:ph type="body" sz="quarter" idx="14" hasCustomPrompt="1"/>
          </p:nvPr>
        </p:nvSpPr>
        <p:spPr>
          <a:xfrm>
            <a:off x="4186006" y="2493783"/>
            <a:ext cx="2365288" cy="153888"/>
          </a:xfrm>
        </p:spPr>
        <p:txBody>
          <a:bodyPr>
            <a:noAutofit/>
          </a:bodyPr>
          <a:lstStyle>
            <a:lvl1pPr>
              <a:defRPr sz="1000"/>
            </a:lvl1pPr>
          </a:lstStyle>
          <a:p>
            <a:pPr lvl="0"/>
            <a:r>
              <a:rPr lang="de-DE"/>
              <a:t>External Title</a:t>
            </a:r>
          </a:p>
        </p:txBody>
      </p:sp>
      <p:sp>
        <p:nvSpPr>
          <p:cNvPr id="23" name="Textplatzhalter 16">
            <a:extLst>
              <a:ext uri="{FF2B5EF4-FFF2-40B4-BE49-F238E27FC236}">
                <a16:creationId xmlns:a16="http://schemas.microsoft.com/office/drawing/2014/main" id="{237EBD4F-1BC2-4C63-8876-A4AEAFCFC3C1}"/>
              </a:ext>
            </a:extLst>
          </p:cNvPr>
          <p:cNvSpPr>
            <a:spLocks noGrp="1"/>
          </p:cNvSpPr>
          <p:nvPr>
            <p:ph type="body" sz="quarter" idx="15" hasCustomPrompt="1"/>
          </p:nvPr>
        </p:nvSpPr>
        <p:spPr>
          <a:xfrm>
            <a:off x="4366827" y="2724163"/>
            <a:ext cx="2184467" cy="153888"/>
          </a:xfrm>
        </p:spPr>
        <p:txBody>
          <a:bodyPr>
            <a:noAutofit/>
          </a:bodyPr>
          <a:lstStyle>
            <a:lvl1pPr>
              <a:defRPr sz="1000"/>
            </a:lvl1pPr>
          </a:lstStyle>
          <a:p>
            <a:pPr lvl="0"/>
            <a:r>
              <a:rPr lang="de-DE"/>
              <a:t>+49 XXXX XX-X</a:t>
            </a:r>
          </a:p>
        </p:txBody>
      </p:sp>
      <p:sp>
        <p:nvSpPr>
          <p:cNvPr id="25" name="Textplatzhalter 19">
            <a:extLst>
              <a:ext uri="{FF2B5EF4-FFF2-40B4-BE49-F238E27FC236}">
                <a16:creationId xmlns:a16="http://schemas.microsoft.com/office/drawing/2014/main" id="{0D7508E7-C604-4F42-9D54-96AD10AE759B}"/>
              </a:ext>
            </a:extLst>
          </p:cNvPr>
          <p:cNvSpPr>
            <a:spLocks noGrp="1"/>
          </p:cNvSpPr>
          <p:nvPr>
            <p:ph type="body" sz="quarter" idx="17" hasCustomPrompt="1"/>
          </p:nvPr>
        </p:nvSpPr>
        <p:spPr>
          <a:xfrm>
            <a:off x="4186006" y="3116737"/>
            <a:ext cx="2365288" cy="153888"/>
          </a:xfrm>
        </p:spPr>
        <p:txBody>
          <a:bodyPr>
            <a:noAutofit/>
          </a:bodyPr>
          <a:lstStyle>
            <a:lvl1pPr>
              <a:defRPr sz="1000"/>
            </a:lvl1pPr>
          </a:lstStyle>
          <a:p>
            <a:pPr lvl="0"/>
            <a:r>
              <a:rPr lang="de-DE"/>
              <a:t>Firstname.lastname@draexlmaier.com</a:t>
            </a:r>
          </a:p>
        </p:txBody>
      </p:sp>
      <p:sp>
        <p:nvSpPr>
          <p:cNvPr id="26" name="Rechteck 25">
            <a:extLst>
              <a:ext uri="{FF2B5EF4-FFF2-40B4-BE49-F238E27FC236}">
                <a16:creationId xmlns:a16="http://schemas.microsoft.com/office/drawing/2014/main" id="{3CA0A547-FF05-4B28-8EEC-44128317F25D}"/>
              </a:ext>
            </a:extLst>
          </p:cNvPr>
          <p:cNvSpPr/>
          <p:nvPr/>
        </p:nvSpPr>
        <p:spPr>
          <a:xfrm>
            <a:off x="4186006" y="3280049"/>
            <a:ext cx="2365289" cy="15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r>
              <a:rPr lang="de-DE" sz="1000" b="1">
                <a:solidFill>
                  <a:schemeClr val="accent1"/>
                </a:solidFill>
              </a:rPr>
              <a:t>www.draexlmaier.com</a:t>
            </a:r>
          </a:p>
        </p:txBody>
      </p:sp>
      <p:sp>
        <p:nvSpPr>
          <p:cNvPr id="27" name="Address">
            <a:extLst>
              <a:ext uri="{FF2B5EF4-FFF2-40B4-BE49-F238E27FC236}">
                <a16:creationId xmlns:a16="http://schemas.microsoft.com/office/drawing/2014/main" id="{BF0BBCFC-29E9-4944-A4C8-967D9E435E80}"/>
              </a:ext>
            </a:extLst>
          </p:cNvPr>
          <p:cNvSpPr txBox="1">
            <a:spLocks/>
          </p:cNvSpPr>
          <p:nvPr/>
        </p:nvSpPr>
        <p:spPr>
          <a:xfrm>
            <a:off x="6563995" y="2002362"/>
            <a:ext cx="1444544" cy="165758"/>
          </a:xfrm>
          <a:prstGeom prst="rect">
            <a:avLst/>
          </a:prstGeom>
        </p:spPr>
        <p:txBody>
          <a:bodyPr vert="horz" lIns="0" tIns="0" rIns="0" bIns="0" rtlCol="0">
            <a:noAutofit/>
          </a:bodyPr>
          <a:lstStyle/>
          <a:p>
            <a:pPr algn="r">
              <a:spcBef>
                <a:spcPts val="133"/>
              </a:spcBef>
              <a:buClr>
                <a:schemeClr val="accent1"/>
              </a:buClr>
              <a:buSzPct val="100000"/>
              <a:defRPr/>
            </a:pPr>
            <a:r>
              <a:rPr lang="de-DE" sz="1000" b="1"/>
              <a:t>DRÄXLMAIER Group</a:t>
            </a:r>
          </a:p>
        </p:txBody>
      </p:sp>
      <p:sp>
        <p:nvSpPr>
          <p:cNvPr id="30" name="Textplatzhalter 19">
            <a:extLst>
              <a:ext uri="{FF2B5EF4-FFF2-40B4-BE49-F238E27FC236}">
                <a16:creationId xmlns:a16="http://schemas.microsoft.com/office/drawing/2014/main" id="{10FB2AB1-9AA8-432E-85E5-3FE7D7410904}"/>
              </a:ext>
            </a:extLst>
          </p:cNvPr>
          <p:cNvSpPr>
            <a:spLocks noGrp="1"/>
          </p:cNvSpPr>
          <p:nvPr>
            <p:ph type="body" sz="quarter" idx="21" hasCustomPrompt="1"/>
          </p:nvPr>
        </p:nvSpPr>
        <p:spPr>
          <a:xfrm>
            <a:off x="6563995" y="2168120"/>
            <a:ext cx="1444544" cy="153888"/>
          </a:xfrm>
        </p:spPr>
        <p:txBody>
          <a:bodyPr>
            <a:noAutofit/>
          </a:bodyPr>
          <a:lstStyle>
            <a:lvl1pPr algn="r">
              <a:defRPr sz="1000"/>
            </a:lvl1pPr>
          </a:lstStyle>
          <a:p>
            <a:pPr lvl="0"/>
            <a:r>
              <a:rPr lang="de-DE"/>
              <a:t>Company</a:t>
            </a:r>
          </a:p>
        </p:txBody>
      </p:sp>
      <p:sp>
        <p:nvSpPr>
          <p:cNvPr id="31" name="Textplatzhalter 19">
            <a:extLst>
              <a:ext uri="{FF2B5EF4-FFF2-40B4-BE49-F238E27FC236}">
                <a16:creationId xmlns:a16="http://schemas.microsoft.com/office/drawing/2014/main" id="{783DEBE8-AECE-46B7-AA36-CC2BC8335209}"/>
              </a:ext>
            </a:extLst>
          </p:cNvPr>
          <p:cNvSpPr>
            <a:spLocks noGrp="1"/>
          </p:cNvSpPr>
          <p:nvPr>
            <p:ph type="body" sz="quarter" idx="22" hasCustomPrompt="1"/>
          </p:nvPr>
        </p:nvSpPr>
        <p:spPr>
          <a:xfrm>
            <a:off x="6563995" y="2420323"/>
            <a:ext cx="1444544" cy="858709"/>
          </a:xfrm>
        </p:spPr>
        <p:txBody>
          <a:bodyPr>
            <a:noAutofit/>
          </a:bodyPr>
          <a:lstStyle>
            <a:lvl1pPr algn="r">
              <a:defRPr sz="1000"/>
            </a:lvl1pPr>
          </a:lstStyle>
          <a:p>
            <a:pPr lvl="0"/>
            <a:r>
              <a:rPr lang="de-DE" err="1"/>
              <a:t>Address</a:t>
            </a:r>
            <a:endParaRPr lang="de-DE"/>
          </a:p>
        </p:txBody>
      </p:sp>
      <p:sp>
        <p:nvSpPr>
          <p:cNvPr id="29" name="Textfeld 28">
            <a:extLst>
              <a:ext uri="{FF2B5EF4-FFF2-40B4-BE49-F238E27FC236}">
                <a16:creationId xmlns:a16="http://schemas.microsoft.com/office/drawing/2014/main" id="{05C0C686-F0AA-4DDE-BD1A-DB3FCAEB0E63}"/>
              </a:ext>
            </a:extLst>
          </p:cNvPr>
          <p:cNvSpPr txBox="1"/>
          <p:nvPr/>
        </p:nvSpPr>
        <p:spPr>
          <a:xfrm>
            <a:off x="4186006" y="2724163"/>
            <a:ext cx="180821" cy="153888"/>
          </a:xfrm>
          <a:prstGeom prst="rect">
            <a:avLst/>
          </a:prstGeom>
        </p:spPr>
        <p:txBody>
          <a:bodyPr vert="horz" lIns="0" tIns="0" rIns="0" bIns="0" rtlCol="0">
            <a:noAutofit/>
          </a:bodyPr>
          <a:lstStyle>
            <a:lvl1pPr lvl="0">
              <a:defRPr sz="1000"/>
            </a:lvl1pPr>
            <a:lvl6pPr marL="2194560" indent="-243840">
              <a:spcBef>
                <a:spcPts val="400"/>
              </a:spcBef>
              <a:buClr>
                <a:srgbClr val="9FB8CD">
                  <a:shade val="75000"/>
                </a:srgbClr>
              </a:buClr>
              <a:buSzPct val="75000"/>
              <a:buFont typeface="Wingdings 3"/>
              <a:buChar char=""/>
              <a:defRPr kumimoji="0" lang="en-US" sz="2100" smtClean="0"/>
            </a:lvl6pPr>
            <a:lvl7pPr marL="2438400" indent="-243840">
              <a:spcBef>
                <a:spcPts val="400"/>
              </a:spcBef>
              <a:buClr>
                <a:srgbClr val="727CA3">
                  <a:shade val="75000"/>
                </a:srgbClr>
              </a:buClr>
              <a:buSzPct val="75000"/>
              <a:buFont typeface="Wingdings 3"/>
              <a:buChar char=""/>
              <a:defRPr kumimoji="0" lang="en-US" sz="1900" smtClean="0"/>
            </a:lvl7pPr>
            <a:lvl8pPr marL="2682239" indent="-243840">
              <a:spcBef>
                <a:spcPts val="400"/>
              </a:spcBef>
              <a:buClr>
                <a:prstClr val="white">
                  <a:shade val="50000"/>
                </a:prstClr>
              </a:buClr>
              <a:buSzPct val="75000"/>
              <a:buFont typeface="Wingdings 3"/>
              <a:buChar char=""/>
              <a:defRPr kumimoji="0" lang="en-US" sz="1900" smtClean="0"/>
            </a:lvl8pPr>
            <a:lvl9pPr marL="2926080" indent="-243840">
              <a:spcBef>
                <a:spcPts val="400"/>
              </a:spcBef>
              <a:buClr>
                <a:srgbClr val="9FB8CD"/>
              </a:buClr>
              <a:buSzPct val="75000"/>
              <a:buFont typeface="Wingdings 3"/>
              <a:buChar char=""/>
              <a:defRPr kumimoji="0" lang="en-US" sz="1600" smtClean="0"/>
            </a:lvl9pPr>
          </a:lstStyle>
          <a:p>
            <a:pPr lvl="0"/>
            <a:r>
              <a:rPr lang="de-DE"/>
              <a:t>T</a:t>
            </a:r>
          </a:p>
        </p:txBody>
      </p:sp>
    </p:spTree>
    <p:extLst>
      <p:ext uri="{BB962C8B-B14F-4D97-AF65-F5344CB8AC3E}">
        <p14:creationId xmlns:p14="http://schemas.microsoft.com/office/powerpoint/2010/main" val="383838592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Chapter">
    <p:spTree>
      <p:nvGrpSpPr>
        <p:cNvPr id="1" name=""/>
        <p:cNvGrpSpPr/>
        <p:nvPr/>
      </p:nvGrpSpPr>
      <p:grpSpPr>
        <a:xfrm>
          <a:off x="0" y="0"/>
          <a:ext cx="0" cy="0"/>
          <a:chOff x="0" y="0"/>
          <a:chExt cx="0" cy="0"/>
        </a:xfrm>
      </p:grpSpPr>
      <p:sp>
        <p:nvSpPr>
          <p:cNvPr id="6" name="Titel 1"/>
          <p:cNvSpPr>
            <a:spLocks noGrp="1"/>
          </p:cNvSpPr>
          <p:nvPr>
            <p:ph type="title" hasCustomPrompt="1"/>
          </p:nvPr>
        </p:nvSpPr>
        <p:spPr>
          <a:xfrm>
            <a:off x="324001" y="2448789"/>
            <a:ext cx="11545587" cy="1732452"/>
          </a:xfrm>
        </p:spPr>
        <p:txBody>
          <a:bodyPr tIns="72000" bIns="72000" anchor="b"/>
          <a:lstStyle>
            <a:lvl1pPr>
              <a:defRPr sz="6000">
                <a:solidFill>
                  <a:schemeClr val="tx1"/>
                </a:solidFill>
              </a:defRPr>
            </a:lvl1pPr>
          </a:lstStyle>
          <a:p>
            <a:r>
              <a:rPr lang="de-DE"/>
              <a:t>Chapter</a:t>
            </a:r>
          </a:p>
        </p:txBody>
      </p:sp>
      <p:cxnSp>
        <p:nvCxnSpPr>
          <p:cNvPr id="9" name="Gerade Verbindung 8"/>
          <p:cNvCxnSpPr/>
          <p:nvPr/>
        </p:nvCxnSpPr>
        <p:spPr>
          <a:xfrm>
            <a:off x="322263" y="4181241"/>
            <a:ext cx="11545587"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7D97B42C-3192-4134-B511-357F386DDB0A}"/>
              </a:ext>
            </a:extLst>
          </p:cNvPr>
          <p:cNvSpPr>
            <a:spLocks noGrp="1"/>
          </p:cNvSpPr>
          <p:nvPr>
            <p:ph type="dt" sz="half" idx="10"/>
          </p:nvPr>
        </p:nvSpPr>
        <p:spPr/>
        <p:txBody>
          <a:bodyPr/>
          <a:lstStyle/>
          <a:p>
            <a:r>
              <a:rPr lang="de-DE"/>
              <a:t>07.10.2022 | Workshop DAR | Mackuth, Buchner, Hasslbauer, Schmideder</a:t>
            </a:r>
            <a:endParaRPr lang="en-GB"/>
          </a:p>
        </p:txBody>
      </p:sp>
      <p:sp>
        <p:nvSpPr>
          <p:cNvPr id="5" name="Slide Number Placeholder 4">
            <a:extLst>
              <a:ext uri="{FF2B5EF4-FFF2-40B4-BE49-F238E27FC236}">
                <a16:creationId xmlns:a16="http://schemas.microsoft.com/office/drawing/2014/main" id="{358F1810-3E2A-4197-8229-3D617F5FC0EA}"/>
              </a:ext>
            </a:extLst>
          </p:cNvPr>
          <p:cNvSpPr>
            <a:spLocks noGrp="1"/>
          </p:cNvSpPr>
          <p:nvPr>
            <p:ph type="sldNum" sz="quarter" idx="12"/>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44661012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01_Title">
    <p:spTree>
      <p:nvGrpSpPr>
        <p:cNvPr id="1" name=""/>
        <p:cNvGrpSpPr/>
        <p:nvPr/>
      </p:nvGrpSpPr>
      <p:grpSpPr>
        <a:xfrm>
          <a:off x="0" y="0"/>
          <a:ext cx="0" cy="0"/>
          <a:chOff x="0" y="0"/>
          <a:chExt cx="0" cy="0"/>
        </a:xfrm>
      </p:grpSpPr>
      <p:pic>
        <p:nvPicPr>
          <p:cNvPr id="2" name="Grafik 1"/>
          <p:cNvPicPr>
            <a:picLocks noChangeAspect="1"/>
          </p:cNvPicPr>
          <p:nvPr userDrawn="1"/>
        </p:nvPicPr>
        <p:blipFill rotWithShape="1">
          <a:blip r:embed="rId2" cstate="print">
            <a:extLst>
              <a:ext uri="{28A0092B-C50C-407E-A947-70E740481C1C}">
                <a14:useLocalDpi xmlns:a14="http://schemas.microsoft.com/office/drawing/2010/main" val="0"/>
              </a:ext>
            </a:extLst>
          </a:blip>
          <a:srcRect b="2214"/>
          <a:stretch/>
        </p:blipFill>
        <p:spPr>
          <a:xfrm>
            <a:off x="0" y="-1"/>
            <a:ext cx="12193588" cy="6870583"/>
          </a:xfrm>
          <a:prstGeom prst="rect">
            <a:avLst/>
          </a:prstGeom>
        </p:spPr>
      </p:pic>
      <p:sp>
        <p:nvSpPr>
          <p:cNvPr id="18" name="Titel 7"/>
          <p:cNvSpPr txBox="1">
            <a:spLocks/>
          </p:cNvSpPr>
          <p:nvPr userDrawn="1"/>
        </p:nvSpPr>
        <p:spPr>
          <a:xfrm>
            <a:off x="240060" y="6125740"/>
            <a:ext cx="11715050" cy="525813"/>
          </a:xfrm>
          <a:prstGeom prst="rect">
            <a:avLst/>
          </a:prstGeom>
          <a:solidFill>
            <a:schemeClr val="bg1"/>
          </a:solidFill>
          <a:effectLst/>
        </p:spPr>
        <p:txBody>
          <a:bodyPr vert="horz" lIns="239992" tIns="119996" rIns="239992" bIns="719977" anchor="t" anchorCtr="0">
            <a:noAutofit/>
          </a:bodyPr>
          <a:lstStyle>
            <a:lvl1pPr algn="l" rtl="0" eaLnBrk="1" latinLnBrk="0" hangingPunct="1">
              <a:lnSpc>
                <a:spcPct val="100000"/>
              </a:lnSpc>
              <a:spcBef>
                <a:spcPct val="0"/>
              </a:spcBef>
              <a:spcAft>
                <a:spcPts val="600"/>
              </a:spcAft>
              <a:buNone/>
              <a:defRPr kumimoji="0" sz="3000" b="1" kern="1200">
                <a:solidFill>
                  <a:schemeClr val="tx1"/>
                </a:solidFill>
                <a:latin typeface="+mj-lt"/>
                <a:ea typeface="+mj-ea"/>
                <a:cs typeface="+mj-cs"/>
              </a:defRPr>
            </a:lvl1pPr>
          </a:lstStyle>
          <a:p>
            <a:endParaRPr lang="en-US" sz="2999"/>
          </a:p>
        </p:txBody>
      </p:sp>
      <p:sp>
        <p:nvSpPr>
          <p:cNvPr id="13" name="Titel 7"/>
          <p:cNvSpPr>
            <a:spLocks noGrp="1"/>
          </p:cNvSpPr>
          <p:nvPr>
            <p:ph type="ctrTitle" hasCustomPrompt="1"/>
          </p:nvPr>
        </p:nvSpPr>
        <p:spPr>
          <a:xfrm>
            <a:off x="240060" y="4773150"/>
            <a:ext cx="11715050" cy="1352591"/>
          </a:xfrm>
          <a:solidFill>
            <a:schemeClr val="bg1"/>
          </a:solidFill>
          <a:effectLst/>
        </p:spPr>
        <p:txBody>
          <a:bodyPr lIns="240048" tIns="120024" rIns="240048" bIns="720144" anchor="t" anchorCtr="0">
            <a:noAutofit/>
          </a:bodyPr>
          <a:lstStyle>
            <a:lvl1pPr algn="l">
              <a:defRPr sz="3999" baseline="0">
                <a:solidFill>
                  <a:schemeClr val="accent1"/>
                </a:solidFill>
              </a:defRPr>
            </a:lvl1pPr>
          </a:lstStyle>
          <a:p>
            <a:r>
              <a:rPr kumimoji="0" lang="de-DE"/>
              <a:t>Picture </a:t>
            </a:r>
            <a:r>
              <a:rPr kumimoji="0" lang="de-DE" err="1"/>
              <a:t>can</a:t>
            </a:r>
            <a:r>
              <a:rPr kumimoji="0" lang="de-DE"/>
              <a:t> </a:t>
            </a:r>
            <a:r>
              <a:rPr kumimoji="0" lang="de-DE" err="1"/>
              <a:t>be</a:t>
            </a:r>
            <a:r>
              <a:rPr kumimoji="0" lang="de-DE"/>
              <a:t> </a:t>
            </a:r>
            <a:r>
              <a:rPr kumimoji="0" lang="de-DE" err="1"/>
              <a:t>changed</a:t>
            </a:r>
            <a:r>
              <a:rPr kumimoji="0" lang="de-DE"/>
              <a:t> </a:t>
            </a:r>
            <a:r>
              <a:rPr kumimoji="0" lang="de-DE" err="1"/>
              <a:t>by</a:t>
            </a:r>
            <a:r>
              <a:rPr kumimoji="0" lang="de-DE"/>
              <a:t> </a:t>
            </a:r>
            <a:r>
              <a:rPr kumimoji="0" lang="de-DE" err="1"/>
              <a:t>topic</a:t>
            </a:r>
            <a:endParaRPr kumimoji="0" lang="en-US"/>
          </a:p>
        </p:txBody>
      </p:sp>
      <p:sp>
        <p:nvSpPr>
          <p:cNvPr id="15" name="Untertitel 8"/>
          <p:cNvSpPr>
            <a:spLocks noGrp="1"/>
          </p:cNvSpPr>
          <p:nvPr>
            <p:ph type="subTitle" idx="1" hasCustomPrompt="1"/>
          </p:nvPr>
        </p:nvSpPr>
        <p:spPr>
          <a:xfrm>
            <a:off x="494228" y="5533370"/>
            <a:ext cx="11236559" cy="360000"/>
          </a:xfrm>
          <a:prstGeom prst="rect">
            <a:avLst/>
          </a:prstGeom>
        </p:spPr>
        <p:txBody>
          <a:bodyPr>
            <a:noAutofit/>
          </a:bodyPr>
          <a:lstStyle>
            <a:lvl1pPr marL="0" indent="0" algn="l">
              <a:buNone/>
              <a:defRPr kumimoji="0" lang="de-DE" sz="2100" kern="1200" baseline="0" dirty="0" smtClean="0">
                <a:solidFill>
                  <a:schemeClr val="tx2"/>
                </a:solidFill>
                <a:latin typeface="+mj-lt"/>
                <a:ea typeface="+mj-ea"/>
                <a:cs typeface="+mj-cs"/>
              </a:defRPr>
            </a:lvl1pPr>
            <a:lvl2pPr marL="609600" indent="0" algn="ctr">
              <a:buNone/>
            </a:lvl2pPr>
            <a:lvl3pPr marL="1219200" indent="0" algn="ctr">
              <a:buNone/>
            </a:lvl3pPr>
            <a:lvl4pPr marL="1828800" indent="0" algn="ctr">
              <a:buNone/>
            </a:lvl4pPr>
            <a:lvl5pPr marL="2438400" indent="0" algn="ctr">
              <a:buNone/>
            </a:lvl5pPr>
            <a:lvl6pPr marL="3048000" indent="0" algn="ctr">
              <a:buNone/>
            </a:lvl6pPr>
            <a:lvl7pPr marL="3657600" indent="0" algn="ctr">
              <a:buNone/>
            </a:lvl7pPr>
            <a:lvl8pPr marL="4267199" indent="0" algn="ctr">
              <a:buNone/>
            </a:lvl8pPr>
            <a:lvl9pPr marL="4876799" indent="0" algn="ctr">
              <a:buNone/>
            </a:lvl9pPr>
          </a:lstStyle>
          <a:p>
            <a:r>
              <a:rPr kumimoji="0" lang="de-DE" err="1"/>
              <a:t>Subtitle</a:t>
            </a:r>
            <a:r>
              <a:rPr kumimoji="0" lang="de-DE"/>
              <a:t> (</a:t>
            </a:r>
            <a:r>
              <a:rPr kumimoji="0" lang="de-DE" err="1"/>
              <a:t>Please</a:t>
            </a:r>
            <a:r>
              <a:rPr kumimoji="0" lang="de-DE"/>
              <a:t> </a:t>
            </a:r>
            <a:r>
              <a:rPr kumimoji="0" lang="de-DE" err="1"/>
              <a:t>be</a:t>
            </a:r>
            <a:r>
              <a:rPr kumimoji="0" lang="de-DE"/>
              <a:t> </a:t>
            </a:r>
            <a:r>
              <a:rPr kumimoji="0" lang="de-DE" err="1"/>
              <a:t>aware</a:t>
            </a:r>
            <a:r>
              <a:rPr kumimoji="0" lang="de-DE"/>
              <a:t> </a:t>
            </a:r>
            <a:r>
              <a:rPr kumimoji="0" lang="de-DE" err="1"/>
              <a:t>of</a:t>
            </a:r>
            <a:r>
              <a:rPr kumimoji="0" lang="de-DE"/>
              <a:t> </a:t>
            </a:r>
            <a:r>
              <a:rPr kumimoji="0" lang="de-DE" err="1"/>
              <a:t>our</a:t>
            </a:r>
            <a:r>
              <a:rPr kumimoji="0" lang="de-DE"/>
              <a:t> </a:t>
            </a:r>
            <a:r>
              <a:rPr kumimoji="0" lang="de-DE" err="1"/>
              <a:t>image</a:t>
            </a:r>
            <a:r>
              <a:rPr kumimoji="0" lang="de-DE"/>
              <a:t> </a:t>
            </a:r>
            <a:r>
              <a:rPr kumimoji="0" lang="de-DE" err="1"/>
              <a:t>language</a:t>
            </a:r>
            <a:r>
              <a:rPr kumimoji="0" lang="de-DE"/>
              <a:t> </a:t>
            </a:r>
            <a:r>
              <a:rPr kumimoji="0" lang="de-DE" err="1"/>
              <a:t>and</a:t>
            </a:r>
            <a:r>
              <a:rPr kumimoji="0" lang="de-DE"/>
              <a:t> </a:t>
            </a:r>
            <a:r>
              <a:rPr kumimoji="0" lang="de-DE" err="1"/>
              <a:t>the</a:t>
            </a:r>
            <a:r>
              <a:rPr kumimoji="0" lang="de-DE"/>
              <a:t> </a:t>
            </a:r>
            <a:r>
              <a:rPr kumimoji="0" lang="de-DE" err="1"/>
              <a:t>copyright</a:t>
            </a:r>
            <a:r>
              <a:rPr kumimoji="0" lang="de-DE"/>
              <a:t>)</a:t>
            </a:r>
            <a:endParaRPr kumimoji="0" lang="en-US"/>
          </a:p>
        </p:txBody>
      </p:sp>
      <p:sp>
        <p:nvSpPr>
          <p:cNvPr id="11" name="Datumsplatzhalter 13"/>
          <p:cNvSpPr>
            <a:spLocks noGrp="1"/>
          </p:cNvSpPr>
          <p:nvPr>
            <p:ph type="dt" sz="half" idx="2"/>
          </p:nvPr>
        </p:nvSpPr>
        <p:spPr>
          <a:xfrm>
            <a:off x="494226" y="6256020"/>
            <a:ext cx="9189036" cy="121334"/>
          </a:xfrm>
          <a:prstGeom prst="rect">
            <a:avLst/>
          </a:prstGeom>
        </p:spPr>
        <p:txBody>
          <a:bodyPr lIns="0" anchor="ctr" anchorCtr="0"/>
          <a:lstStyle>
            <a:lvl1pPr marL="0" algn="l" defTabSz="1219200" rtl="0" eaLnBrk="1" latinLnBrk="0" hangingPunct="1">
              <a:defRPr lang="de-DE" sz="900" kern="1200" smtClean="0">
                <a:solidFill>
                  <a:schemeClr val="accent2"/>
                </a:solidFill>
                <a:latin typeface="+mn-lt"/>
                <a:ea typeface="+mn-ea"/>
                <a:cs typeface="+mn-cs"/>
              </a:defRPr>
            </a:lvl1pPr>
          </a:lstStyle>
          <a:p>
            <a:r>
              <a:rPr lang="de-DE"/>
              <a:t>07.10.2022 | Workshop DAR | Mackuth, Buchner, Hasslbauer, Schmideder</a:t>
            </a:r>
          </a:p>
        </p:txBody>
      </p:sp>
      <p:pic>
        <p:nvPicPr>
          <p:cNvPr id="48" name="Bild 20" descr="DRX_LO1407_RGB_RZ.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86328" y="443541"/>
            <a:ext cx="1869927" cy="794512"/>
          </a:xfrm>
          <a:prstGeom prst="rect">
            <a:avLst/>
          </a:prstGeom>
        </p:spPr>
      </p:pic>
      <p:pic>
        <p:nvPicPr>
          <p:cNvPr id="50" name="Bild 19" descr="DRX_LO1407_Claim_RGB_RZ.ep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93761" y="6350952"/>
            <a:ext cx="1869927" cy="155787"/>
          </a:xfrm>
          <a:prstGeom prst="rect">
            <a:avLst/>
          </a:prstGeom>
        </p:spPr>
      </p:pic>
      <p:cxnSp>
        <p:nvCxnSpPr>
          <p:cNvPr id="51" name="Gerade Verbindung 50"/>
          <p:cNvCxnSpPr/>
          <p:nvPr userDrawn="1"/>
        </p:nvCxnSpPr>
        <p:spPr>
          <a:xfrm>
            <a:off x="239674" y="6199176"/>
            <a:ext cx="1171582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ußzeilenplatzhalter 4"/>
          <p:cNvSpPr>
            <a:spLocks noGrp="1"/>
          </p:cNvSpPr>
          <p:nvPr>
            <p:ph type="ftr" sz="quarter" idx="3"/>
          </p:nvPr>
        </p:nvSpPr>
        <p:spPr>
          <a:xfrm>
            <a:off x="494226" y="6366509"/>
            <a:ext cx="9184726" cy="215603"/>
          </a:xfrm>
          <a:prstGeom prst="rect">
            <a:avLst/>
          </a:prstGeom>
        </p:spPr>
        <p:txBody>
          <a:bodyPr lIns="0" anchor="b" anchorCtr="0"/>
          <a:lstStyle>
            <a:lvl1pPr>
              <a:defRPr sz="800">
                <a:solidFill>
                  <a:schemeClr val="accent2"/>
                </a:solidFill>
              </a:defRPr>
            </a:lvl1pPr>
          </a:lstStyle>
          <a:p>
            <a:endParaRPr lang="de-DE"/>
          </a:p>
        </p:txBody>
      </p:sp>
    </p:spTree>
    <p:extLst>
      <p:ext uri="{BB962C8B-B14F-4D97-AF65-F5344CB8AC3E}">
        <p14:creationId xmlns:p14="http://schemas.microsoft.com/office/powerpoint/2010/main" val="287234910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02_Content title">
    <p:spTree>
      <p:nvGrpSpPr>
        <p:cNvPr id="1" name=""/>
        <p:cNvGrpSpPr/>
        <p:nvPr/>
      </p:nvGrpSpPr>
      <p:grpSpPr>
        <a:xfrm>
          <a:off x="0" y="0"/>
          <a:ext cx="0" cy="0"/>
          <a:chOff x="0" y="0"/>
          <a:chExt cx="0" cy="0"/>
        </a:xfrm>
      </p:grpSpPr>
      <p:sp>
        <p:nvSpPr>
          <p:cNvPr id="10" name="Datumsplatzhalter 9"/>
          <p:cNvSpPr>
            <a:spLocks noGrp="1"/>
          </p:cNvSpPr>
          <p:nvPr>
            <p:ph type="dt" sz="half" idx="2"/>
          </p:nvPr>
        </p:nvSpPr>
        <p:spPr>
          <a:xfrm>
            <a:off x="1120655" y="6381579"/>
            <a:ext cx="8451139" cy="217418"/>
          </a:xfrm>
          <a:prstGeom prst="rect">
            <a:avLst/>
          </a:prstGeom>
        </p:spPr>
        <p:txBody>
          <a:bodyPr vert="horz" lIns="0" tIns="0" rIns="0" bIns="0" rtlCol="0" anchor="ctr"/>
          <a:lstStyle>
            <a:lvl1pPr algn="l">
              <a:defRPr lang="de-DE" sz="900" kern="1200" smtClean="0">
                <a:solidFill>
                  <a:schemeClr val="accent2"/>
                </a:solidFill>
                <a:latin typeface="+mn-lt"/>
                <a:ea typeface="+mn-ea"/>
                <a:cs typeface="+mn-cs"/>
              </a:defRPr>
            </a:lvl1pPr>
          </a:lstStyle>
          <a:p>
            <a:r>
              <a:rPr lang="de-DE"/>
              <a:t>07.10.2022 | Workshop DAR | Mackuth, Buchner, Hasslbauer, Schmideder</a:t>
            </a:r>
          </a:p>
        </p:txBody>
      </p:sp>
      <p:sp>
        <p:nvSpPr>
          <p:cNvPr id="11" name="Foliennummernplatzhalter 22"/>
          <p:cNvSpPr>
            <a:spLocks noGrp="1"/>
          </p:cNvSpPr>
          <p:nvPr>
            <p:ph type="sldNum" sz="quarter" idx="4"/>
          </p:nvPr>
        </p:nvSpPr>
        <p:spPr>
          <a:xfrm>
            <a:off x="497047" y="6381581"/>
            <a:ext cx="623608" cy="215979"/>
          </a:xfrm>
          <a:prstGeom prst="rect">
            <a:avLst/>
          </a:prstGeom>
        </p:spPr>
        <p:txBody>
          <a:bodyPr vert="horz" lIns="0" tIns="0" rIns="0" bIns="0" anchor="ctr"/>
          <a:lstStyle>
            <a:lvl1pPr algn="l" eaLnBrk="1" latinLnBrk="0" hangingPunct="1">
              <a:defRPr kumimoji="0" sz="900" b="1">
                <a:solidFill>
                  <a:schemeClr val="accent2"/>
                </a:solidFill>
              </a:defRPr>
            </a:lvl1pPr>
          </a:lstStyle>
          <a:p>
            <a:fld id="{173FEA60-B56A-DE49-B4F9-939AB62E9280}" type="slidenum">
              <a:rPr lang="de-DE" smtClean="0"/>
              <a:pPr/>
              <a:t>‹Nr.›</a:t>
            </a:fld>
            <a:endParaRPr lang="de-DE"/>
          </a:p>
        </p:txBody>
      </p:sp>
      <p:sp>
        <p:nvSpPr>
          <p:cNvPr id="12" name="Fußzeilenplatzhalter 4"/>
          <p:cNvSpPr>
            <a:spLocks noGrp="1"/>
          </p:cNvSpPr>
          <p:nvPr>
            <p:ph type="ftr" sz="quarter" idx="3"/>
          </p:nvPr>
        </p:nvSpPr>
        <p:spPr>
          <a:xfrm>
            <a:off x="496038" y="6614732"/>
            <a:ext cx="9075756" cy="166777"/>
          </a:xfrm>
          <a:prstGeom prst="rect">
            <a:avLst/>
          </a:prstGeom>
        </p:spPr>
        <p:txBody>
          <a:bodyPr lIns="0" anchor="b" anchorCtr="0"/>
          <a:lstStyle>
            <a:lvl1pPr>
              <a:defRPr sz="900">
                <a:solidFill>
                  <a:schemeClr val="accent2"/>
                </a:solidFill>
              </a:defRPr>
            </a:lvl1pPr>
          </a:lstStyle>
          <a:p>
            <a:endParaRPr lang="de-DE"/>
          </a:p>
        </p:txBody>
      </p:sp>
      <p:sp>
        <p:nvSpPr>
          <p:cNvPr id="6" name="Titel 1"/>
          <p:cNvSpPr>
            <a:spLocks noGrp="1"/>
          </p:cNvSpPr>
          <p:nvPr>
            <p:ph type="title"/>
          </p:nvPr>
        </p:nvSpPr>
        <p:spPr>
          <a:xfrm>
            <a:off x="495430" y="444501"/>
            <a:ext cx="8936777" cy="860360"/>
          </a:xfrm>
        </p:spPr>
        <p:txBody>
          <a:bodyPr/>
          <a:lstStyle/>
          <a:p>
            <a:r>
              <a:rPr lang="de-DE"/>
              <a:t>Mastertitelformat bearbeiten</a:t>
            </a:r>
          </a:p>
        </p:txBody>
      </p:sp>
    </p:spTree>
    <p:extLst>
      <p:ext uri="{BB962C8B-B14F-4D97-AF65-F5344CB8AC3E}">
        <p14:creationId xmlns:p14="http://schemas.microsoft.com/office/powerpoint/2010/main" val="407746327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Title Layout">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17892D0A-171A-4132-994E-C6F0FAF81B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5" y="3048"/>
            <a:ext cx="12185904" cy="6851904"/>
          </a:xfrm>
          <a:prstGeom prst="rect">
            <a:avLst/>
          </a:prstGeom>
        </p:spPr>
      </p:pic>
      <p:sp>
        <p:nvSpPr>
          <p:cNvPr id="18" name="Titel 7"/>
          <p:cNvSpPr txBox="1">
            <a:spLocks/>
          </p:cNvSpPr>
          <p:nvPr/>
        </p:nvSpPr>
        <p:spPr>
          <a:xfrm>
            <a:off x="240060" y="6125740"/>
            <a:ext cx="11715050" cy="525813"/>
          </a:xfrm>
          <a:prstGeom prst="rect">
            <a:avLst/>
          </a:prstGeom>
          <a:solidFill>
            <a:schemeClr val="bg1"/>
          </a:solidFill>
          <a:effectLst/>
        </p:spPr>
        <p:txBody>
          <a:bodyPr vert="horz" lIns="239992" tIns="119996" rIns="239992" bIns="719977" anchor="t" anchorCtr="0">
            <a:noAutofit/>
          </a:bodyPr>
          <a:lstStyle>
            <a:lvl1pPr algn="l" rtl="0" eaLnBrk="1" latinLnBrk="0" hangingPunct="1">
              <a:lnSpc>
                <a:spcPct val="100000"/>
              </a:lnSpc>
              <a:spcBef>
                <a:spcPct val="0"/>
              </a:spcBef>
              <a:spcAft>
                <a:spcPts val="600"/>
              </a:spcAft>
              <a:buNone/>
              <a:defRPr kumimoji="0" sz="3000" b="1" kern="1200">
                <a:solidFill>
                  <a:schemeClr val="tx1"/>
                </a:solidFill>
                <a:latin typeface="+mj-lt"/>
                <a:ea typeface="+mj-ea"/>
                <a:cs typeface="+mj-cs"/>
              </a:defRPr>
            </a:lvl1pPr>
          </a:lstStyle>
          <a:p>
            <a:endParaRPr lang="en-US" sz="2999"/>
          </a:p>
        </p:txBody>
      </p:sp>
      <p:sp>
        <p:nvSpPr>
          <p:cNvPr id="3" name="Rechteck 2">
            <a:extLst>
              <a:ext uri="{FF2B5EF4-FFF2-40B4-BE49-F238E27FC236}">
                <a16:creationId xmlns:a16="http://schemas.microsoft.com/office/drawing/2014/main" id="{F398D452-0D2C-433A-BC8E-9C006A4F7BD6}"/>
              </a:ext>
            </a:extLst>
          </p:cNvPr>
          <p:cNvSpPr/>
          <p:nvPr/>
        </p:nvSpPr>
        <p:spPr>
          <a:xfrm>
            <a:off x="240059" y="4773150"/>
            <a:ext cx="11715050" cy="18784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itel 7"/>
          <p:cNvSpPr>
            <a:spLocks noGrp="1"/>
          </p:cNvSpPr>
          <p:nvPr>
            <p:ph type="ctrTitle"/>
          </p:nvPr>
        </p:nvSpPr>
        <p:spPr>
          <a:xfrm>
            <a:off x="240060" y="4773150"/>
            <a:ext cx="11715050" cy="1352591"/>
          </a:xfrm>
          <a:noFill/>
          <a:effectLst/>
        </p:spPr>
        <p:txBody>
          <a:bodyPr lIns="240048" tIns="120024" rIns="240048" bIns="720144" anchor="t" anchorCtr="0">
            <a:noAutofit/>
          </a:bodyPr>
          <a:lstStyle>
            <a:lvl1pPr algn="l">
              <a:defRPr sz="3999" baseline="0">
                <a:solidFill>
                  <a:schemeClr val="accent1"/>
                </a:solidFill>
              </a:defRPr>
            </a:lvl1pPr>
          </a:lstStyle>
          <a:p>
            <a:r>
              <a:rPr kumimoji="0" lang="de-DE"/>
              <a:t>Mastertitelformat bearbeiten</a:t>
            </a:r>
            <a:endParaRPr kumimoji="0" lang="en-US"/>
          </a:p>
        </p:txBody>
      </p:sp>
      <p:sp>
        <p:nvSpPr>
          <p:cNvPr id="15" name="Untertitel 8"/>
          <p:cNvSpPr>
            <a:spLocks noGrp="1"/>
          </p:cNvSpPr>
          <p:nvPr>
            <p:ph type="subTitle" idx="1"/>
          </p:nvPr>
        </p:nvSpPr>
        <p:spPr>
          <a:xfrm>
            <a:off x="494228" y="5533370"/>
            <a:ext cx="11236559" cy="360000"/>
          </a:xfrm>
          <a:prstGeom prst="rect">
            <a:avLst/>
          </a:prstGeom>
          <a:noFill/>
        </p:spPr>
        <p:txBody>
          <a:bodyPr>
            <a:noAutofit/>
          </a:bodyPr>
          <a:lstStyle>
            <a:lvl1pPr marL="0" indent="0" algn="l">
              <a:spcBef>
                <a:spcPts val="0"/>
              </a:spcBef>
              <a:buNone/>
              <a:defRPr kumimoji="0" lang="de-DE" sz="2100" kern="1200" baseline="0" dirty="0" smtClean="0">
                <a:solidFill>
                  <a:schemeClr val="tx2"/>
                </a:solidFill>
                <a:latin typeface="+mj-lt"/>
                <a:ea typeface="+mj-ea"/>
                <a:cs typeface="+mj-cs"/>
              </a:defRPr>
            </a:lvl1pPr>
            <a:lvl2pPr marL="609600" indent="0" algn="ctr">
              <a:buNone/>
            </a:lvl2pPr>
            <a:lvl3pPr marL="1219200" indent="0" algn="ctr">
              <a:buNone/>
            </a:lvl3pPr>
            <a:lvl4pPr marL="1828800" indent="0" algn="ctr">
              <a:buNone/>
            </a:lvl4pPr>
            <a:lvl5pPr marL="2438400" indent="0" algn="ctr">
              <a:buNone/>
            </a:lvl5pPr>
            <a:lvl6pPr marL="3048000" indent="0" algn="ctr">
              <a:buNone/>
            </a:lvl6pPr>
            <a:lvl7pPr marL="3657600" indent="0" algn="ctr">
              <a:buNone/>
            </a:lvl7pPr>
            <a:lvl8pPr marL="4267199" indent="0" algn="ctr">
              <a:buNone/>
            </a:lvl8pPr>
            <a:lvl9pPr marL="4876799" indent="0" algn="ctr">
              <a:buNone/>
            </a:lvl9pPr>
          </a:lstStyle>
          <a:p>
            <a:r>
              <a:rPr kumimoji="0" lang="de-DE"/>
              <a:t>Master-Untertitelformat bearbeiten</a:t>
            </a:r>
            <a:endParaRPr kumimoji="0" lang="en-US"/>
          </a:p>
        </p:txBody>
      </p:sp>
      <p:sp>
        <p:nvSpPr>
          <p:cNvPr id="11" name="Datumsplatzhalter 13"/>
          <p:cNvSpPr>
            <a:spLocks noGrp="1"/>
          </p:cNvSpPr>
          <p:nvPr>
            <p:ph type="dt" sz="half" idx="2"/>
          </p:nvPr>
        </p:nvSpPr>
        <p:spPr>
          <a:xfrm>
            <a:off x="494226" y="6256020"/>
            <a:ext cx="9189036" cy="121334"/>
          </a:xfrm>
          <a:prstGeom prst="rect">
            <a:avLst/>
          </a:prstGeom>
        </p:spPr>
        <p:txBody>
          <a:bodyPr lIns="0" anchor="ctr" anchorCtr="0"/>
          <a:lstStyle>
            <a:lvl1pPr marL="0" algn="l" defTabSz="1219200" rtl="0" eaLnBrk="1" latinLnBrk="0" hangingPunct="1">
              <a:defRPr lang="de-DE" sz="800" kern="1200" smtClean="0">
                <a:solidFill>
                  <a:schemeClr val="accent2"/>
                </a:solidFill>
                <a:latin typeface="+mn-lt"/>
                <a:ea typeface="+mn-ea"/>
                <a:cs typeface="+mn-cs"/>
              </a:defRPr>
            </a:lvl1pPr>
          </a:lstStyle>
          <a:p>
            <a:r>
              <a:rPr lang="de-DE"/>
              <a:t>07.10.2022 | Workshop DAR | Mackuth, Buchner, Hasslbauer, Schmideder</a:t>
            </a:r>
            <a:endParaRPr lang="en-US"/>
          </a:p>
        </p:txBody>
      </p:sp>
      <p:pic>
        <p:nvPicPr>
          <p:cNvPr id="48" name="Bild 20" descr="DRX_LO1407_RGB_RZ.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73588" y="324000"/>
            <a:ext cx="1296000" cy="550657"/>
          </a:xfrm>
          <a:prstGeom prst="rect">
            <a:avLst/>
          </a:prstGeom>
        </p:spPr>
      </p:pic>
      <p:pic>
        <p:nvPicPr>
          <p:cNvPr id="50" name="Bild 19" descr="DRX_LO1407_Claim_RGB_RZ.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3588" y="6404559"/>
            <a:ext cx="1296000" cy="107972"/>
          </a:xfrm>
          <a:prstGeom prst="rect">
            <a:avLst/>
          </a:prstGeom>
        </p:spPr>
      </p:pic>
      <p:cxnSp>
        <p:nvCxnSpPr>
          <p:cNvPr id="51" name="Gerade Verbindung 50"/>
          <p:cNvCxnSpPr/>
          <p:nvPr/>
        </p:nvCxnSpPr>
        <p:spPr>
          <a:xfrm>
            <a:off x="239674" y="6199176"/>
            <a:ext cx="1171582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ußzeilenplatzhalter 4"/>
          <p:cNvSpPr>
            <a:spLocks noGrp="1"/>
          </p:cNvSpPr>
          <p:nvPr>
            <p:ph type="ftr" sz="quarter" idx="3"/>
          </p:nvPr>
        </p:nvSpPr>
        <p:spPr>
          <a:xfrm>
            <a:off x="494226" y="6366509"/>
            <a:ext cx="9184726" cy="215603"/>
          </a:xfrm>
          <a:prstGeom prst="rect">
            <a:avLst/>
          </a:prstGeom>
        </p:spPr>
        <p:txBody>
          <a:bodyPr lIns="0" anchor="b" anchorCtr="0"/>
          <a:lstStyle>
            <a:lvl1pPr>
              <a:defRPr sz="800">
                <a:solidFill>
                  <a:schemeClr val="accent2"/>
                </a:solidFill>
              </a:defRPr>
            </a:lvl1pPr>
          </a:lstStyle>
          <a:p>
            <a:endParaRPr lang="de-DE"/>
          </a:p>
        </p:txBody>
      </p:sp>
    </p:spTree>
    <p:extLst>
      <p:ext uri="{BB962C8B-B14F-4D97-AF65-F5344CB8AC3E}">
        <p14:creationId xmlns:p14="http://schemas.microsoft.com/office/powerpoint/2010/main" val="236198004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Title, Content">
    <p:spTree>
      <p:nvGrpSpPr>
        <p:cNvPr id="1" name=""/>
        <p:cNvGrpSpPr/>
        <p:nvPr/>
      </p:nvGrpSpPr>
      <p:grpSpPr>
        <a:xfrm>
          <a:off x="0" y="0"/>
          <a:ext cx="0" cy="0"/>
          <a:chOff x="0" y="0"/>
          <a:chExt cx="0" cy="0"/>
        </a:xfrm>
      </p:grpSpPr>
      <p:sp>
        <p:nvSpPr>
          <p:cNvPr id="23" name="Datumsplatzhalter 9"/>
          <p:cNvSpPr>
            <a:spLocks noGrp="1"/>
          </p:cNvSpPr>
          <p:nvPr>
            <p:ph type="dt" sz="half" idx="2"/>
          </p:nvPr>
        </p:nvSpPr>
        <p:spPr>
          <a:xfrm>
            <a:off x="324001" y="6381579"/>
            <a:ext cx="9247794" cy="217418"/>
          </a:xfrm>
          <a:prstGeom prst="rect">
            <a:avLst/>
          </a:prstGeom>
        </p:spPr>
        <p:txBody>
          <a:bodyPr vert="horz" lIns="0" tIns="0" rIns="0" bIns="0" rtlCol="0" anchor="ctr"/>
          <a:lstStyle>
            <a:lvl1pPr algn="l">
              <a:defRPr lang="de-DE" sz="800" kern="1200" smtClean="0">
                <a:solidFill>
                  <a:schemeClr val="accent2"/>
                </a:solidFill>
                <a:latin typeface="+mn-lt"/>
                <a:ea typeface="+mn-ea"/>
                <a:cs typeface="+mn-cs"/>
              </a:defRPr>
            </a:lvl1pPr>
          </a:lstStyle>
          <a:p>
            <a:r>
              <a:rPr lang="de-DE"/>
              <a:t>07.10.2022 | Workshop DAR | Mackuth, Buchner, Hasslbauer, Schmideder</a:t>
            </a:r>
            <a:endParaRPr lang="en-US"/>
          </a:p>
        </p:txBody>
      </p:sp>
      <p:sp>
        <p:nvSpPr>
          <p:cNvPr id="24" name="Foliennummernplatzhalter 22"/>
          <p:cNvSpPr>
            <a:spLocks noGrp="1"/>
          </p:cNvSpPr>
          <p:nvPr>
            <p:ph type="sldNum" sz="quarter" idx="4"/>
          </p:nvPr>
        </p:nvSpPr>
        <p:spPr>
          <a:xfrm>
            <a:off x="11245980" y="6506742"/>
            <a:ext cx="623608" cy="215979"/>
          </a:xfrm>
          <a:prstGeom prst="rect">
            <a:avLst/>
          </a:prstGeom>
        </p:spPr>
        <p:txBody>
          <a:bodyPr vert="horz" lIns="0" tIns="0" rIns="0" bIns="0" anchor="b"/>
          <a:lstStyle>
            <a:lvl1pPr algn="r" eaLnBrk="1" latinLnBrk="0" hangingPunct="1">
              <a:defRPr kumimoji="0" sz="800" b="1">
                <a:solidFill>
                  <a:schemeClr val="accent2"/>
                </a:solidFill>
              </a:defRPr>
            </a:lvl1pPr>
          </a:lstStyle>
          <a:p>
            <a:fld id="{173FEA60-B56A-DE49-B4F9-939AB62E9280}" type="slidenum">
              <a:rPr lang="de-DE" smtClean="0"/>
              <a:pPr/>
              <a:t>‹Nr.›</a:t>
            </a:fld>
            <a:endParaRPr lang="de-DE"/>
          </a:p>
        </p:txBody>
      </p:sp>
      <p:sp>
        <p:nvSpPr>
          <p:cNvPr id="25" name="Fußzeilenplatzhalter 4"/>
          <p:cNvSpPr>
            <a:spLocks noGrp="1"/>
          </p:cNvSpPr>
          <p:nvPr>
            <p:ph type="ftr" sz="quarter" idx="3"/>
          </p:nvPr>
        </p:nvSpPr>
        <p:spPr>
          <a:xfrm>
            <a:off x="324001" y="6614732"/>
            <a:ext cx="9247793" cy="166777"/>
          </a:xfrm>
          <a:prstGeom prst="rect">
            <a:avLst/>
          </a:prstGeom>
        </p:spPr>
        <p:txBody>
          <a:bodyPr lIns="0" tIns="60972" rIns="121944" bIns="60972" anchor="b" anchorCtr="0"/>
          <a:lstStyle>
            <a:lvl1pPr>
              <a:defRPr sz="800">
                <a:solidFill>
                  <a:schemeClr val="accent2"/>
                </a:solidFill>
              </a:defRPr>
            </a:lvl1pPr>
          </a:lstStyle>
          <a:p>
            <a:endParaRPr lang="de-DE"/>
          </a:p>
        </p:txBody>
      </p:sp>
      <p:sp>
        <p:nvSpPr>
          <p:cNvPr id="2" name="Titel 1">
            <a:extLst>
              <a:ext uri="{FF2B5EF4-FFF2-40B4-BE49-F238E27FC236}">
                <a16:creationId xmlns:a16="http://schemas.microsoft.com/office/drawing/2014/main" id="{8B574617-1C2F-4AFD-B402-0EE9ED9EB681}"/>
              </a:ext>
            </a:extLst>
          </p:cNvPr>
          <p:cNvSpPr>
            <a:spLocks noGrp="1"/>
          </p:cNvSpPr>
          <p:nvPr>
            <p:ph type="title"/>
          </p:nvPr>
        </p:nvSpPr>
        <p:spPr/>
        <p:txBody>
          <a:bodyPr/>
          <a:lstStyle>
            <a:lvl1pPr>
              <a:defRPr/>
            </a:lvl1pPr>
          </a:lstStyle>
          <a:p>
            <a:r>
              <a:rPr lang="de-DE"/>
              <a:t>Mastertitelformat bearbeiten</a:t>
            </a:r>
          </a:p>
        </p:txBody>
      </p:sp>
      <p:sp>
        <p:nvSpPr>
          <p:cNvPr id="6" name="Inhaltsplatzhalter 5">
            <a:extLst>
              <a:ext uri="{FF2B5EF4-FFF2-40B4-BE49-F238E27FC236}">
                <a16:creationId xmlns:a16="http://schemas.microsoft.com/office/drawing/2014/main" id="{3B62EF97-48E6-4AC0-AE53-0F979C519C58}"/>
              </a:ext>
            </a:extLst>
          </p:cNvPr>
          <p:cNvSpPr>
            <a:spLocks noGrp="1"/>
          </p:cNvSpPr>
          <p:nvPr>
            <p:ph sz="quarter" idx="10"/>
          </p:nvPr>
        </p:nvSpPr>
        <p:spPr>
          <a:xfrm>
            <a:off x="322263" y="1525588"/>
            <a:ext cx="11547325" cy="4783137"/>
          </a:xfrm>
        </p:spPr>
        <p:txBody>
          <a:bodyPr/>
          <a:lstStyle>
            <a:lvl1pPr>
              <a:defRPr/>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34022129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Title, Subtitle, Content">
    <p:spTree>
      <p:nvGrpSpPr>
        <p:cNvPr id="1" name=""/>
        <p:cNvGrpSpPr/>
        <p:nvPr/>
      </p:nvGrpSpPr>
      <p:grpSpPr>
        <a:xfrm>
          <a:off x="0" y="0"/>
          <a:ext cx="0" cy="0"/>
          <a:chOff x="0" y="0"/>
          <a:chExt cx="0" cy="0"/>
        </a:xfrm>
      </p:grpSpPr>
      <p:sp>
        <p:nvSpPr>
          <p:cNvPr id="23" name="Datumsplatzhalter 9"/>
          <p:cNvSpPr>
            <a:spLocks noGrp="1"/>
          </p:cNvSpPr>
          <p:nvPr>
            <p:ph type="dt" sz="half" idx="2"/>
          </p:nvPr>
        </p:nvSpPr>
        <p:spPr>
          <a:xfrm>
            <a:off x="324001" y="6381579"/>
            <a:ext cx="9247794" cy="217418"/>
          </a:xfrm>
          <a:prstGeom prst="rect">
            <a:avLst/>
          </a:prstGeom>
        </p:spPr>
        <p:txBody>
          <a:bodyPr vert="horz" lIns="0" tIns="0" rIns="0" bIns="0" rtlCol="0" anchor="ctr"/>
          <a:lstStyle>
            <a:lvl1pPr algn="l">
              <a:defRPr lang="de-DE" sz="800" kern="1200" smtClean="0">
                <a:solidFill>
                  <a:schemeClr val="accent2"/>
                </a:solidFill>
                <a:latin typeface="+mn-lt"/>
                <a:ea typeface="+mn-ea"/>
                <a:cs typeface="+mn-cs"/>
              </a:defRPr>
            </a:lvl1pPr>
          </a:lstStyle>
          <a:p>
            <a:r>
              <a:rPr lang="de-DE"/>
              <a:t>07.10.2022 | Workshop DAR | Mackuth, Buchner, Hasslbauer, Schmideder</a:t>
            </a:r>
            <a:endParaRPr lang="en-US"/>
          </a:p>
        </p:txBody>
      </p:sp>
      <p:sp>
        <p:nvSpPr>
          <p:cNvPr id="24" name="Foliennummernplatzhalter 22"/>
          <p:cNvSpPr>
            <a:spLocks noGrp="1"/>
          </p:cNvSpPr>
          <p:nvPr>
            <p:ph type="sldNum" sz="quarter" idx="4"/>
          </p:nvPr>
        </p:nvSpPr>
        <p:spPr>
          <a:xfrm>
            <a:off x="11245980" y="6506742"/>
            <a:ext cx="623608" cy="215979"/>
          </a:xfrm>
          <a:prstGeom prst="rect">
            <a:avLst/>
          </a:prstGeom>
        </p:spPr>
        <p:txBody>
          <a:bodyPr vert="horz" lIns="0" tIns="0" rIns="0" bIns="0" anchor="b"/>
          <a:lstStyle>
            <a:lvl1pPr algn="r" eaLnBrk="1" latinLnBrk="0" hangingPunct="1">
              <a:defRPr kumimoji="0" sz="800" b="1">
                <a:solidFill>
                  <a:schemeClr val="accent2"/>
                </a:solidFill>
              </a:defRPr>
            </a:lvl1pPr>
          </a:lstStyle>
          <a:p>
            <a:fld id="{173FEA60-B56A-DE49-B4F9-939AB62E9280}" type="slidenum">
              <a:rPr lang="de-DE" smtClean="0"/>
              <a:pPr/>
              <a:t>‹Nr.›</a:t>
            </a:fld>
            <a:endParaRPr lang="de-DE"/>
          </a:p>
        </p:txBody>
      </p:sp>
      <p:sp>
        <p:nvSpPr>
          <p:cNvPr id="25" name="Fußzeilenplatzhalter 4"/>
          <p:cNvSpPr>
            <a:spLocks noGrp="1"/>
          </p:cNvSpPr>
          <p:nvPr>
            <p:ph type="ftr" sz="quarter" idx="3"/>
          </p:nvPr>
        </p:nvSpPr>
        <p:spPr>
          <a:xfrm>
            <a:off x="324001" y="6614732"/>
            <a:ext cx="9247793" cy="166777"/>
          </a:xfrm>
          <a:prstGeom prst="rect">
            <a:avLst/>
          </a:prstGeom>
        </p:spPr>
        <p:txBody>
          <a:bodyPr lIns="0" tIns="60972" rIns="121944" bIns="60972" anchor="b" anchorCtr="0"/>
          <a:lstStyle>
            <a:lvl1pPr>
              <a:defRPr sz="800">
                <a:solidFill>
                  <a:schemeClr val="accent2"/>
                </a:solidFill>
              </a:defRPr>
            </a:lvl1pPr>
          </a:lstStyle>
          <a:p>
            <a:endParaRPr lang="de-DE"/>
          </a:p>
        </p:txBody>
      </p:sp>
      <p:sp>
        <p:nvSpPr>
          <p:cNvPr id="3" name="Textplatzhalter 2">
            <a:extLst>
              <a:ext uri="{FF2B5EF4-FFF2-40B4-BE49-F238E27FC236}">
                <a16:creationId xmlns:a16="http://schemas.microsoft.com/office/drawing/2014/main" id="{4932ED2A-326E-49EE-BC82-7EF9E744C1EC}"/>
              </a:ext>
            </a:extLst>
          </p:cNvPr>
          <p:cNvSpPr>
            <a:spLocks noGrp="1"/>
          </p:cNvSpPr>
          <p:nvPr>
            <p:ph type="body" sz="quarter" idx="10"/>
          </p:nvPr>
        </p:nvSpPr>
        <p:spPr>
          <a:xfrm>
            <a:off x="324001" y="1035824"/>
            <a:ext cx="9698038" cy="365939"/>
          </a:xfrm>
        </p:spPr>
        <p:txBody>
          <a:bodyPr bIns="57600" anchor="t" anchorCtr="0">
            <a:spAutoFit/>
          </a:bodyPr>
          <a:lstStyle>
            <a:lvl1pPr>
              <a:defRPr b="1"/>
            </a:lvl1pPr>
          </a:lstStyle>
          <a:p>
            <a:pPr lvl="0"/>
            <a:r>
              <a:rPr lang="de-DE"/>
              <a:t>Mastertextformat bearbeiten</a:t>
            </a:r>
          </a:p>
        </p:txBody>
      </p:sp>
      <p:sp>
        <p:nvSpPr>
          <p:cNvPr id="4" name="Titel 3">
            <a:extLst>
              <a:ext uri="{FF2B5EF4-FFF2-40B4-BE49-F238E27FC236}">
                <a16:creationId xmlns:a16="http://schemas.microsoft.com/office/drawing/2014/main" id="{B26A37EC-14BE-4C6F-AF7B-89CDA6E90A0C}"/>
              </a:ext>
            </a:extLst>
          </p:cNvPr>
          <p:cNvSpPr>
            <a:spLocks noGrp="1"/>
          </p:cNvSpPr>
          <p:nvPr>
            <p:ph type="title"/>
          </p:nvPr>
        </p:nvSpPr>
        <p:spPr>
          <a:xfrm>
            <a:off x="324000" y="539600"/>
            <a:ext cx="9697138" cy="415370"/>
          </a:xfrm>
        </p:spPr>
        <p:txBody>
          <a:bodyPr>
            <a:noAutofit/>
          </a:bodyPr>
          <a:lstStyle/>
          <a:p>
            <a:r>
              <a:rPr lang="de-DE"/>
              <a:t>Mastertitelformat bearbeiten</a:t>
            </a:r>
          </a:p>
        </p:txBody>
      </p:sp>
      <p:sp>
        <p:nvSpPr>
          <p:cNvPr id="13" name="Inhaltsplatzhalter 5">
            <a:extLst>
              <a:ext uri="{FF2B5EF4-FFF2-40B4-BE49-F238E27FC236}">
                <a16:creationId xmlns:a16="http://schemas.microsoft.com/office/drawing/2014/main" id="{176B9DA7-F8F6-48F6-A234-C6F4B7EFEF50}"/>
              </a:ext>
            </a:extLst>
          </p:cNvPr>
          <p:cNvSpPr>
            <a:spLocks noGrp="1"/>
          </p:cNvSpPr>
          <p:nvPr>
            <p:ph sz="quarter" idx="11"/>
          </p:nvPr>
        </p:nvSpPr>
        <p:spPr>
          <a:xfrm>
            <a:off x="322263" y="1525588"/>
            <a:ext cx="11547325" cy="478313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3330145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Title, 2 Content">
    <p:spTree>
      <p:nvGrpSpPr>
        <p:cNvPr id="1" name=""/>
        <p:cNvGrpSpPr/>
        <p:nvPr/>
      </p:nvGrpSpPr>
      <p:grpSpPr>
        <a:xfrm>
          <a:off x="0" y="0"/>
          <a:ext cx="0" cy="0"/>
          <a:chOff x="0" y="0"/>
          <a:chExt cx="0" cy="0"/>
        </a:xfrm>
      </p:grpSpPr>
      <p:sp>
        <p:nvSpPr>
          <p:cNvPr id="23" name="Datumsplatzhalter 9"/>
          <p:cNvSpPr>
            <a:spLocks noGrp="1"/>
          </p:cNvSpPr>
          <p:nvPr>
            <p:ph type="dt" sz="half" idx="2"/>
          </p:nvPr>
        </p:nvSpPr>
        <p:spPr>
          <a:xfrm>
            <a:off x="324001" y="6381579"/>
            <a:ext cx="9247794" cy="217418"/>
          </a:xfrm>
          <a:prstGeom prst="rect">
            <a:avLst/>
          </a:prstGeom>
        </p:spPr>
        <p:txBody>
          <a:bodyPr vert="horz" lIns="0" tIns="0" rIns="0" bIns="0" rtlCol="0" anchor="ctr"/>
          <a:lstStyle>
            <a:lvl1pPr algn="l">
              <a:defRPr lang="de-DE" sz="800" kern="1200" smtClean="0">
                <a:solidFill>
                  <a:schemeClr val="accent2"/>
                </a:solidFill>
                <a:latin typeface="+mn-lt"/>
                <a:ea typeface="+mn-ea"/>
                <a:cs typeface="+mn-cs"/>
              </a:defRPr>
            </a:lvl1pPr>
          </a:lstStyle>
          <a:p>
            <a:r>
              <a:rPr lang="de-DE"/>
              <a:t>07.10.2022 | Workshop DAR | Mackuth, Buchner, Hasslbauer, Schmideder</a:t>
            </a:r>
            <a:endParaRPr lang="en-US"/>
          </a:p>
        </p:txBody>
      </p:sp>
      <p:sp>
        <p:nvSpPr>
          <p:cNvPr id="24" name="Foliennummernplatzhalter 22"/>
          <p:cNvSpPr>
            <a:spLocks noGrp="1"/>
          </p:cNvSpPr>
          <p:nvPr>
            <p:ph type="sldNum" sz="quarter" idx="4"/>
          </p:nvPr>
        </p:nvSpPr>
        <p:spPr>
          <a:xfrm>
            <a:off x="11245980" y="6506742"/>
            <a:ext cx="623608" cy="215979"/>
          </a:xfrm>
          <a:prstGeom prst="rect">
            <a:avLst/>
          </a:prstGeom>
        </p:spPr>
        <p:txBody>
          <a:bodyPr vert="horz" lIns="0" tIns="0" rIns="0" bIns="0" anchor="b"/>
          <a:lstStyle>
            <a:lvl1pPr algn="r" eaLnBrk="1" latinLnBrk="0" hangingPunct="1">
              <a:defRPr kumimoji="0" sz="800" b="1">
                <a:solidFill>
                  <a:schemeClr val="accent2"/>
                </a:solidFill>
              </a:defRPr>
            </a:lvl1pPr>
          </a:lstStyle>
          <a:p>
            <a:fld id="{173FEA60-B56A-DE49-B4F9-939AB62E9280}" type="slidenum">
              <a:rPr lang="de-DE" smtClean="0"/>
              <a:pPr/>
              <a:t>‹Nr.›</a:t>
            </a:fld>
            <a:endParaRPr lang="de-DE"/>
          </a:p>
        </p:txBody>
      </p:sp>
      <p:sp>
        <p:nvSpPr>
          <p:cNvPr id="25" name="Fußzeilenplatzhalter 4"/>
          <p:cNvSpPr>
            <a:spLocks noGrp="1"/>
          </p:cNvSpPr>
          <p:nvPr>
            <p:ph type="ftr" sz="quarter" idx="3"/>
          </p:nvPr>
        </p:nvSpPr>
        <p:spPr>
          <a:xfrm>
            <a:off x="324001" y="6614732"/>
            <a:ext cx="9247793" cy="166777"/>
          </a:xfrm>
          <a:prstGeom prst="rect">
            <a:avLst/>
          </a:prstGeom>
        </p:spPr>
        <p:txBody>
          <a:bodyPr lIns="0" tIns="60972" rIns="121944" bIns="60972" anchor="b" anchorCtr="0"/>
          <a:lstStyle>
            <a:lvl1pPr>
              <a:defRPr sz="800">
                <a:solidFill>
                  <a:schemeClr val="accent2"/>
                </a:solidFill>
              </a:defRPr>
            </a:lvl1pPr>
          </a:lstStyle>
          <a:p>
            <a:endParaRPr lang="de-DE"/>
          </a:p>
        </p:txBody>
      </p:sp>
      <p:sp>
        <p:nvSpPr>
          <p:cNvPr id="2" name="Titel 1">
            <a:extLst>
              <a:ext uri="{FF2B5EF4-FFF2-40B4-BE49-F238E27FC236}">
                <a16:creationId xmlns:a16="http://schemas.microsoft.com/office/drawing/2014/main" id="{8B574617-1C2F-4AFD-B402-0EE9ED9EB681}"/>
              </a:ext>
            </a:extLst>
          </p:cNvPr>
          <p:cNvSpPr>
            <a:spLocks noGrp="1"/>
          </p:cNvSpPr>
          <p:nvPr>
            <p:ph type="title"/>
          </p:nvPr>
        </p:nvSpPr>
        <p:spPr/>
        <p:txBody>
          <a:bodyPr/>
          <a:lstStyle>
            <a:lvl1pPr>
              <a:defRPr/>
            </a:lvl1pPr>
          </a:lstStyle>
          <a:p>
            <a:r>
              <a:rPr lang="de-DE"/>
              <a:t>Mastertitelformat bearbeiten</a:t>
            </a:r>
          </a:p>
        </p:txBody>
      </p:sp>
      <p:sp>
        <p:nvSpPr>
          <p:cNvPr id="4" name="Inhaltsplatzhalter 3">
            <a:extLst>
              <a:ext uri="{FF2B5EF4-FFF2-40B4-BE49-F238E27FC236}">
                <a16:creationId xmlns:a16="http://schemas.microsoft.com/office/drawing/2014/main" id="{17758379-639B-4BAE-8918-9F6FDF2318F9}"/>
              </a:ext>
            </a:extLst>
          </p:cNvPr>
          <p:cNvSpPr>
            <a:spLocks noGrp="1"/>
          </p:cNvSpPr>
          <p:nvPr>
            <p:ph sz="quarter" idx="10"/>
          </p:nvPr>
        </p:nvSpPr>
        <p:spPr>
          <a:xfrm>
            <a:off x="6276794" y="1525588"/>
            <a:ext cx="5592794" cy="478373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Inhaltsplatzhalter 5">
            <a:extLst>
              <a:ext uri="{FF2B5EF4-FFF2-40B4-BE49-F238E27FC236}">
                <a16:creationId xmlns:a16="http://schemas.microsoft.com/office/drawing/2014/main" id="{27A25D9E-4184-40A3-AFED-F776780274D9}"/>
              </a:ext>
            </a:extLst>
          </p:cNvPr>
          <p:cNvSpPr>
            <a:spLocks noGrp="1"/>
          </p:cNvSpPr>
          <p:nvPr>
            <p:ph sz="quarter" idx="11"/>
          </p:nvPr>
        </p:nvSpPr>
        <p:spPr>
          <a:xfrm>
            <a:off x="322263" y="1525588"/>
            <a:ext cx="5592795" cy="478313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768856696"/>
      </p:ext>
    </p:extLst>
  </p:cSld>
  <p:clrMapOvr>
    <a:masterClrMapping/>
  </p:clrMapOvr>
  <p:extLst>
    <p:ext uri="{DCECCB84-F9BA-43D5-87BE-67443E8EF086}">
      <p15:sldGuideLst xmlns:p15="http://schemas.microsoft.com/office/powerpoint/2012/main">
        <p15:guide id="1" pos="3728">
          <p15:clr>
            <a:srgbClr val="FBAE40"/>
          </p15:clr>
        </p15:guide>
        <p15:guide id="2" pos="3954">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Title, Subtitle, 2 Content">
    <p:spTree>
      <p:nvGrpSpPr>
        <p:cNvPr id="1" name=""/>
        <p:cNvGrpSpPr/>
        <p:nvPr/>
      </p:nvGrpSpPr>
      <p:grpSpPr>
        <a:xfrm>
          <a:off x="0" y="0"/>
          <a:ext cx="0" cy="0"/>
          <a:chOff x="0" y="0"/>
          <a:chExt cx="0" cy="0"/>
        </a:xfrm>
      </p:grpSpPr>
      <p:sp>
        <p:nvSpPr>
          <p:cNvPr id="23" name="Datumsplatzhalter 9"/>
          <p:cNvSpPr>
            <a:spLocks noGrp="1"/>
          </p:cNvSpPr>
          <p:nvPr>
            <p:ph type="dt" sz="half" idx="2"/>
          </p:nvPr>
        </p:nvSpPr>
        <p:spPr>
          <a:xfrm>
            <a:off x="324001" y="6381579"/>
            <a:ext cx="9247794" cy="217418"/>
          </a:xfrm>
          <a:prstGeom prst="rect">
            <a:avLst/>
          </a:prstGeom>
        </p:spPr>
        <p:txBody>
          <a:bodyPr vert="horz" lIns="0" tIns="0" rIns="0" bIns="0" rtlCol="0" anchor="ctr"/>
          <a:lstStyle>
            <a:lvl1pPr algn="l">
              <a:defRPr lang="de-DE" sz="800" kern="1200" smtClean="0">
                <a:solidFill>
                  <a:schemeClr val="accent2"/>
                </a:solidFill>
                <a:latin typeface="+mn-lt"/>
                <a:ea typeface="+mn-ea"/>
                <a:cs typeface="+mn-cs"/>
              </a:defRPr>
            </a:lvl1pPr>
          </a:lstStyle>
          <a:p>
            <a:r>
              <a:rPr lang="de-DE"/>
              <a:t>07.10.2022 | Workshop DAR | Mackuth, Buchner, Hasslbauer, Schmideder</a:t>
            </a:r>
            <a:endParaRPr lang="en-US"/>
          </a:p>
        </p:txBody>
      </p:sp>
      <p:sp>
        <p:nvSpPr>
          <p:cNvPr id="24" name="Foliennummernplatzhalter 22"/>
          <p:cNvSpPr>
            <a:spLocks noGrp="1"/>
          </p:cNvSpPr>
          <p:nvPr>
            <p:ph type="sldNum" sz="quarter" idx="4"/>
          </p:nvPr>
        </p:nvSpPr>
        <p:spPr>
          <a:xfrm>
            <a:off x="11245980" y="6506742"/>
            <a:ext cx="623608" cy="215979"/>
          </a:xfrm>
          <a:prstGeom prst="rect">
            <a:avLst/>
          </a:prstGeom>
        </p:spPr>
        <p:txBody>
          <a:bodyPr vert="horz" lIns="0" tIns="0" rIns="0" bIns="0" anchor="b"/>
          <a:lstStyle>
            <a:lvl1pPr algn="r" eaLnBrk="1" latinLnBrk="0" hangingPunct="1">
              <a:defRPr kumimoji="0" sz="800" b="1">
                <a:solidFill>
                  <a:schemeClr val="accent2"/>
                </a:solidFill>
              </a:defRPr>
            </a:lvl1pPr>
          </a:lstStyle>
          <a:p>
            <a:fld id="{173FEA60-B56A-DE49-B4F9-939AB62E9280}" type="slidenum">
              <a:rPr lang="de-DE" smtClean="0"/>
              <a:pPr/>
              <a:t>‹Nr.›</a:t>
            </a:fld>
            <a:endParaRPr lang="de-DE"/>
          </a:p>
        </p:txBody>
      </p:sp>
      <p:sp>
        <p:nvSpPr>
          <p:cNvPr id="25" name="Fußzeilenplatzhalter 4"/>
          <p:cNvSpPr>
            <a:spLocks noGrp="1"/>
          </p:cNvSpPr>
          <p:nvPr>
            <p:ph type="ftr" sz="quarter" idx="3"/>
          </p:nvPr>
        </p:nvSpPr>
        <p:spPr>
          <a:xfrm>
            <a:off x="324001" y="6614732"/>
            <a:ext cx="9247793" cy="166777"/>
          </a:xfrm>
          <a:prstGeom prst="rect">
            <a:avLst/>
          </a:prstGeom>
        </p:spPr>
        <p:txBody>
          <a:bodyPr lIns="0" tIns="60972" rIns="121944" bIns="60972" anchor="b" anchorCtr="0"/>
          <a:lstStyle>
            <a:lvl1pPr>
              <a:defRPr sz="800">
                <a:solidFill>
                  <a:schemeClr val="accent2"/>
                </a:solidFill>
              </a:defRPr>
            </a:lvl1pPr>
          </a:lstStyle>
          <a:p>
            <a:endParaRPr lang="de-DE"/>
          </a:p>
        </p:txBody>
      </p:sp>
      <p:sp>
        <p:nvSpPr>
          <p:cNvPr id="3" name="Textplatzhalter 2">
            <a:extLst>
              <a:ext uri="{FF2B5EF4-FFF2-40B4-BE49-F238E27FC236}">
                <a16:creationId xmlns:a16="http://schemas.microsoft.com/office/drawing/2014/main" id="{4932ED2A-326E-49EE-BC82-7EF9E744C1EC}"/>
              </a:ext>
            </a:extLst>
          </p:cNvPr>
          <p:cNvSpPr>
            <a:spLocks noGrp="1"/>
          </p:cNvSpPr>
          <p:nvPr>
            <p:ph type="body" sz="quarter" idx="10"/>
          </p:nvPr>
        </p:nvSpPr>
        <p:spPr>
          <a:xfrm>
            <a:off x="324001" y="1035824"/>
            <a:ext cx="9698038" cy="365939"/>
          </a:xfrm>
        </p:spPr>
        <p:txBody>
          <a:bodyPr bIns="57600" anchor="t" anchorCtr="0">
            <a:spAutoFit/>
          </a:bodyPr>
          <a:lstStyle>
            <a:lvl1pPr>
              <a:defRPr b="1"/>
            </a:lvl1pPr>
          </a:lstStyle>
          <a:p>
            <a:pPr lvl="0"/>
            <a:r>
              <a:rPr lang="de-DE"/>
              <a:t>Mastertextformat bearbeiten</a:t>
            </a:r>
          </a:p>
        </p:txBody>
      </p:sp>
      <p:sp>
        <p:nvSpPr>
          <p:cNvPr id="4" name="Titel 3">
            <a:extLst>
              <a:ext uri="{FF2B5EF4-FFF2-40B4-BE49-F238E27FC236}">
                <a16:creationId xmlns:a16="http://schemas.microsoft.com/office/drawing/2014/main" id="{B26A37EC-14BE-4C6F-AF7B-89CDA6E90A0C}"/>
              </a:ext>
            </a:extLst>
          </p:cNvPr>
          <p:cNvSpPr>
            <a:spLocks noGrp="1"/>
          </p:cNvSpPr>
          <p:nvPr>
            <p:ph type="title"/>
          </p:nvPr>
        </p:nvSpPr>
        <p:spPr>
          <a:xfrm>
            <a:off x="324000" y="539600"/>
            <a:ext cx="9697138" cy="415370"/>
          </a:xfrm>
        </p:spPr>
        <p:txBody>
          <a:bodyPr>
            <a:noAutofit/>
          </a:bodyPr>
          <a:lstStyle/>
          <a:p>
            <a:r>
              <a:rPr lang="de-DE"/>
              <a:t>Mastertitelformat bearbeiten</a:t>
            </a:r>
          </a:p>
        </p:txBody>
      </p:sp>
      <p:sp>
        <p:nvSpPr>
          <p:cNvPr id="10" name="Inhaltsplatzhalter 3">
            <a:extLst>
              <a:ext uri="{FF2B5EF4-FFF2-40B4-BE49-F238E27FC236}">
                <a16:creationId xmlns:a16="http://schemas.microsoft.com/office/drawing/2014/main" id="{1FFB7F91-C47F-45F3-97AF-6C1E4EBCD0E2}"/>
              </a:ext>
            </a:extLst>
          </p:cNvPr>
          <p:cNvSpPr>
            <a:spLocks noGrp="1"/>
          </p:cNvSpPr>
          <p:nvPr>
            <p:ph sz="quarter" idx="11"/>
          </p:nvPr>
        </p:nvSpPr>
        <p:spPr>
          <a:xfrm>
            <a:off x="6276794" y="1525588"/>
            <a:ext cx="5592794" cy="478373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Inhaltsplatzhalter 5">
            <a:extLst>
              <a:ext uri="{FF2B5EF4-FFF2-40B4-BE49-F238E27FC236}">
                <a16:creationId xmlns:a16="http://schemas.microsoft.com/office/drawing/2014/main" id="{86938B70-BEE5-4974-B243-A28B145B832F}"/>
              </a:ext>
            </a:extLst>
          </p:cNvPr>
          <p:cNvSpPr>
            <a:spLocks noGrp="1"/>
          </p:cNvSpPr>
          <p:nvPr>
            <p:ph sz="quarter" idx="12"/>
          </p:nvPr>
        </p:nvSpPr>
        <p:spPr>
          <a:xfrm>
            <a:off x="322263" y="1525588"/>
            <a:ext cx="5592795" cy="478313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680849860"/>
      </p:ext>
    </p:extLst>
  </p:cSld>
  <p:clrMapOvr>
    <a:masterClrMapping/>
  </p:clrMapOvr>
  <p:extLst>
    <p:ext uri="{DCECCB84-F9BA-43D5-87BE-67443E8EF086}">
      <p15:sldGuideLst xmlns:p15="http://schemas.microsoft.com/office/powerpoint/2012/main">
        <p15:guide id="1" pos="3728">
          <p15:clr>
            <a:srgbClr val="FBAE40"/>
          </p15:clr>
        </p15:guide>
        <p15:guide id="2" pos="395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2 Content grey">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57BB6443-2004-4402-83B6-9A1C81276484}"/>
              </a:ext>
            </a:extLst>
          </p:cNvPr>
          <p:cNvSpPr/>
          <p:nvPr/>
        </p:nvSpPr>
        <p:spPr>
          <a:xfrm>
            <a:off x="-1" y="2648932"/>
            <a:ext cx="12195175" cy="3727379"/>
          </a:xfrm>
          <a:prstGeom prst="rect">
            <a:avLst/>
          </a:prstGeom>
          <a:gradFill>
            <a:gsLst>
              <a:gs pos="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8B574617-1C2F-4AFD-B402-0EE9ED9EB681}"/>
              </a:ext>
            </a:extLst>
          </p:cNvPr>
          <p:cNvSpPr>
            <a:spLocks noGrp="1"/>
          </p:cNvSpPr>
          <p:nvPr>
            <p:ph type="title"/>
          </p:nvPr>
        </p:nvSpPr>
        <p:spPr/>
        <p:txBody>
          <a:bodyPr/>
          <a:lstStyle>
            <a:lvl1pPr>
              <a:defRPr sz="2700"/>
            </a:lvl1pPr>
          </a:lstStyle>
          <a:p>
            <a:r>
              <a:rPr lang="de-DE"/>
              <a:t>Mastertitelformat bearbeiten</a:t>
            </a:r>
          </a:p>
        </p:txBody>
      </p:sp>
      <p:sp>
        <p:nvSpPr>
          <p:cNvPr id="4" name="Inhaltsplatzhalter 3">
            <a:extLst>
              <a:ext uri="{FF2B5EF4-FFF2-40B4-BE49-F238E27FC236}">
                <a16:creationId xmlns:a16="http://schemas.microsoft.com/office/drawing/2014/main" id="{17758379-639B-4BAE-8918-9F6FDF2318F9}"/>
              </a:ext>
            </a:extLst>
          </p:cNvPr>
          <p:cNvSpPr>
            <a:spLocks noGrp="1"/>
          </p:cNvSpPr>
          <p:nvPr>
            <p:ph sz="quarter" idx="10"/>
          </p:nvPr>
        </p:nvSpPr>
        <p:spPr>
          <a:xfrm>
            <a:off x="6276794" y="1525588"/>
            <a:ext cx="5592794" cy="478373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Inhaltsplatzhalter 5">
            <a:extLst>
              <a:ext uri="{FF2B5EF4-FFF2-40B4-BE49-F238E27FC236}">
                <a16:creationId xmlns:a16="http://schemas.microsoft.com/office/drawing/2014/main" id="{27A25D9E-4184-40A3-AFED-F776780274D9}"/>
              </a:ext>
            </a:extLst>
          </p:cNvPr>
          <p:cNvSpPr>
            <a:spLocks noGrp="1"/>
          </p:cNvSpPr>
          <p:nvPr>
            <p:ph sz="quarter" idx="11"/>
          </p:nvPr>
        </p:nvSpPr>
        <p:spPr>
          <a:xfrm>
            <a:off x="322263" y="1525588"/>
            <a:ext cx="5592795" cy="478313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e Placeholder 4">
            <a:extLst>
              <a:ext uri="{FF2B5EF4-FFF2-40B4-BE49-F238E27FC236}">
                <a16:creationId xmlns:a16="http://schemas.microsoft.com/office/drawing/2014/main" id="{D0884039-114A-4FDD-BEA3-6DA5822A3ED9}"/>
              </a:ext>
            </a:extLst>
          </p:cNvPr>
          <p:cNvSpPr>
            <a:spLocks noGrp="1"/>
          </p:cNvSpPr>
          <p:nvPr>
            <p:ph type="dt" sz="half" idx="12"/>
          </p:nvPr>
        </p:nvSpPr>
        <p:spPr/>
        <p:txBody>
          <a:bodyPr/>
          <a:lstStyle/>
          <a:p>
            <a:r>
              <a:rPr lang="de-DE"/>
              <a:t>07.10.2022 | Workshop DAR | Mackuth, Buchner, Hasslbauer, Schmideder</a:t>
            </a:r>
            <a:endParaRPr lang="en-GB"/>
          </a:p>
        </p:txBody>
      </p:sp>
      <p:sp>
        <p:nvSpPr>
          <p:cNvPr id="7" name="Slide Number Placeholder 6">
            <a:extLst>
              <a:ext uri="{FF2B5EF4-FFF2-40B4-BE49-F238E27FC236}">
                <a16:creationId xmlns:a16="http://schemas.microsoft.com/office/drawing/2014/main" id="{0BC7DFD5-7FC9-4F2B-8524-30A069377A2E}"/>
              </a:ext>
            </a:extLst>
          </p:cNvPr>
          <p:cNvSpPr>
            <a:spLocks noGrp="1"/>
          </p:cNvSpPr>
          <p:nvPr>
            <p:ph type="sldNum" sz="quarter" idx="14"/>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2743681629"/>
      </p:ext>
    </p:extLst>
  </p:cSld>
  <p:clrMapOvr>
    <a:masterClrMapping/>
  </p:clrMapOvr>
  <p:extLst>
    <p:ext uri="{DCECCB84-F9BA-43D5-87BE-67443E8EF086}">
      <p15:sldGuideLst xmlns:p15="http://schemas.microsoft.com/office/powerpoint/2012/main">
        <p15:guide id="1" pos="3728">
          <p15:clr>
            <a:srgbClr val="FBAE40"/>
          </p15:clr>
        </p15:guide>
        <p15:guide id="2" pos="3954">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Title, Picture, Content">
    <p:spTree>
      <p:nvGrpSpPr>
        <p:cNvPr id="1" name=""/>
        <p:cNvGrpSpPr/>
        <p:nvPr/>
      </p:nvGrpSpPr>
      <p:grpSpPr>
        <a:xfrm>
          <a:off x="0" y="0"/>
          <a:ext cx="0" cy="0"/>
          <a:chOff x="0" y="0"/>
          <a:chExt cx="0" cy="0"/>
        </a:xfrm>
      </p:grpSpPr>
      <p:sp>
        <p:nvSpPr>
          <p:cNvPr id="23" name="Datumsplatzhalter 9"/>
          <p:cNvSpPr>
            <a:spLocks noGrp="1"/>
          </p:cNvSpPr>
          <p:nvPr>
            <p:ph type="dt" sz="half" idx="2"/>
          </p:nvPr>
        </p:nvSpPr>
        <p:spPr>
          <a:xfrm>
            <a:off x="324001" y="6381579"/>
            <a:ext cx="9247794" cy="217418"/>
          </a:xfrm>
          <a:prstGeom prst="rect">
            <a:avLst/>
          </a:prstGeom>
        </p:spPr>
        <p:txBody>
          <a:bodyPr vert="horz" lIns="0" tIns="0" rIns="0" bIns="0" rtlCol="0" anchor="ctr"/>
          <a:lstStyle>
            <a:lvl1pPr algn="l">
              <a:defRPr lang="de-DE" sz="800" kern="1200" smtClean="0">
                <a:solidFill>
                  <a:schemeClr val="accent2"/>
                </a:solidFill>
                <a:latin typeface="+mn-lt"/>
                <a:ea typeface="+mn-ea"/>
                <a:cs typeface="+mn-cs"/>
              </a:defRPr>
            </a:lvl1pPr>
          </a:lstStyle>
          <a:p>
            <a:r>
              <a:rPr lang="de-DE"/>
              <a:t>07.10.2022 | Workshop DAR | Mackuth, Buchner, Hasslbauer, Schmideder</a:t>
            </a:r>
            <a:endParaRPr lang="en-US"/>
          </a:p>
        </p:txBody>
      </p:sp>
      <p:sp>
        <p:nvSpPr>
          <p:cNvPr id="24" name="Foliennummernplatzhalter 22"/>
          <p:cNvSpPr>
            <a:spLocks noGrp="1"/>
          </p:cNvSpPr>
          <p:nvPr>
            <p:ph type="sldNum" sz="quarter" idx="4"/>
          </p:nvPr>
        </p:nvSpPr>
        <p:spPr>
          <a:xfrm>
            <a:off x="11245980" y="6506742"/>
            <a:ext cx="623608" cy="215979"/>
          </a:xfrm>
          <a:prstGeom prst="rect">
            <a:avLst/>
          </a:prstGeom>
        </p:spPr>
        <p:txBody>
          <a:bodyPr vert="horz" lIns="0" tIns="0" rIns="0" bIns="0" anchor="b"/>
          <a:lstStyle>
            <a:lvl1pPr algn="r" eaLnBrk="1" latinLnBrk="0" hangingPunct="1">
              <a:defRPr kumimoji="0" sz="800" b="1">
                <a:solidFill>
                  <a:schemeClr val="accent2"/>
                </a:solidFill>
              </a:defRPr>
            </a:lvl1pPr>
          </a:lstStyle>
          <a:p>
            <a:fld id="{173FEA60-B56A-DE49-B4F9-939AB62E9280}" type="slidenum">
              <a:rPr lang="de-DE" smtClean="0"/>
              <a:pPr/>
              <a:t>‹Nr.›</a:t>
            </a:fld>
            <a:endParaRPr lang="de-DE"/>
          </a:p>
        </p:txBody>
      </p:sp>
      <p:sp>
        <p:nvSpPr>
          <p:cNvPr id="25" name="Fußzeilenplatzhalter 4"/>
          <p:cNvSpPr>
            <a:spLocks noGrp="1"/>
          </p:cNvSpPr>
          <p:nvPr>
            <p:ph type="ftr" sz="quarter" idx="3"/>
          </p:nvPr>
        </p:nvSpPr>
        <p:spPr>
          <a:xfrm>
            <a:off x="324001" y="6614732"/>
            <a:ext cx="9247793" cy="166777"/>
          </a:xfrm>
          <a:prstGeom prst="rect">
            <a:avLst/>
          </a:prstGeom>
        </p:spPr>
        <p:txBody>
          <a:bodyPr lIns="0" tIns="60972" rIns="121944" bIns="60972" anchor="b" anchorCtr="0"/>
          <a:lstStyle>
            <a:lvl1pPr>
              <a:defRPr sz="800">
                <a:solidFill>
                  <a:schemeClr val="accent2"/>
                </a:solidFill>
              </a:defRPr>
            </a:lvl1pPr>
          </a:lstStyle>
          <a:p>
            <a:endParaRPr lang="de-DE"/>
          </a:p>
        </p:txBody>
      </p:sp>
      <p:sp>
        <p:nvSpPr>
          <p:cNvPr id="2" name="Titel 1">
            <a:extLst>
              <a:ext uri="{FF2B5EF4-FFF2-40B4-BE49-F238E27FC236}">
                <a16:creationId xmlns:a16="http://schemas.microsoft.com/office/drawing/2014/main" id="{8B574617-1C2F-4AFD-B402-0EE9ED9EB681}"/>
              </a:ext>
            </a:extLst>
          </p:cNvPr>
          <p:cNvSpPr>
            <a:spLocks noGrp="1"/>
          </p:cNvSpPr>
          <p:nvPr>
            <p:ph type="title"/>
          </p:nvPr>
        </p:nvSpPr>
        <p:spPr/>
        <p:txBody>
          <a:bodyPr/>
          <a:lstStyle>
            <a:lvl1pPr>
              <a:defRPr/>
            </a:lvl1pPr>
          </a:lstStyle>
          <a:p>
            <a:r>
              <a:rPr lang="de-DE"/>
              <a:t>Mastertitelformat bearbeiten</a:t>
            </a:r>
          </a:p>
        </p:txBody>
      </p:sp>
      <p:sp>
        <p:nvSpPr>
          <p:cNvPr id="4" name="Inhaltsplatzhalter 3">
            <a:extLst>
              <a:ext uri="{FF2B5EF4-FFF2-40B4-BE49-F238E27FC236}">
                <a16:creationId xmlns:a16="http://schemas.microsoft.com/office/drawing/2014/main" id="{17758379-639B-4BAE-8918-9F6FDF2318F9}"/>
              </a:ext>
            </a:extLst>
          </p:cNvPr>
          <p:cNvSpPr>
            <a:spLocks noGrp="1"/>
          </p:cNvSpPr>
          <p:nvPr>
            <p:ph sz="quarter" idx="10"/>
          </p:nvPr>
        </p:nvSpPr>
        <p:spPr>
          <a:xfrm>
            <a:off x="6276794" y="1525588"/>
            <a:ext cx="5592794" cy="478373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Bildplatzhalter 4">
            <a:extLst>
              <a:ext uri="{FF2B5EF4-FFF2-40B4-BE49-F238E27FC236}">
                <a16:creationId xmlns:a16="http://schemas.microsoft.com/office/drawing/2014/main" id="{37991470-7FC2-4312-A525-2E8AF634381E}"/>
              </a:ext>
            </a:extLst>
          </p:cNvPr>
          <p:cNvSpPr>
            <a:spLocks noGrp="1"/>
          </p:cNvSpPr>
          <p:nvPr>
            <p:ph type="pic" sz="quarter" idx="11"/>
          </p:nvPr>
        </p:nvSpPr>
        <p:spPr>
          <a:xfrm>
            <a:off x="1" y="1525588"/>
            <a:ext cx="5918200" cy="4852352"/>
          </a:xfrm>
        </p:spPr>
        <p:txBody>
          <a:bodyPr/>
          <a:lstStyle/>
          <a:p>
            <a:r>
              <a:rPr lang="de-DE"/>
              <a:t>Bild durch Klicken auf Symbol hinzufügen</a:t>
            </a:r>
          </a:p>
        </p:txBody>
      </p:sp>
    </p:spTree>
    <p:extLst>
      <p:ext uri="{BB962C8B-B14F-4D97-AF65-F5344CB8AC3E}">
        <p14:creationId xmlns:p14="http://schemas.microsoft.com/office/powerpoint/2010/main" val="2108886677"/>
      </p:ext>
    </p:extLst>
  </p:cSld>
  <p:clrMapOvr>
    <a:masterClrMapping/>
  </p:clrMapOvr>
  <p:extLst>
    <p:ext uri="{DCECCB84-F9BA-43D5-87BE-67443E8EF086}">
      <p15:sldGuideLst xmlns:p15="http://schemas.microsoft.com/office/powerpoint/2012/main">
        <p15:guide id="1" pos="3728">
          <p15:clr>
            <a:srgbClr val="FBAE40"/>
          </p15:clr>
        </p15:guide>
        <p15:guide id="2" pos="3954">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Title, Subtitle, Picture, Content">
    <p:spTree>
      <p:nvGrpSpPr>
        <p:cNvPr id="1" name=""/>
        <p:cNvGrpSpPr/>
        <p:nvPr/>
      </p:nvGrpSpPr>
      <p:grpSpPr>
        <a:xfrm>
          <a:off x="0" y="0"/>
          <a:ext cx="0" cy="0"/>
          <a:chOff x="0" y="0"/>
          <a:chExt cx="0" cy="0"/>
        </a:xfrm>
      </p:grpSpPr>
      <p:sp>
        <p:nvSpPr>
          <p:cNvPr id="23" name="Datumsplatzhalter 9"/>
          <p:cNvSpPr>
            <a:spLocks noGrp="1"/>
          </p:cNvSpPr>
          <p:nvPr>
            <p:ph type="dt" sz="half" idx="2"/>
          </p:nvPr>
        </p:nvSpPr>
        <p:spPr>
          <a:xfrm>
            <a:off x="324001" y="6381579"/>
            <a:ext cx="9247794" cy="217418"/>
          </a:xfrm>
          <a:prstGeom prst="rect">
            <a:avLst/>
          </a:prstGeom>
        </p:spPr>
        <p:txBody>
          <a:bodyPr vert="horz" lIns="0" tIns="0" rIns="0" bIns="0" rtlCol="0" anchor="ctr"/>
          <a:lstStyle>
            <a:lvl1pPr algn="l">
              <a:defRPr lang="de-DE" sz="800" kern="1200" smtClean="0">
                <a:solidFill>
                  <a:schemeClr val="accent2"/>
                </a:solidFill>
                <a:latin typeface="+mn-lt"/>
                <a:ea typeface="+mn-ea"/>
                <a:cs typeface="+mn-cs"/>
              </a:defRPr>
            </a:lvl1pPr>
          </a:lstStyle>
          <a:p>
            <a:r>
              <a:rPr lang="de-DE"/>
              <a:t>07.10.2022 | Workshop DAR | Mackuth, Buchner, Hasslbauer, Schmideder</a:t>
            </a:r>
            <a:endParaRPr lang="en-US"/>
          </a:p>
        </p:txBody>
      </p:sp>
      <p:sp>
        <p:nvSpPr>
          <p:cNvPr id="24" name="Foliennummernplatzhalter 22"/>
          <p:cNvSpPr>
            <a:spLocks noGrp="1"/>
          </p:cNvSpPr>
          <p:nvPr>
            <p:ph type="sldNum" sz="quarter" idx="4"/>
          </p:nvPr>
        </p:nvSpPr>
        <p:spPr>
          <a:xfrm>
            <a:off x="11245980" y="6506742"/>
            <a:ext cx="623608" cy="215979"/>
          </a:xfrm>
          <a:prstGeom prst="rect">
            <a:avLst/>
          </a:prstGeom>
        </p:spPr>
        <p:txBody>
          <a:bodyPr vert="horz" lIns="0" tIns="0" rIns="0" bIns="0" anchor="b"/>
          <a:lstStyle>
            <a:lvl1pPr algn="r" eaLnBrk="1" latinLnBrk="0" hangingPunct="1">
              <a:defRPr kumimoji="0" sz="800" b="1">
                <a:solidFill>
                  <a:schemeClr val="accent2"/>
                </a:solidFill>
              </a:defRPr>
            </a:lvl1pPr>
          </a:lstStyle>
          <a:p>
            <a:fld id="{173FEA60-B56A-DE49-B4F9-939AB62E9280}" type="slidenum">
              <a:rPr lang="de-DE" smtClean="0"/>
              <a:pPr/>
              <a:t>‹Nr.›</a:t>
            </a:fld>
            <a:endParaRPr lang="de-DE"/>
          </a:p>
        </p:txBody>
      </p:sp>
      <p:sp>
        <p:nvSpPr>
          <p:cNvPr id="25" name="Fußzeilenplatzhalter 4"/>
          <p:cNvSpPr>
            <a:spLocks noGrp="1"/>
          </p:cNvSpPr>
          <p:nvPr>
            <p:ph type="ftr" sz="quarter" idx="3"/>
          </p:nvPr>
        </p:nvSpPr>
        <p:spPr>
          <a:xfrm>
            <a:off x="324001" y="6614732"/>
            <a:ext cx="9247793" cy="166777"/>
          </a:xfrm>
          <a:prstGeom prst="rect">
            <a:avLst/>
          </a:prstGeom>
        </p:spPr>
        <p:txBody>
          <a:bodyPr lIns="0" tIns="60972" rIns="121944" bIns="60972" anchor="b" anchorCtr="0"/>
          <a:lstStyle>
            <a:lvl1pPr>
              <a:defRPr sz="800">
                <a:solidFill>
                  <a:schemeClr val="accent2"/>
                </a:solidFill>
              </a:defRPr>
            </a:lvl1pPr>
          </a:lstStyle>
          <a:p>
            <a:endParaRPr lang="de-DE"/>
          </a:p>
        </p:txBody>
      </p:sp>
      <p:sp>
        <p:nvSpPr>
          <p:cNvPr id="3" name="Textplatzhalter 2">
            <a:extLst>
              <a:ext uri="{FF2B5EF4-FFF2-40B4-BE49-F238E27FC236}">
                <a16:creationId xmlns:a16="http://schemas.microsoft.com/office/drawing/2014/main" id="{4932ED2A-326E-49EE-BC82-7EF9E744C1EC}"/>
              </a:ext>
            </a:extLst>
          </p:cNvPr>
          <p:cNvSpPr>
            <a:spLocks noGrp="1"/>
          </p:cNvSpPr>
          <p:nvPr>
            <p:ph type="body" sz="quarter" idx="10"/>
          </p:nvPr>
        </p:nvSpPr>
        <p:spPr>
          <a:xfrm>
            <a:off x="324001" y="1035824"/>
            <a:ext cx="9698038" cy="365939"/>
          </a:xfrm>
        </p:spPr>
        <p:txBody>
          <a:bodyPr bIns="57600" anchor="t" anchorCtr="0">
            <a:spAutoFit/>
          </a:bodyPr>
          <a:lstStyle>
            <a:lvl1pPr>
              <a:defRPr b="1"/>
            </a:lvl1pPr>
          </a:lstStyle>
          <a:p>
            <a:pPr lvl="0"/>
            <a:r>
              <a:rPr lang="de-DE"/>
              <a:t>Mastertextformat bearbeiten</a:t>
            </a:r>
          </a:p>
        </p:txBody>
      </p:sp>
      <p:sp>
        <p:nvSpPr>
          <p:cNvPr id="4" name="Titel 3">
            <a:extLst>
              <a:ext uri="{FF2B5EF4-FFF2-40B4-BE49-F238E27FC236}">
                <a16:creationId xmlns:a16="http://schemas.microsoft.com/office/drawing/2014/main" id="{B26A37EC-14BE-4C6F-AF7B-89CDA6E90A0C}"/>
              </a:ext>
            </a:extLst>
          </p:cNvPr>
          <p:cNvSpPr>
            <a:spLocks noGrp="1"/>
          </p:cNvSpPr>
          <p:nvPr>
            <p:ph type="title"/>
          </p:nvPr>
        </p:nvSpPr>
        <p:spPr>
          <a:xfrm>
            <a:off x="324000" y="539600"/>
            <a:ext cx="9697138" cy="415370"/>
          </a:xfrm>
        </p:spPr>
        <p:txBody>
          <a:bodyPr>
            <a:noAutofit/>
          </a:bodyPr>
          <a:lstStyle/>
          <a:p>
            <a:r>
              <a:rPr lang="de-DE"/>
              <a:t>Mastertitelformat bearbeiten</a:t>
            </a:r>
          </a:p>
        </p:txBody>
      </p:sp>
      <p:sp>
        <p:nvSpPr>
          <p:cNvPr id="10" name="Inhaltsplatzhalter 3">
            <a:extLst>
              <a:ext uri="{FF2B5EF4-FFF2-40B4-BE49-F238E27FC236}">
                <a16:creationId xmlns:a16="http://schemas.microsoft.com/office/drawing/2014/main" id="{1FFB7F91-C47F-45F3-97AF-6C1E4EBCD0E2}"/>
              </a:ext>
            </a:extLst>
          </p:cNvPr>
          <p:cNvSpPr>
            <a:spLocks noGrp="1"/>
          </p:cNvSpPr>
          <p:nvPr>
            <p:ph sz="quarter" idx="11"/>
          </p:nvPr>
        </p:nvSpPr>
        <p:spPr>
          <a:xfrm>
            <a:off x="6276794" y="1525588"/>
            <a:ext cx="5592794" cy="478373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Bildplatzhalter 4">
            <a:extLst>
              <a:ext uri="{FF2B5EF4-FFF2-40B4-BE49-F238E27FC236}">
                <a16:creationId xmlns:a16="http://schemas.microsoft.com/office/drawing/2014/main" id="{423EDF0F-554B-4A11-861D-4D88B8B50A55}"/>
              </a:ext>
            </a:extLst>
          </p:cNvPr>
          <p:cNvSpPr>
            <a:spLocks noGrp="1"/>
          </p:cNvSpPr>
          <p:nvPr>
            <p:ph type="pic" sz="quarter" idx="12"/>
          </p:nvPr>
        </p:nvSpPr>
        <p:spPr>
          <a:xfrm>
            <a:off x="1" y="1525588"/>
            <a:ext cx="5918200" cy="4852353"/>
          </a:xfrm>
        </p:spPr>
        <p:txBody>
          <a:bodyPr/>
          <a:lstStyle/>
          <a:p>
            <a:r>
              <a:rPr lang="de-DE"/>
              <a:t>Bild durch Klicken auf Symbol hinzufügen</a:t>
            </a:r>
          </a:p>
        </p:txBody>
      </p:sp>
    </p:spTree>
    <p:extLst>
      <p:ext uri="{BB962C8B-B14F-4D97-AF65-F5344CB8AC3E}">
        <p14:creationId xmlns:p14="http://schemas.microsoft.com/office/powerpoint/2010/main" val="3332802689"/>
      </p:ext>
    </p:extLst>
  </p:cSld>
  <p:clrMapOvr>
    <a:masterClrMapping/>
  </p:clrMapOvr>
  <p:extLst>
    <p:ext uri="{DCECCB84-F9BA-43D5-87BE-67443E8EF086}">
      <p15:sldGuideLst xmlns:p15="http://schemas.microsoft.com/office/powerpoint/2012/main">
        <p15:guide id="1" pos="3728">
          <p15:clr>
            <a:srgbClr val="FBAE40"/>
          </p15:clr>
        </p15:guide>
        <p15:guide id="2" pos="3954">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23" name="Datumsplatzhalter 9"/>
          <p:cNvSpPr>
            <a:spLocks noGrp="1"/>
          </p:cNvSpPr>
          <p:nvPr>
            <p:ph type="dt" sz="half" idx="2"/>
          </p:nvPr>
        </p:nvSpPr>
        <p:spPr>
          <a:xfrm>
            <a:off x="324001" y="6381579"/>
            <a:ext cx="9247794" cy="217418"/>
          </a:xfrm>
          <a:prstGeom prst="rect">
            <a:avLst/>
          </a:prstGeom>
        </p:spPr>
        <p:txBody>
          <a:bodyPr vert="horz" lIns="0" tIns="0" rIns="0" bIns="0" rtlCol="0" anchor="ctr"/>
          <a:lstStyle>
            <a:lvl1pPr algn="l">
              <a:defRPr lang="de-DE" sz="800" kern="1200" smtClean="0">
                <a:solidFill>
                  <a:schemeClr val="accent2"/>
                </a:solidFill>
                <a:latin typeface="+mn-lt"/>
                <a:ea typeface="+mn-ea"/>
                <a:cs typeface="+mn-cs"/>
              </a:defRPr>
            </a:lvl1pPr>
          </a:lstStyle>
          <a:p>
            <a:r>
              <a:rPr lang="de-DE"/>
              <a:t>07.10.2022 | Workshop DAR | Mackuth, Buchner, Hasslbauer, Schmideder</a:t>
            </a:r>
            <a:endParaRPr lang="en-US"/>
          </a:p>
        </p:txBody>
      </p:sp>
      <p:sp>
        <p:nvSpPr>
          <p:cNvPr id="24" name="Foliennummernplatzhalter 22"/>
          <p:cNvSpPr>
            <a:spLocks noGrp="1"/>
          </p:cNvSpPr>
          <p:nvPr>
            <p:ph type="sldNum" sz="quarter" idx="4"/>
          </p:nvPr>
        </p:nvSpPr>
        <p:spPr>
          <a:xfrm>
            <a:off x="11245980" y="6506742"/>
            <a:ext cx="623608" cy="215979"/>
          </a:xfrm>
          <a:prstGeom prst="rect">
            <a:avLst/>
          </a:prstGeom>
        </p:spPr>
        <p:txBody>
          <a:bodyPr vert="horz" lIns="0" tIns="0" rIns="0" bIns="0" anchor="b"/>
          <a:lstStyle>
            <a:lvl1pPr algn="r" eaLnBrk="1" latinLnBrk="0" hangingPunct="1">
              <a:defRPr kumimoji="0" sz="800" b="1">
                <a:solidFill>
                  <a:schemeClr val="accent2"/>
                </a:solidFill>
              </a:defRPr>
            </a:lvl1pPr>
          </a:lstStyle>
          <a:p>
            <a:fld id="{173FEA60-B56A-DE49-B4F9-939AB62E9280}" type="slidenum">
              <a:rPr lang="de-DE" smtClean="0"/>
              <a:pPr/>
              <a:t>‹Nr.›</a:t>
            </a:fld>
            <a:endParaRPr lang="de-DE"/>
          </a:p>
        </p:txBody>
      </p:sp>
      <p:sp>
        <p:nvSpPr>
          <p:cNvPr id="25" name="Fußzeilenplatzhalter 4"/>
          <p:cNvSpPr>
            <a:spLocks noGrp="1"/>
          </p:cNvSpPr>
          <p:nvPr>
            <p:ph type="ftr" sz="quarter" idx="3"/>
          </p:nvPr>
        </p:nvSpPr>
        <p:spPr>
          <a:xfrm>
            <a:off x="324001" y="6614732"/>
            <a:ext cx="9247793" cy="166777"/>
          </a:xfrm>
          <a:prstGeom prst="rect">
            <a:avLst/>
          </a:prstGeom>
        </p:spPr>
        <p:txBody>
          <a:bodyPr lIns="0" tIns="60972" rIns="121944" bIns="60972" anchor="b" anchorCtr="0"/>
          <a:lstStyle>
            <a:lvl1pPr>
              <a:defRPr sz="800">
                <a:solidFill>
                  <a:schemeClr val="accent2"/>
                </a:solidFill>
              </a:defRPr>
            </a:lvl1pPr>
          </a:lstStyle>
          <a:p>
            <a:endParaRPr lang="de-DE"/>
          </a:p>
        </p:txBody>
      </p:sp>
      <p:sp>
        <p:nvSpPr>
          <p:cNvPr id="2" name="Titel 1">
            <a:extLst>
              <a:ext uri="{FF2B5EF4-FFF2-40B4-BE49-F238E27FC236}">
                <a16:creationId xmlns:a16="http://schemas.microsoft.com/office/drawing/2014/main" id="{8B574617-1C2F-4AFD-B402-0EE9ED9EB681}"/>
              </a:ext>
            </a:extLst>
          </p:cNvPr>
          <p:cNvSpPr>
            <a:spLocks noGrp="1"/>
          </p:cNvSpPr>
          <p:nvPr>
            <p:ph type="title"/>
          </p:nvPr>
        </p:nvSpPr>
        <p:spPr/>
        <p:txBody>
          <a:bodyPr/>
          <a:lstStyle>
            <a:lvl1pPr>
              <a:defRPr/>
            </a:lvl1pPr>
          </a:lstStyle>
          <a:p>
            <a:r>
              <a:rPr lang="de-DE"/>
              <a:t>Mastertitelformat bearbeiten</a:t>
            </a:r>
          </a:p>
        </p:txBody>
      </p:sp>
    </p:spTree>
    <p:extLst>
      <p:ext uri="{BB962C8B-B14F-4D97-AF65-F5344CB8AC3E}">
        <p14:creationId xmlns:p14="http://schemas.microsoft.com/office/powerpoint/2010/main" val="197295743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Title, Subtitle">
    <p:spTree>
      <p:nvGrpSpPr>
        <p:cNvPr id="1" name=""/>
        <p:cNvGrpSpPr/>
        <p:nvPr/>
      </p:nvGrpSpPr>
      <p:grpSpPr>
        <a:xfrm>
          <a:off x="0" y="0"/>
          <a:ext cx="0" cy="0"/>
          <a:chOff x="0" y="0"/>
          <a:chExt cx="0" cy="0"/>
        </a:xfrm>
      </p:grpSpPr>
      <p:sp>
        <p:nvSpPr>
          <p:cNvPr id="23" name="Datumsplatzhalter 9"/>
          <p:cNvSpPr>
            <a:spLocks noGrp="1"/>
          </p:cNvSpPr>
          <p:nvPr>
            <p:ph type="dt" sz="half" idx="2"/>
          </p:nvPr>
        </p:nvSpPr>
        <p:spPr>
          <a:xfrm>
            <a:off x="324001" y="6381579"/>
            <a:ext cx="9247794" cy="217418"/>
          </a:xfrm>
          <a:prstGeom prst="rect">
            <a:avLst/>
          </a:prstGeom>
        </p:spPr>
        <p:txBody>
          <a:bodyPr vert="horz" lIns="0" tIns="0" rIns="0" bIns="0" rtlCol="0" anchor="ctr"/>
          <a:lstStyle>
            <a:lvl1pPr algn="l">
              <a:defRPr lang="de-DE" sz="800" kern="1200" smtClean="0">
                <a:solidFill>
                  <a:schemeClr val="accent2"/>
                </a:solidFill>
                <a:latin typeface="+mn-lt"/>
                <a:ea typeface="+mn-ea"/>
                <a:cs typeface="+mn-cs"/>
              </a:defRPr>
            </a:lvl1pPr>
          </a:lstStyle>
          <a:p>
            <a:r>
              <a:rPr lang="de-DE"/>
              <a:t>07.10.2022 | Workshop DAR | Mackuth, Buchner, Hasslbauer, Schmideder</a:t>
            </a:r>
            <a:endParaRPr lang="en-US"/>
          </a:p>
        </p:txBody>
      </p:sp>
      <p:sp>
        <p:nvSpPr>
          <p:cNvPr id="24" name="Foliennummernplatzhalter 22"/>
          <p:cNvSpPr>
            <a:spLocks noGrp="1"/>
          </p:cNvSpPr>
          <p:nvPr>
            <p:ph type="sldNum" sz="quarter" idx="4"/>
          </p:nvPr>
        </p:nvSpPr>
        <p:spPr>
          <a:xfrm>
            <a:off x="11245980" y="6506742"/>
            <a:ext cx="623608" cy="215979"/>
          </a:xfrm>
          <a:prstGeom prst="rect">
            <a:avLst/>
          </a:prstGeom>
        </p:spPr>
        <p:txBody>
          <a:bodyPr vert="horz" lIns="0" tIns="0" rIns="0" bIns="0" anchor="b"/>
          <a:lstStyle>
            <a:lvl1pPr algn="r" eaLnBrk="1" latinLnBrk="0" hangingPunct="1">
              <a:defRPr kumimoji="0" sz="800" b="1">
                <a:solidFill>
                  <a:schemeClr val="accent2"/>
                </a:solidFill>
              </a:defRPr>
            </a:lvl1pPr>
          </a:lstStyle>
          <a:p>
            <a:fld id="{173FEA60-B56A-DE49-B4F9-939AB62E9280}" type="slidenum">
              <a:rPr lang="de-DE" smtClean="0"/>
              <a:pPr/>
              <a:t>‹Nr.›</a:t>
            </a:fld>
            <a:endParaRPr lang="de-DE"/>
          </a:p>
        </p:txBody>
      </p:sp>
      <p:sp>
        <p:nvSpPr>
          <p:cNvPr id="25" name="Fußzeilenplatzhalter 4"/>
          <p:cNvSpPr>
            <a:spLocks noGrp="1"/>
          </p:cNvSpPr>
          <p:nvPr>
            <p:ph type="ftr" sz="quarter" idx="3"/>
          </p:nvPr>
        </p:nvSpPr>
        <p:spPr>
          <a:xfrm>
            <a:off x="324001" y="6614732"/>
            <a:ext cx="9247793" cy="166777"/>
          </a:xfrm>
          <a:prstGeom prst="rect">
            <a:avLst/>
          </a:prstGeom>
        </p:spPr>
        <p:txBody>
          <a:bodyPr lIns="0" tIns="60972" rIns="121944" bIns="60972" anchor="b" anchorCtr="0"/>
          <a:lstStyle>
            <a:lvl1pPr>
              <a:defRPr sz="800">
                <a:solidFill>
                  <a:schemeClr val="accent2"/>
                </a:solidFill>
              </a:defRPr>
            </a:lvl1pPr>
          </a:lstStyle>
          <a:p>
            <a:endParaRPr lang="de-DE"/>
          </a:p>
        </p:txBody>
      </p:sp>
      <p:sp>
        <p:nvSpPr>
          <p:cNvPr id="3" name="Textplatzhalter 2">
            <a:extLst>
              <a:ext uri="{FF2B5EF4-FFF2-40B4-BE49-F238E27FC236}">
                <a16:creationId xmlns:a16="http://schemas.microsoft.com/office/drawing/2014/main" id="{4932ED2A-326E-49EE-BC82-7EF9E744C1EC}"/>
              </a:ext>
            </a:extLst>
          </p:cNvPr>
          <p:cNvSpPr>
            <a:spLocks noGrp="1"/>
          </p:cNvSpPr>
          <p:nvPr>
            <p:ph type="body" sz="quarter" idx="10"/>
          </p:nvPr>
        </p:nvSpPr>
        <p:spPr>
          <a:xfrm>
            <a:off x="324001" y="1035824"/>
            <a:ext cx="9698038" cy="365939"/>
          </a:xfrm>
        </p:spPr>
        <p:txBody>
          <a:bodyPr bIns="57600" anchor="t" anchorCtr="0">
            <a:spAutoFit/>
          </a:bodyPr>
          <a:lstStyle>
            <a:lvl1pPr>
              <a:defRPr b="1"/>
            </a:lvl1pPr>
          </a:lstStyle>
          <a:p>
            <a:pPr lvl="0"/>
            <a:r>
              <a:rPr lang="de-DE"/>
              <a:t>Mastertextformat bearbeiten</a:t>
            </a:r>
          </a:p>
        </p:txBody>
      </p:sp>
      <p:sp>
        <p:nvSpPr>
          <p:cNvPr id="4" name="Titel 3">
            <a:extLst>
              <a:ext uri="{FF2B5EF4-FFF2-40B4-BE49-F238E27FC236}">
                <a16:creationId xmlns:a16="http://schemas.microsoft.com/office/drawing/2014/main" id="{B26A37EC-14BE-4C6F-AF7B-89CDA6E90A0C}"/>
              </a:ext>
            </a:extLst>
          </p:cNvPr>
          <p:cNvSpPr>
            <a:spLocks noGrp="1"/>
          </p:cNvSpPr>
          <p:nvPr>
            <p:ph type="title"/>
          </p:nvPr>
        </p:nvSpPr>
        <p:spPr>
          <a:xfrm>
            <a:off x="324000" y="539600"/>
            <a:ext cx="9697138" cy="415370"/>
          </a:xfrm>
        </p:spPr>
        <p:txBody>
          <a:bodyPr>
            <a:noAutofit/>
          </a:bodyPr>
          <a:lstStyle/>
          <a:p>
            <a:r>
              <a:rPr lang="de-DE"/>
              <a:t>Mastertitelformat bearbeiten</a:t>
            </a:r>
          </a:p>
        </p:txBody>
      </p:sp>
    </p:spTree>
    <p:extLst>
      <p:ext uri="{BB962C8B-B14F-4D97-AF65-F5344CB8AC3E}">
        <p14:creationId xmlns:p14="http://schemas.microsoft.com/office/powerpoint/2010/main" val="113627460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Title, Content grey">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929DCE80-A37B-4920-8174-381EF783CD72}"/>
              </a:ext>
            </a:extLst>
          </p:cNvPr>
          <p:cNvSpPr/>
          <p:nvPr/>
        </p:nvSpPr>
        <p:spPr>
          <a:xfrm>
            <a:off x="-1" y="2648932"/>
            <a:ext cx="12195175" cy="3727379"/>
          </a:xfrm>
          <a:prstGeom prst="rect">
            <a:avLst/>
          </a:prstGeom>
          <a:gradFill>
            <a:gsLst>
              <a:gs pos="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Datumsplatzhalter 9"/>
          <p:cNvSpPr>
            <a:spLocks noGrp="1"/>
          </p:cNvSpPr>
          <p:nvPr>
            <p:ph type="dt" sz="half" idx="2"/>
          </p:nvPr>
        </p:nvSpPr>
        <p:spPr>
          <a:xfrm>
            <a:off x="324001" y="6381579"/>
            <a:ext cx="9247794" cy="217418"/>
          </a:xfrm>
          <a:prstGeom prst="rect">
            <a:avLst/>
          </a:prstGeom>
        </p:spPr>
        <p:txBody>
          <a:bodyPr vert="horz" lIns="0" tIns="0" rIns="0" bIns="0" rtlCol="0" anchor="ctr"/>
          <a:lstStyle>
            <a:lvl1pPr algn="l">
              <a:defRPr lang="de-DE" sz="800" kern="1200" smtClean="0">
                <a:solidFill>
                  <a:schemeClr val="accent2"/>
                </a:solidFill>
                <a:latin typeface="+mn-lt"/>
                <a:ea typeface="+mn-ea"/>
                <a:cs typeface="+mn-cs"/>
              </a:defRPr>
            </a:lvl1pPr>
          </a:lstStyle>
          <a:p>
            <a:r>
              <a:rPr lang="de-DE"/>
              <a:t>07.10.2022 | Workshop DAR | Mackuth, Buchner, Hasslbauer, Schmideder</a:t>
            </a:r>
            <a:endParaRPr lang="en-US"/>
          </a:p>
        </p:txBody>
      </p:sp>
      <p:sp>
        <p:nvSpPr>
          <p:cNvPr id="24" name="Foliennummernplatzhalter 22"/>
          <p:cNvSpPr>
            <a:spLocks noGrp="1"/>
          </p:cNvSpPr>
          <p:nvPr>
            <p:ph type="sldNum" sz="quarter" idx="4"/>
          </p:nvPr>
        </p:nvSpPr>
        <p:spPr>
          <a:xfrm>
            <a:off x="11245980" y="6506742"/>
            <a:ext cx="623608" cy="215979"/>
          </a:xfrm>
          <a:prstGeom prst="rect">
            <a:avLst/>
          </a:prstGeom>
        </p:spPr>
        <p:txBody>
          <a:bodyPr vert="horz" lIns="0" tIns="0" rIns="0" bIns="0" anchor="b"/>
          <a:lstStyle>
            <a:lvl1pPr algn="r" eaLnBrk="1" latinLnBrk="0" hangingPunct="1">
              <a:defRPr kumimoji="0" sz="800" b="1">
                <a:solidFill>
                  <a:schemeClr val="accent2"/>
                </a:solidFill>
              </a:defRPr>
            </a:lvl1pPr>
          </a:lstStyle>
          <a:p>
            <a:fld id="{173FEA60-B56A-DE49-B4F9-939AB62E9280}" type="slidenum">
              <a:rPr lang="de-DE" smtClean="0"/>
              <a:pPr/>
              <a:t>‹Nr.›</a:t>
            </a:fld>
            <a:endParaRPr lang="de-DE"/>
          </a:p>
        </p:txBody>
      </p:sp>
      <p:sp>
        <p:nvSpPr>
          <p:cNvPr id="25" name="Fußzeilenplatzhalter 4"/>
          <p:cNvSpPr>
            <a:spLocks noGrp="1"/>
          </p:cNvSpPr>
          <p:nvPr>
            <p:ph type="ftr" sz="quarter" idx="3"/>
          </p:nvPr>
        </p:nvSpPr>
        <p:spPr>
          <a:xfrm>
            <a:off x="324001" y="6614732"/>
            <a:ext cx="9247793" cy="166777"/>
          </a:xfrm>
          <a:prstGeom prst="rect">
            <a:avLst/>
          </a:prstGeom>
        </p:spPr>
        <p:txBody>
          <a:bodyPr lIns="0" tIns="60972" rIns="121944" bIns="60972" anchor="b" anchorCtr="0"/>
          <a:lstStyle>
            <a:lvl1pPr>
              <a:defRPr sz="800">
                <a:solidFill>
                  <a:schemeClr val="accent2"/>
                </a:solidFill>
              </a:defRPr>
            </a:lvl1pPr>
          </a:lstStyle>
          <a:p>
            <a:endParaRPr lang="de-DE"/>
          </a:p>
        </p:txBody>
      </p:sp>
      <p:sp>
        <p:nvSpPr>
          <p:cNvPr id="2" name="Titel 1">
            <a:extLst>
              <a:ext uri="{FF2B5EF4-FFF2-40B4-BE49-F238E27FC236}">
                <a16:creationId xmlns:a16="http://schemas.microsoft.com/office/drawing/2014/main" id="{8B574617-1C2F-4AFD-B402-0EE9ED9EB681}"/>
              </a:ext>
            </a:extLst>
          </p:cNvPr>
          <p:cNvSpPr>
            <a:spLocks noGrp="1"/>
          </p:cNvSpPr>
          <p:nvPr>
            <p:ph type="title"/>
          </p:nvPr>
        </p:nvSpPr>
        <p:spPr/>
        <p:txBody>
          <a:bodyPr/>
          <a:lstStyle>
            <a:lvl1pPr>
              <a:defRPr/>
            </a:lvl1pPr>
          </a:lstStyle>
          <a:p>
            <a:r>
              <a:rPr lang="de-DE"/>
              <a:t>Mastertitelformat bearbeiten</a:t>
            </a:r>
          </a:p>
        </p:txBody>
      </p:sp>
      <p:sp>
        <p:nvSpPr>
          <p:cNvPr id="8" name="Inhaltsplatzhalter 5">
            <a:extLst>
              <a:ext uri="{FF2B5EF4-FFF2-40B4-BE49-F238E27FC236}">
                <a16:creationId xmlns:a16="http://schemas.microsoft.com/office/drawing/2014/main" id="{2BBE291B-8A14-4D97-908B-EFE9FCC558B9}"/>
              </a:ext>
            </a:extLst>
          </p:cNvPr>
          <p:cNvSpPr>
            <a:spLocks noGrp="1"/>
          </p:cNvSpPr>
          <p:nvPr>
            <p:ph sz="quarter" idx="10"/>
          </p:nvPr>
        </p:nvSpPr>
        <p:spPr>
          <a:xfrm>
            <a:off x="322263" y="1525588"/>
            <a:ext cx="11547325" cy="478313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81235677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Title, Subtitle, Content grey">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1822066C-E29D-4ABF-BEBE-F91EB1C833E2}"/>
              </a:ext>
            </a:extLst>
          </p:cNvPr>
          <p:cNvSpPr/>
          <p:nvPr/>
        </p:nvSpPr>
        <p:spPr>
          <a:xfrm>
            <a:off x="-1" y="2648932"/>
            <a:ext cx="12195175" cy="3727379"/>
          </a:xfrm>
          <a:prstGeom prst="rect">
            <a:avLst/>
          </a:prstGeom>
          <a:gradFill>
            <a:gsLst>
              <a:gs pos="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Datumsplatzhalter 9"/>
          <p:cNvSpPr>
            <a:spLocks noGrp="1"/>
          </p:cNvSpPr>
          <p:nvPr>
            <p:ph type="dt" sz="half" idx="2"/>
          </p:nvPr>
        </p:nvSpPr>
        <p:spPr>
          <a:xfrm>
            <a:off x="324001" y="6381579"/>
            <a:ext cx="9247794" cy="217418"/>
          </a:xfrm>
          <a:prstGeom prst="rect">
            <a:avLst/>
          </a:prstGeom>
        </p:spPr>
        <p:txBody>
          <a:bodyPr vert="horz" lIns="0" tIns="0" rIns="0" bIns="0" rtlCol="0" anchor="ctr"/>
          <a:lstStyle>
            <a:lvl1pPr algn="l">
              <a:defRPr lang="de-DE" sz="800" kern="1200" smtClean="0">
                <a:solidFill>
                  <a:schemeClr val="accent2"/>
                </a:solidFill>
                <a:latin typeface="+mn-lt"/>
                <a:ea typeface="+mn-ea"/>
                <a:cs typeface="+mn-cs"/>
              </a:defRPr>
            </a:lvl1pPr>
          </a:lstStyle>
          <a:p>
            <a:r>
              <a:rPr lang="de-DE"/>
              <a:t>07.10.2022 | Workshop DAR | Mackuth, Buchner, Hasslbauer, Schmideder</a:t>
            </a:r>
            <a:endParaRPr lang="en-US"/>
          </a:p>
        </p:txBody>
      </p:sp>
      <p:sp>
        <p:nvSpPr>
          <p:cNvPr id="24" name="Foliennummernplatzhalter 22"/>
          <p:cNvSpPr>
            <a:spLocks noGrp="1"/>
          </p:cNvSpPr>
          <p:nvPr>
            <p:ph type="sldNum" sz="quarter" idx="4"/>
          </p:nvPr>
        </p:nvSpPr>
        <p:spPr>
          <a:xfrm>
            <a:off x="11245980" y="6506742"/>
            <a:ext cx="623608" cy="215979"/>
          </a:xfrm>
          <a:prstGeom prst="rect">
            <a:avLst/>
          </a:prstGeom>
        </p:spPr>
        <p:txBody>
          <a:bodyPr vert="horz" lIns="0" tIns="0" rIns="0" bIns="0" anchor="b"/>
          <a:lstStyle>
            <a:lvl1pPr algn="r" eaLnBrk="1" latinLnBrk="0" hangingPunct="1">
              <a:defRPr kumimoji="0" sz="800" b="1">
                <a:solidFill>
                  <a:schemeClr val="accent2"/>
                </a:solidFill>
              </a:defRPr>
            </a:lvl1pPr>
          </a:lstStyle>
          <a:p>
            <a:fld id="{173FEA60-B56A-DE49-B4F9-939AB62E9280}" type="slidenum">
              <a:rPr lang="de-DE" smtClean="0"/>
              <a:pPr/>
              <a:t>‹Nr.›</a:t>
            </a:fld>
            <a:endParaRPr lang="de-DE"/>
          </a:p>
        </p:txBody>
      </p:sp>
      <p:sp>
        <p:nvSpPr>
          <p:cNvPr id="25" name="Fußzeilenplatzhalter 4"/>
          <p:cNvSpPr>
            <a:spLocks noGrp="1"/>
          </p:cNvSpPr>
          <p:nvPr>
            <p:ph type="ftr" sz="quarter" idx="3"/>
          </p:nvPr>
        </p:nvSpPr>
        <p:spPr>
          <a:xfrm>
            <a:off x="324001" y="6614732"/>
            <a:ext cx="9247793" cy="166777"/>
          </a:xfrm>
          <a:prstGeom prst="rect">
            <a:avLst/>
          </a:prstGeom>
        </p:spPr>
        <p:txBody>
          <a:bodyPr lIns="0" tIns="60972" rIns="121944" bIns="60972" anchor="b" anchorCtr="0"/>
          <a:lstStyle>
            <a:lvl1pPr>
              <a:defRPr sz="800">
                <a:solidFill>
                  <a:schemeClr val="accent2"/>
                </a:solidFill>
              </a:defRPr>
            </a:lvl1pPr>
          </a:lstStyle>
          <a:p>
            <a:endParaRPr lang="de-DE"/>
          </a:p>
        </p:txBody>
      </p:sp>
      <p:sp>
        <p:nvSpPr>
          <p:cNvPr id="3" name="Textplatzhalter 2">
            <a:extLst>
              <a:ext uri="{FF2B5EF4-FFF2-40B4-BE49-F238E27FC236}">
                <a16:creationId xmlns:a16="http://schemas.microsoft.com/office/drawing/2014/main" id="{4932ED2A-326E-49EE-BC82-7EF9E744C1EC}"/>
              </a:ext>
            </a:extLst>
          </p:cNvPr>
          <p:cNvSpPr>
            <a:spLocks noGrp="1"/>
          </p:cNvSpPr>
          <p:nvPr>
            <p:ph type="body" sz="quarter" idx="10"/>
          </p:nvPr>
        </p:nvSpPr>
        <p:spPr>
          <a:xfrm>
            <a:off x="324001" y="1035824"/>
            <a:ext cx="9698038" cy="365939"/>
          </a:xfrm>
        </p:spPr>
        <p:txBody>
          <a:bodyPr bIns="57600" anchor="t" anchorCtr="0">
            <a:spAutoFit/>
          </a:bodyPr>
          <a:lstStyle>
            <a:lvl1pPr>
              <a:defRPr b="1"/>
            </a:lvl1pPr>
          </a:lstStyle>
          <a:p>
            <a:pPr lvl="0"/>
            <a:r>
              <a:rPr lang="de-DE"/>
              <a:t>Mastertextformat bearbeiten</a:t>
            </a:r>
          </a:p>
        </p:txBody>
      </p:sp>
      <p:sp>
        <p:nvSpPr>
          <p:cNvPr id="4" name="Titel 3">
            <a:extLst>
              <a:ext uri="{FF2B5EF4-FFF2-40B4-BE49-F238E27FC236}">
                <a16:creationId xmlns:a16="http://schemas.microsoft.com/office/drawing/2014/main" id="{B26A37EC-14BE-4C6F-AF7B-89CDA6E90A0C}"/>
              </a:ext>
            </a:extLst>
          </p:cNvPr>
          <p:cNvSpPr>
            <a:spLocks noGrp="1"/>
          </p:cNvSpPr>
          <p:nvPr>
            <p:ph type="title"/>
          </p:nvPr>
        </p:nvSpPr>
        <p:spPr>
          <a:xfrm>
            <a:off x="324000" y="539600"/>
            <a:ext cx="9697138" cy="415370"/>
          </a:xfrm>
        </p:spPr>
        <p:txBody>
          <a:bodyPr>
            <a:noAutofit/>
          </a:bodyPr>
          <a:lstStyle/>
          <a:p>
            <a:r>
              <a:rPr lang="de-DE"/>
              <a:t>Mastertitelformat bearbeiten</a:t>
            </a:r>
          </a:p>
        </p:txBody>
      </p:sp>
      <p:sp>
        <p:nvSpPr>
          <p:cNvPr id="9" name="Inhaltsplatzhalter 5">
            <a:extLst>
              <a:ext uri="{FF2B5EF4-FFF2-40B4-BE49-F238E27FC236}">
                <a16:creationId xmlns:a16="http://schemas.microsoft.com/office/drawing/2014/main" id="{DB3E9F7D-B8D3-4AE2-9079-3AAB64C0C99E}"/>
              </a:ext>
            </a:extLst>
          </p:cNvPr>
          <p:cNvSpPr>
            <a:spLocks noGrp="1"/>
          </p:cNvSpPr>
          <p:nvPr>
            <p:ph sz="quarter" idx="11"/>
          </p:nvPr>
        </p:nvSpPr>
        <p:spPr>
          <a:xfrm>
            <a:off x="322263" y="1525588"/>
            <a:ext cx="11547325" cy="478313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47167394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Title, 2 Content grey">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57BB6443-2004-4402-83B6-9A1C81276484}"/>
              </a:ext>
            </a:extLst>
          </p:cNvPr>
          <p:cNvSpPr/>
          <p:nvPr/>
        </p:nvSpPr>
        <p:spPr>
          <a:xfrm>
            <a:off x="-1" y="2648932"/>
            <a:ext cx="12195175" cy="3727379"/>
          </a:xfrm>
          <a:prstGeom prst="rect">
            <a:avLst/>
          </a:prstGeom>
          <a:gradFill>
            <a:gsLst>
              <a:gs pos="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Datumsplatzhalter 9"/>
          <p:cNvSpPr>
            <a:spLocks noGrp="1"/>
          </p:cNvSpPr>
          <p:nvPr>
            <p:ph type="dt" sz="half" idx="2"/>
          </p:nvPr>
        </p:nvSpPr>
        <p:spPr>
          <a:xfrm>
            <a:off x="324001" y="6381579"/>
            <a:ext cx="9247794" cy="217418"/>
          </a:xfrm>
          <a:prstGeom prst="rect">
            <a:avLst/>
          </a:prstGeom>
        </p:spPr>
        <p:txBody>
          <a:bodyPr vert="horz" lIns="0" tIns="0" rIns="0" bIns="0" rtlCol="0" anchor="ctr"/>
          <a:lstStyle>
            <a:lvl1pPr algn="l">
              <a:defRPr lang="de-DE" sz="800" kern="1200" smtClean="0">
                <a:solidFill>
                  <a:schemeClr val="accent2"/>
                </a:solidFill>
                <a:latin typeface="+mn-lt"/>
                <a:ea typeface="+mn-ea"/>
                <a:cs typeface="+mn-cs"/>
              </a:defRPr>
            </a:lvl1pPr>
          </a:lstStyle>
          <a:p>
            <a:r>
              <a:rPr lang="de-DE"/>
              <a:t>07.10.2022 | Workshop DAR | Mackuth, Buchner, Hasslbauer, Schmideder</a:t>
            </a:r>
            <a:endParaRPr lang="en-US"/>
          </a:p>
        </p:txBody>
      </p:sp>
      <p:sp>
        <p:nvSpPr>
          <p:cNvPr id="24" name="Foliennummernplatzhalter 22"/>
          <p:cNvSpPr>
            <a:spLocks noGrp="1"/>
          </p:cNvSpPr>
          <p:nvPr>
            <p:ph type="sldNum" sz="quarter" idx="4"/>
          </p:nvPr>
        </p:nvSpPr>
        <p:spPr>
          <a:xfrm>
            <a:off x="11245980" y="6506742"/>
            <a:ext cx="623608" cy="215979"/>
          </a:xfrm>
          <a:prstGeom prst="rect">
            <a:avLst/>
          </a:prstGeom>
        </p:spPr>
        <p:txBody>
          <a:bodyPr vert="horz" lIns="0" tIns="0" rIns="0" bIns="0" anchor="b"/>
          <a:lstStyle>
            <a:lvl1pPr algn="r" eaLnBrk="1" latinLnBrk="0" hangingPunct="1">
              <a:defRPr kumimoji="0" sz="800" b="1">
                <a:solidFill>
                  <a:schemeClr val="accent2"/>
                </a:solidFill>
              </a:defRPr>
            </a:lvl1pPr>
          </a:lstStyle>
          <a:p>
            <a:fld id="{173FEA60-B56A-DE49-B4F9-939AB62E9280}" type="slidenum">
              <a:rPr lang="de-DE" smtClean="0"/>
              <a:pPr/>
              <a:t>‹Nr.›</a:t>
            </a:fld>
            <a:endParaRPr lang="de-DE"/>
          </a:p>
        </p:txBody>
      </p:sp>
      <p:sp>
        <p:nvSpPr>
          <p:cNvPr id="25" name="Fußzeilenplatzhalter 4"/>
          <p:cNvSpPr>
            <a:spLocks noGrp="1"/>
          </p:cNvSpPr>
          <p:nvPr>
            <p:ph type="ftr" sz="quarter" idx="3"/>
          </p:nvPr>
        </p:nvSpPr>
        <p:spPr>
          <a:xfrm>
            <a:off x="324001" y="6614732"/>
            <a:ext cx="9247793" cy="166777"/>
          </a:xfrm>
          <a:prstGeom prst="rect">
            <a:avLst/>
          </a:prstGeom>
        </p:spPr>
        <p:txBody>
          <a:bodyPr lIns="0" tIns="60972" rIns="121944" bIns="60972" anchor="b" anchorCtr="0"/>
          <a:lstStyle>
            <a:lvl1pPr>
              <a:defRPr sz="800">
                <a:solidFill>
                  <a:schemeClr val="accent2"/>
                </a:solidFill>
              </a:defRPr>
            </a:lvl1pPr>
          </a:lstStyle>
          <a:p>
            <a:endParaRPr lang="de-DE"/>
          </a:p>
        </p:txBody>
      </p:sp>
      <p:sp>
        <p:nvSpPr>
          <p:cNvPr id="2" name="Titel 1">
            <a:extLst>
              <a:ext uri="{FF2B5EF4-FFF2-40B4-BE49-F238E27FC236}">
                <a16:creationId xmlns:a16="http://schemas.microsoft.com/office/drawing/2014/main" id="{8B574617-1C2F-4AFD-B402-0EE9ED9EB681}"/>
              </a:ext>
            </a:extLst>
          </p:cNvPr>
          <p:cNvSpPr>
            <a:spLocks noGrp="1"/>
          </p:cNvSpPr>
          <p:nvPr>
            <p:ph type="title"/>
          </p:nvPr>
        </p:nvSpPr>
        <p:spPr/>
        <p:txBody>
          <a:bodyPr/>
          <a:lstStyle>
            <a:lvl1pPr>
              <a:defRPr/>
            </a:lvl1pPr>
          </a:lstStyle>
          <a:p>
            <a:r>
              <a:rPr lang="de-DE"/>
              <a:t>Mastertitelformat bearbeiten</a:t>
            </a:r>
          </a:p>
        </p:txBody>
      </p:sp>
      <p:sp>
        <p:nvSpPr>
          <p:cNvPr id="4" name="Inhaltsplatzhalter 3">
            <a:extLst>
              <a:ext uri="{FF2B5EF4-FFF2-40B4-BE49-F238E27FC236}">
                <a16:creationId xmlns:a16="http://schemas.microsoft.com/office/drawing/2014/main" id="{17758379-639B-4BAE-8918-9F6FDF2318F9}"/>
              </a:ext>
            </a:extLst>
          </p:cNvPr>
          <p:cNvSpPr>
            <a:spLocks noGrp="1"/>
          </p:cNvSpPr>
          <p:nvPr>
            <p:ph sz="quarter" idx="10"/>
          </p:nvPr>
        </p:nvSpPr>
        <p:spPr>
          <a:xfrm>
            <a:off x="6276794" y="1525588"/>
            <a:ext cx="5592794" cy="478373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Inhaltsplatzhalter 5">
            <a:extLst>
              <a:ext uri="{FF2B5EF4-FFF2-40B4-BE49-F238E27FC236}">
                <a16:creationId xmlns:a16="http://schemas.microsoft.com/office/drawing/2014/main" id="{27A25D9E-4184-40A3-AFED-F776780274D9}"/>
              </a:ext>
            </a:extLst>
          </p:cNvPr>
          <p:cNvSpPr>
            <a:spLocks noGrp="1"/>
          </p:cNvSpPr>
          <p:nvPr>
            <p:ph sz="quarter" idx="11"/>
          </p:nvPr>
        </p:nvSpPr>
        <p:spPr>
          <a:xfrm>
            <a:off x="322263" y="1525588"/>
            <a:ext cx="5592795" cy="478313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601296337"/>
      </p:ext>
    </p:extLst>
  </p:cSld>
  <p:clrMapOvr>
    <a:masterClrMapping/>
  </p:clrMapOvr>
  <p:extLst>
    <p:ext uri="{DCECCB84-F9BA-43D5-87BE-67443E8EF086}">
      <p15:sldGuideLst xmlns:p15="http://schemas.microsoft.com/office/powerpoint/2012/main">
        <p15:guide id="1" pos="3728">
          <p15:clr>
            <a:srgbClr val="FBAE40"/>
          </p15:clr>
        </p15:guide>
        <p15:guide id="2" pos="3954">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Title, Subtitle, 2 Content grey">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E9D05DA-2E3E-48E8-9FC5-408FD39729E0}"/>
              </a:ext>
            </a:extLst>
          </p:cNvPr>
          <p:cNvSpPr/>
          <p:nvPr/>
        </p:nvSpPr>
        <p:spPr>
          <a:xfrm>
            <a:off x="-1" y="2648932"/>
            <a:ext cx="12195175" cy="3727379"/>
          </a:xfrm>
          <a:prstGeom prst="rect">
            <a:avLst/>
          </a:prstGeom>
          <a:gradFill>
            <a:gsLst>
              <a:gs pos="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Datumsplatzhalter 9"/>
          <p:cNvSpPr>
            <a:spLocks noGrp="1"/>
          </p:cNvSpPr>
          <p:nvPr>
            <p:ph type="dt" sz="half" idx="2"/>
          </p:nvPr>
        </p:nvSpPr>
        <p:spPr>
          <a:xfrm>
            <a:off x="324001" y="6381579"/>
            <a:ext cx="9247794" cy="217418"/>
          </a:xfrm>
          <a:prstGeom prst="rect">
            <a:avLst/>
          </a:prstGeom>
        </p:spPr>
        <p:txBody>
          <a:bodyPr vert="horz" lIns="0" tIns="0" rIns="0" bIns="0" rtlCol="0" anchor="ctr"/>
          <a:lstStyle>
            <a:lvl1pPr algn="l">
              <a:defRPr lang="de-DE" sz="800" kern="1200" smtClean="0">
                <a:solidFill>
                  <a:schemeClr val="accent2"/>
                </a:solidFill>
                <a:latin typeface="+mn-lt"/>
                <a:ea typeface="+mn-ea"/>
                <a:cs typeface="+mn-cs"/>
              </a:defRPr>
            </a:lvl1pPr>
          </a:lstStyle>
          <a:p>
            <a:r>
              <a:rPr lang="de-DE"/>
              <a:t>07.10.2022 | Workshop DAR | Mackuth, Buchner, Hasslbauer, Schmideder</a:t>
            </a:r>
            <a:endParaRPr lang="en-US"/>
          </a:p>
        </p:txBody>
      </p:sp>
      <p:sp>
        <p:nvSpPr>
          <p:cNvPr id="24" name="Foliennummernplatzhalter 22"/>
          <p:cNvSpPr>
            <a:spLocks noGrp="1"/>
          </p:cNvSpPr>
          <p:nvPr>
            <p:ph type="sldNum" sz="quarter" idx="4"/>
          </p:nvPr>
        </p:nvSpPr>
        <p:spPr>
          <a:xfrm>
            <a:off x="11245980" y="6506742"/>
            <a:ext cx="623608" cy="215979"/>
          </a:xfrm>
          <a:prstGeom prst="rect">
            <a:avLst/>
          </a:prstGeom>
        </p:spPr>
        <p:txBody>
          <a:bodyPr vert="horz" lIns="0" tIns="0" rIns="0" bIns="0" anchor="b"/>
          <a:lstStyle>
            <a:lvl1pPr algn="r" eaLnBrk="1" latinLnBrk="0" hangingPunct="1">
              <a:defRPr kumimoji="0" sz="800" b="1">
                <a:solidFill>
                  <a:schemeClr val="accent2"/>
                </a:solidFill>
              </a:defRPr>
            </a:lvl1pPr>
          </a:lstStyle>
          <a:p>
            <a:fld id="{173FEA60-B56A-DE49-B4F9-939AB62E9280}" type="slidenum">
              <a:rPr lang="de-DE" smtClean="0"/>
              <a:pPr/>
              <a:t>‹Nr.›</a:t>
            </a:fld>
            <a:endParaRPr lang="de-DE"/>
          </a:p>
        </p:txBody>
      </p:sp>
      <p:sp>
        <p:nvSpPr>
          <p:cNvPr id="25" name="Fußzeilenplatzhalter 4"/>
          <p:cNvSpPr>
            <a:spLocks noGrp="1"/>
          </p:cNvSpPr>
          <p:nvPr>
            <p:ph type="ftr" sz="quarter" idx="3"/>
          </p:nvPr>
        </p:nvSpPr>
        <p:spPr>
          <a:xfrm>
            <a:off x="324001" y="6614732"/>
            <a:ext cx="9247793" cy="166777"/>
          </a:xfrm>
          <a:prstGeom prst="rect">
            <a:avLst/>
          </a:prstGeom>
        </p:spPr>
        <p:txBody>
          <a:bodyPr lIns="0" tIns="60972" rIns="121944" bIns="60972" anchor="b" anchorCtr="0"/>
          <a:lstStyle>
            <a:lvl1pPr>
              <a:defRPr sz="800">
                <a:solidFill>
                  <a:schemeClr val="accent2"/>
                </a:solidFill>
              </a:defRPr>
            </a:lvl1pPr>
          </a:lstStyle>
          <a:p>
            <a:endParaRPr lang="de-DE"/>
          </a:p>
        </p:txBody>
      </p:sp>
      <p:sp>
        <p:nvSpPr>
          <p:cNvPr id="3" name="Textplatzhalter 2">
            <a:extLst>
              <a:ext uri="{FF2B5EF4-FFF2-40B4-BE49-F238E27FC236}">
                <a16:creationId xmlns:a16="http://schemas.microsoft.com/office/drawing/2014/main" id="{4932ED2A-326E-49EE-BC82-7EF9E744C1EC}"/>
              </a:ext>
            </a:extLst>
          </p:cNvPr>
          <p:cNvSpPr>
            <a:spLocks noGrp="1"/>
          </p:cNvSpPr>
          <p:nvPr>
            <p:ph type="body" sz="quarter" idx="10"/>
          </p:nvPr>
        </p:nvSpPr>
        <p:spPr>
          <a:xfrm>
            <a:off x="324001" y="1035824"/>
            <a:ext cx="9698038" cy="365939"/>
          </a:xfrm>
        </p:spPr>
        <p:txBody>
          <a:bodyPr bIns="57600" anchor="t" anchorCtr="0">
            <a:spAutoFit/>
          </a:bodyPr>
          <a:lstStyle>
            <a:lvl1pPr>
              <a:defRPr b="1"/>
            </a:lvl1pPr>
          </a:lstStyle>
          <a:p>
            <a:pPr lvl="0"/>
            <a:r>
              <a:rPr lang="de-DE"/>
              <a:t>Mastertextformat bearbeiten</a:t>
            </a:r>
          </a:p>
        </p:txBody>
      </p:sp>
      <p:sp>
        <p:nvSpPr>
          <p:cNvPr id="4" name="Titel 3">
            <a:extLst>
              <a:ext uri="{FF2B5EF4-FFF2-40B4-BE49-F238E27FC236}">
                <a16:creationId xmlns:a16="http://schemas.microsoft.com/office/drawing/2014/main" id="{B26A37EC-14BE-4C6F-AF7B-89CDA6E90A0C}"/>
              </a:ext>
            </a:extLst>
          </p:cNvPr>
          <p:cNvSpPr>
            <a:spLocks noGrp="1"/>
          </p:cNvSpPr>
          <p:nvPr>
            <p:ph type="title"/>
          </p:nvPr>
        </p:nvSpPr>
        <p:spPr>
          <a:xfrm>
            <a:off x="324000" y="539600"/>
            <a:ext cx="9697138" cy="415370"/>
          </a:xfrm>
        </p:spPr>
        <p:txBody>
          <a:bodyPr>
            <a:noAutofit/>
          </a:bodyPr>
          <a:lstStyle/>
          <a:p>
            <a:r>
              <a:rPr lang="de-DE"/>
              <a:t>Mastertitelformat bearbeiten</a:t>
            </a:r>
          </a:p>
        </p:txBody>
      </p:sp>
      <p:sp>
        <p:nvSpPr>
          <p:cNvPr id="10" name="Inhaltsplatzhalter 3">
            <a:extLst>
              <a:ext uri="{FF2B5EF4-FFF2-40B4-BE49-F238E27FC236}">
                <a16:creationId xmlns:a16="http://schemas.microsoft.com/office/drawing/2014/main" id="{1FFB7F91-C47F-45F3-97AF-6C1E4EBCD0E2}"/>
              </a:ext>
            </a:extLst>
          </p:cNvPr>
          <p:cNvSpPr>
            <a:spLocks noGrp="1"/>
          </p:cNvSpPr>
          <p:nvPr>
            <p:ph sz="quarter" idx="11"/>
          </p:nvPr>
        </p:nvSpPr>
        <p:spPr>
          <a:xfrm>
            <a:off x="6276794" y="1525588"/>
            <a:ext cx="5592794" cy="478373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Inhaltsplatzhalter 5">
            <a:extLst>
              <a:ext uri="{FF2B5EF4-FFF2-40B4-BE49-F238E27FC236}">
                <a16:creationId xmlns:a16="http://schemas.microsoft.com/office/drawing/2014/main" id="{86938B70-BEE5-4974-B243-A28B145B832F}"/>
              </a:ext>
            </a:extLst>
          </p:cNvPr>
          <p:cNvSpPr>
            <a:spLocks noGrp="1"/>
          </p:cNvSpPr>
          <p:nvPr>
            <p:ph sz="quarter" idx="12"/>
          </p:nvPr>
        </p:nvSpPr>
        <p:spPr>
          <a:xfrm>
            <a:off x="322263" y="1525588"/>
            <a:ext cx="5592795" cy="478313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977559426"/>
      </p:ext>
    </p:extLst>
  </p:cSld>
  <p:clrMapOvr>
    <a:masterClrMapping/>
  </p:clrMapOvr>
  <p:extLst>
    <p:ext uri="{DCECCB84-F9BA-43D5-87BE-67443E8EF086}">
      <p15:sldGuideLst xmlns:p15="http://schemas.microsoft.com/office/powerpoint/2012/main">
        <p15:guide id="1" pos="3728">
          <p15:clr>
            <a:srgbClr val="FBAE40"/>
          </p15:clr>
        </p15:guide>
        <p15:guide id="2" pos="3954">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Title, Picture, Content grey">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744FAC09-9371-40D7-B487-51FADACDC3B7}"/>
              </a:ext>
            </a:extLst>
          </p:cNvPr>
          <p:cNvSpPr/>
          <p:nvPr/>
        </p:nvSpPr>
        <p:spPr>
          <a:xfrm>
            <a:off x="-1" y="2648932"/>
            <a:ext cx="12195175" cy="3727379"/>
          </a:xfrm>
          <a:prstGeom prst="rect">
            <a:avLst/>
          </a:prstGeom>
          <a:gradFill>
            <a:gsLst>
              <a:gs pos="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Datumsplatzhalter 9"/>
          <p:cNvSpPr>
            <a:spLocks noGrp="1"/>
          </p:cNvSpPr>
          <p:nvPr>
            <p:ph type="dt" sz="half" idx="2"/>
          </p:nvPr>
        </p:nvSpPr>
        <p:spPr>
          <a:xfrm>
            <a:off x="324001" y="6381579"/>
            <a:ext cx="9247794" cy="217418"/>
          </a:xfrm>
          <a:prstGeom prst="rect">
            <a:avLst/>
          </a:prstGeom>
        </p:spPr>
        <p:txBody>
          <a:bodyPr vert="horz" lIns="0" tIns="0" rIns="0" bIns="0" rtlCol="0" anchor="ctr"/>
          <a:lstStyle>
            <a:lvl1pPr algn="l">
              <a:defRPr lang="de-DE" sz="800" kern="1200" smtClean="0">
                <a:solidFill>
                  <a:schemeClr val="accent2"/>
                </a:solidFill>
                <a:latin typeface="+mn-lt"/>
                <a:ea typeface="+mn-ea"/>
                <a:cs typeface="+mn-cs"/>
              </a:defRPr>
            </a:lvl1pPr>
          </a:lstStyle>
          <a:p>
            <a:r>
              <a:rPr lang="de-DE"/>
              <a:t>07.10.2022 | Workshop DAR | Mackuth, Buchner, Hasslbauer, Schmideder</a:t>
            </a:r>
            <a:endParaRPr lang="en-US"/>
          </a:p>
        </p:txBody>
      </p:sp>
      <p:sp>
        <p:nvSpPr>
          <p:cNvPr id="24" name="Foliennummernplatzhalter 22"/>
          <p:cNvSpPr>
            <a:spLocks noGrp="1"/>
          </p:cNvSpPr>
          <p:nvPr>
            <p:ph type="sldNum" sz="quarter" idx="4"/>
          </p:nvPr>
        </p:nvSpPr>
        <p:spPr>
          <a:xfrm>
            <a:off x="11245980" y="6506742"/>
            <a:ext cx="623608" cy="215979"/>
          </a:xfrm>
          <a:prstGeom prst="rect">
            <a:avLst/>
          </a:prstGeom>
        </p:spPr>
        <p:txBody>
          <a:bodyPr vert="horz" lIns="0" tIns="0" rIns="0" bIns="0" anchor="b"/>
          <a:lstStyle>
            <a:lvl1pPr algn="r" eaLnBrk="1" latinLnBrk="0" hangingPunct="1">
              <a:defRPr kumimoji="0" sz="800" b="1">
                <a:solidFill>
                  <a:schemeClr val="accent2"/>
                </a:solidFill>
              </a:defRPr>
            </a:lvl1pPr>
          </a:lstStyle>
          <a:p>
            <a:fld id="{173FEA60-B56A-DE49-B4F9-939AB62E9280}" type="slidenum">
              <a:rPr lang="de-DE" smtClean="0"/>
              <a:pPr/>
              <a:t>‹Nr.›</a:t>
            </a:fld>
            <a:endParaRPr lang="de-DE"/>
          </a:p>
        </p:txBody>
      </p:sp>
      <p:sp>
        <p:nvSpPr>
          <p:cNvPr id="25" name="Fußzeilenplatzhalter 4"/>
          <p:cNvSpPr>
            <a:spLocks noGrp="1"/>
          </p:cNvSpPr>
          <p:nvPr>
            <p:ph type="ftr" sz="quarter" idx="3"/>
          </p:nvPr>
        </p:nvSpPr>
        <p:spPr>
          <a:xfrm>
            <a:off x="324001" y="6614732"/>
            <a:ext cx="9247793" cy="166777"/>
          </a:xfrm>
          <a:prstGeom prst="rect">
            <a:avLst/>
          </a:prstGeom>
        </p:spPr>
        <p:txBody>
          <a:bodyPr lIns="0" tIns="60972" rIns="121944" bIns="60972" anchor="b" anchorCtr="0"/>
          <a:lstStyle>
            <a:lvl1pPr>
              <a:defRPr sz="800">
                <a:solidFill>
                  <a:schemeClr val="accent2"/>
                </a:solidFill>
              </a:defRPr>
            </a:lvl1pPr>
          </a:lstStyle>
          <a:p>
            <a:endParaRPr lang="de-DE"/>
          </a:p>
        </p:txBody>
      </p:sp>
      <p:sp>
        <p:nvSpPr>
          <p:cNvPr id="2" name="Titel 1">
            <a:extLst>
              <a:ext uri="{FF2B5EF4-FFF2-40B4-BE49-F238E27FC236}">
                <a16:creationId xmlns:a16="http://schemas.microsoft.com/office/drawing/2014/main" id="{8B574617-1C2F-4AFD-B402-0EE9ED9EB681}"/>
              </a:ext>
            </a:extLst>
          </p:cNvPr>
          <p:cNvSpPr>
            <a:spLocks noGrp="1"/>
          </p:cNvSpPr>
          <p:nvPr>
            <p:ph type="title"/>
          </p:nvPr>
        </p:nvSpPr>
        <p:spPr/>
        <p:txBody>
          <a:bodyPr/>
          <a:lstStyle>
            <a:lvl1pPr>
              <a:defRPr/>
            </a:lvl1pPr>
          </a:lstStyle>
          <a:p>
            <a:r>
              <a:rPr lang="de-DE"/>
              <a:t>Mastertitelformat bearbeiten</a:t>
            </a:r>
          </a:p>
        </p:txBody>
      </p:sp>
      <p:sp>
        <p:nvSpPr>
          <p:cNvPr id="4" name="Inhaltsplatzhalter 3">
            <a:extLst>
              <a:ext uri="{FF2B5EF4-FFF2-40B4-BE49-F238E27FC236}">
                <a16:creationId xmlns:a16="http://schemas.microsoft.com/office/drawing/2014/main" id="{17758379-639B-4BAE-8918-9F6FDF2318F9}"/>
              </a:ext>
            </a:extLst>
          </p:cNvPr>
          <p:cNvSpPr>
            <a:spLocks noGrp="1"/>
          </p:cNvSpPr>
          <p:nvPr>
            <p:ph sz="quarter" idx="10"/>
          </p:nvPr>
        </p:nvSpPr>
        <p:spPr>
          <a:xfrm>
            <a:off x="6276794" y="1525588"/>
            <a:ext cx="5592794" cy="478373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Bildplatzhalter 4">
            <a:extLst>
              <a:ext uri="{FF2B5EF4-FFF2-40B4-BE49-F238E27FC236}">
                <a16:creationId xmlns:a16="http://schemas.microsoft.com/office/drawing/2014/main" id="{37991470-7FC2-4312-A525-2E8AF634381E}"/>
              </a:ext>
            </a:extLst>
          </p:cNvPr>
          <p:cNvSpPr>
            <a:spLocks noGrp="1"/>
          </p:cNvSpPr>
          <p:nvPr>
            <p:ph type="pic" sz="quarter" idx="11"/>
          </p:nvPr>
        </p:nvSpPr>
        <p:spPr>
          <a:xfrm>
            <a:off x="1" y="1525588"/>
            <a:ext cx="5918200" cy="4852353"/>
          </a:xfrm>
        </p:spPr>
        <p:txBody>
          <a:bodyPr/>
          <a:lstStyle/>
          <a:p>
            <a:r>
              <a:rPr lang="de-DE"/>
              <a:t>Bild durch Klicken auf Symbol hinzufügen</a:t>
            </a:r>
          </a:p>
        </p:txBody>
      </p:sp>
    </p:spTree>
    <p:extLst>
      <p:ext uri="{BB962C8B-B14F-4D97-AF65-F5344CB8AC3E}">
        <p14:creationId xmlns:p14="http://schemas.microsoft.com/office/powerpoint/2010/main" val="2921512133"/>
      </p:ext>
    </p:extLst>
  </p:cSld>
  <p:clrMapOvr>
    <a:masterClrMapping/>
  </p:clrMapOvr>
  <p:extLst>
    <p:ext uri="{DCECCB84-F9BA-43D5-87BE-67443E8EF086}">
      <p15:sldGuideLst xmlns:p15="http://schemas.microsoft.com/office/powerpoint/2012/main">
        <p15:guide id="1" pos="3728">
          <p15:clr>
            <a:srgbClr val="FBAE40"/>
          </p15:clr>
        </p15:guide>
        <p15:guide id="2" pos="3954">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Title, Subtitle, Picture, Content grey">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D350B192-71BF-4DA4-8CA3-B91B81BB8D67}"/>
              </a:ext>
            </a:extLst>
          </p:cNvPr>
          <p:cNvSpPr/>
          <p:nvPr/>
        </p:nvSpPr>
        <p:spPr>
          <a:xfrm>
            <a:off x="-1" y="2648932"/>
            <a:ext cx="12195175" cy="3727379"/>
          </a:xfrm>
          <a:prstGeom prst="rect">
            <a:avLst/>
          </a:prstGeom>
          <a:gradFill>
            <a:gsLst>
              <a:gs pos="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Datumsplatzhalter 9"/>
          <p:cNvSpPr>
            <a:spLocks noGrp="1"/>
          </p:cNvSpPr>
          <p:nvPr>
            <p:ph type="dt" sz="half" idx="2"/>
          </p:nvPr>
        </p:nvSpPr>
        <p:spPr>
          <a:xfrm>
            <a:off x="324001" y="6381579"/>
            <a:ext cx="9247794" cy="217418"/>
          </a:xfrm>
          <a:prstGeom prst="rect">
            <a:avLst/>
          </a:prstGeom>
        </p:spPr>
        <p:txBody>
          <a:bodyPr vert="horz" lIns="0" tIns="0" rIns="0" bIns="0" rtlCol="0" anchor="ctr"/>
          <a:lstStyle>
            <a:lvl1pPr algn="l">
              <a:defRPr lang="de-DE" sz="800" kern="1200" smtClean="0">
                <a:solidFill>
                  <a:schemeClr val="accent2"/>
                </a:solidFill>
                <a:latin typeface="+mn-lt"/>
                <a:ea typeface="+mn-ea"/>
                <a:cs typeface="+mn-cs"/>
              </a:defRPr>
            </a:lvl1pPr>
          </a:lstStyle>
          <a:p>
            <a:r>
              <a:rPr lang="de-DE"/>
              <a:t>07.10.2022 | Workshop DAR | Mackuth, Buchner, Hasslbauer, Schmideder</a:t>
            </a:r>
            <a:endParaRPr lang="en-US"/>
          </a:p>
        </p:txBody>
      </p:sp>
      <p:sp>
        <p:nvSpPr>
          <p:cNvPr id="24" name="Foliennummernplatzhalter 22"/>
          <p:cNvSpPr>
            <a:spLocks noGrp="1"/>
          </p:cNvSpPr>
          <p:nvPr>
            <p:ph type="sldNum" sz="quarter" idx="4"/>
          </p:nvPr>
        </p:nvSpPr>
        <p:spPr>
          <a:xfrm>
            <a:off x="11245980" y="6506742"/>
            <a:ext cx="623608" cy="215979"/>
          </a:xfrm>
          <a:prstGeom prst="rect">
            <a:avLst/>
          </a:prstGeom>
        </p:spPr>
        <p:txBody>
          <a:bodyPr vert="horz" lIns="0" tIns="0" rIns="0" bIns="0" anchor="b"/>
          <a:lstStyle>
            <a:lvl1pPr algn="r" eaLnBrk="1" latinLnBrk="0" hangingPunct="1">
              <a:defRPr kumimoji="0" sz="800" b="1">
                <a:solidFill>
                  <a:schemeClr val="accent2"/>
                </a:solidFill>
              </a:defRPr>
            </a:lvl1pPr>
          </a:lstStyle>
          <a:p>
            <a:fld id="{173FEA60-B56A-DE49-B4F9-939AB62E9280}" type="slidenum">
              <a:rPr lang="de-DE" smtClean="0"/>
              <a:pPr/>
              <a:t>‹Nr.›</a:t>
            </a:fld>
            <a:endParaRPr lang="de-DE"/>
          </a:p>
        </p:txBody>
      </p:sp>
      <p:sp>
        <p:nvSpPr>
          <p:cNvPr id="25" name="Fußzeilenplatzhalter 4"/>
          <p:cNvSpPr>
            <a:spLocks noGrp="1"/>
          </p:cNvSpPr>
          <p:nvPr>
            <p:ph type="ftr" sz="quarter" idx="3"/>
          </p:nvPr>
        </p:nvSpPr>
        <p:spPr>
          <a:xfrm>
            <a:off x="324001" y="6614732"/>
            <a:ext cx="9247793" cy="166777"/>
          </a:xfrm>
          <a:prstGeom prst="rect">
            <a:avLst/>
          </a:prstGeom>
        </p:spPr>
        <p:txBody>
          <a:bodyPr lIns="0" tIns="60972" rIns="121944" bIns="60972" anchor="b" anchorCtr="0"/>
          <a:lstStyle>
            <a:lvl1pPr>
              <a:defRPr sz="800">
                <a:solidFill>
                  <a:schemeClr val="accent2"/>
                </a:solidFill>
              </a:defRPr>
            </a:lvl1pPr>
          </a:lstStyle>
          <a:p>
            <a:endParaRPr lang="de-DE"/>
          </a:p>
        </p:txBody>
      </p:sp>
      <p:sp>
        <p:nvSpPr>
          <p:cNvPr id="3" name="Textplatzhalter 2">
            <a:extLst>
              <a:ext uri="{FF2B5EF4-FFF2-40B4-BE49-F238E27FC236}">
                <a16:creationId xmlns:a16="http://schemas.microsoft.com/office/drawing/2014/main" id="{4932ED2A-326E-49EE-BC82-7EF9E744C1EC}"/>
              </a:ext>
            </a:extLst>
          </p:cNvPr>
          <p:cNvSpPr>
            <a:spLocks noGrp="1"/>
          </p:cNvSpPr>
          <p:nvPr>
            <p:ph type="body" sz="quarter" idx="10"/>
          </p:nvPr>
        </p:nvSpPr>
        <p:spPr>
          <a:xfrm>
            <a:off x="324001" y="1035824"/>
            <a:ext cx="9698038" cy="365939"/>
          </a:xfrm>
        </p:spPr>
        <p:txBody>
          <a:bodyPr bIns="57600" anchor="t" anchorCtr="0">
            <a:spAutoFit/>
          </a:bodyPr>
          <a:lstStyle>
            <a:lvl1pPr>
              <a:defRPr b="1"/>
            </a:lvl1pPr>
          </a:lstStyle>
          <a:p>
            <a:pPr lvl="0"/>
            <a:r>
              <a:rPr lang="de-DE"/>
              <a:t>Mastertextformat bearbeiten</a:t>
            </a:r>
          </a:p>
        </p:txBody>
      </p:sp>
      <p:sp>
        <p:nvSpPr>
          <p:cNvPr id="4" name="Titel 3">
            <a:extLst>
              <a:ext uri="{FF2B5EF4-FFF2-40B4-BE49-F238E27FC236}">
                <a16:creationId xmlns:a16="http://schemas.microsoft.com/office/drawing/2014/main" id="{B26A37EC-14BE-4C6F-AF7B-89CDA6E90A0C}"/>
              </a:ext>
            </a:extLst>
          </p:cNvPr>
          <p:cNvSpPr>
            <a:spLocks noGrp="1"/>
          </p:cNvSpPr>
          <p:nvPr>
            <p:ph type="title"/>
          </p:nvPr>
        </p:nvSpPr>
        <p:spPr>
          <a:xfrm>
            <a:off x="324000" y="539600"/>
            <a:ext cx="9697138" cy="415370"/>
          </a:xfrm>
        </p:spPr>
        <p:txBody>
          <a:bodyPr>
            <a:noAutofit/>
          </a:bodyPr>
          <a:lstStyle/>
          <a:p>
            <a:r>
              <a:rPr lang="de-DE"/>
              <a:t>Mastertitelformat bearbeiten</a:t>
            </a:r>
          </a:p>
        </p:txBody>
      </p:sp>
      <p:sp>
        <p:nvSpPr>
          <p:cNvPr id="10" name="Inhaltsplatzhalter 3">
            <a:extLst>
              <a:ext uri="{FF2B5EF4-FFF2-40B4-BE49-F238E27FC236}">
                <a16:creationId xmlns:a16="http://schemas.microsoft.com/office/drawing/2014/main" id="{1FFB7F91-C47F-45F3-97AF-6C1E4EBCD0E2}"/>
              </a:ext>
            </a:extLst>
          </p:cNvPr>
          <p:cNvSpPr>
            <a:spLocks noGrp="1"/>
          </p:cNvSpPr>
          <p:nvPr>
            <p:ph sz="quarter" idx="11"/>
          </p:nvPr>
        </p:nvSpPr>
        <p:spPr>
          <a:xfrm>
            <a:off x="6276794" y="1525588"/>
            <a:ext cx="5592794" cy="478373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Bildplatzhalter 4">
            <a:extLst>
              <a:ext uri="{FF2B5EF4-FFF2-40B4-BE49-F238E27FC236}">
                <a16:creationId xmlns:a16="http://schemas.microsoft.com/office/drawing/2014/main" id="{423EDF0F-554B-4A11-861D-4D88B8B50A55}"/>
              </a:ext>
            </a:extLst>
          </p:cNvPr>
          <p:cNvSpPr>
            <a:spLocks noGrp="1"/>
          </p:cNvSpPr>
          <p:nvPr>
            <p:ph type="pic" sz="quarter" idx="12"/>
          </p:nvPr>
        </p:nvSpPr>
        <p:spPr>
          <a:xfrm>
            <a:off x="1" y="1525588"/>
            <a:ext cx="5918200" cy="4852353"/>
          </a:xfrm>
        </p:spPr>
        <p:txBody>
          <a:bodyPr/>
          <a:lstStyle/>
          <a:p>
            <a:r>
              <a:rPr lang="de-DE"/>
              <a:t>Bild durch Klicken auf Symbol hinzufügen</a:t>
            </a:r>
          </a:p>
        </p:txBody>
      </p:sp>
    </p:spTree>
    <p:extLst>
      <p:ext uri="{BB962C8B-B14F-4D97-AF65-F5344CB8AC3E}">
        <p14:creationId xmlns:p14="http://schemas.microsoft.com/office/powerpoint/2010/main" val="2688636755"/>
      </p:ext>
    </p:extLst>
  </p:cSld>
  <p:clrMapOvr>
    <a:masterClrMapping/>
  </p:clrMapOvr>
  <p:extLst>
    <p:ext uri="{DCECCB84-F9BA-43D5-87BE-67443E8EF086}">
      <p15:sldGuideLst xmlns:p15="http://schemas.microsoft.com/office/powerpoint/2012/main">
        <p15:guide id="1" pos="3728">
          <p15:clr>
            <a:srgbClr val="FBAE40"/>
          </p15:clr>
        </p15:guide>
        <p15:guide id="2" pos="395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ubtitle, 2 Content grey">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E9D05DA-2E3E-48E8-9FC5-408FD39729E0}"/>
              </a:ext>
            </a:extLst>
          </p:cNvPr>
          <p:cNvSpPr/>
          <p:nvPr/>
        </p:nvSpPr>
        <p:spPr>
          <a:xfrm>
            <a:off x="-1" y="2648932"/>
            <a:ext cx="12195175" cy="3727379"/>
          </a:xfrm>
          <a:prstGeom prst="rect">
            <a:avLst/>
          </a:prstGeom>
          <a:gradFill>
            <a:gsLst>
              <a:gs pos="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platzhalter 2">
            <a:extLst>
              <a:ext uri="{FF2B5EF4-FFF2-40B4-BE49-F238E27FC236}">
                <a16:creationId xmlns:a16="http://schemas.microsoft.com/office/drawing/2014/main" id="{4932ED2A-326E-49EE-BC82-7EF9E744C1EC}"/>
              </a:ext>
            </a:extLst>
          </p:cNvPr>
          <p:cNvSpPr>
            <a:spLocks noGrp="1"/>
          </p:cNvSpPr>
          <p:nvPr>
            <p:ph type="body" sz="quarter" idx="10"/>
          </p:nvPr>
        </p:nvSpPr>
        <p:spPr>
          <a:xfrm>
            <a:off x="324001" y="1035824"/>
            <a:ext cx="9698038" cy="365939"/>
          </a:xfrm>
        </p:spPr>
        <p:txBody>
          <a:bodyPr bIns="57600" anchor="t" anchorCtr="0">
            <a:spAutoFit/>
          </a:bodyPr>
          <a:lstStyle>
            <a:lvl1pPr>
              <a:defRPr b="1"/>
            </a:lvl1pPr>
          </a:lstStyle>
          <a:p>
            <a:pPr lvl="0"/>
            <a:r>
              <a:rPr lang="de-DE"/>
              <a:t>Mastertextformat bearbeiten</a:t>
            </a:r>
          </a:p>
        </p:txBody>
      </p:sp>
      <p:sp>
        <p:nvSpPr>
          <p:cNvPr id="4" name="Titel 3">
            <a:extLst>
              <a:ext uri="{FF2B5EF4-FFF2-40B4-BE49-F238E27FC236}">
                <a16:creationId xmlns:a16="http://schemas.microsoft.com/office/drawing/2014/main" id="{B26A37EC-14BE-4C6F-AF7B-89CDA6E90A0C}"/>
              </a:ext>
            </a:extLst>
          </p:cNvPr>
          <p:cNvSpPr>
            <a:spLocks noGrp="1"/>
          </p:cNvSpPr>
          <p:nvPr>
            <p:ph type="title"/>
          </p:nvPr>
        </p:nvSpPr>
        <p:spPr>
          <a:xfrm>
            <a:off x="324000" y="539600"/>
            <a:ext cx="9697138" cy="415370"/>
          </a:xfrm>
        </p:spPr>
        <p:txBody>
          <a:bodyPr>
            <a:noAutofit/>
          </a:bodyPr>
          <a:lstStyle>
            <a:lvl1pPr>
              <a:defRPr sz="2700"/>
            </a:lvl1pPr>
          </a:lstStyle>
          <a:p>
            <a:r>
              <a:rPr lang="de-DE"/>
              <a:t>Mastertitelformat bearbeiten</a:t>
            </a:r>
          </a:p>
        </p:txBody>
      </p:sp>
      <p:sp>
        <p:nvSpPr>
          <p:cNvPr id="10" name="Inhaltsplatzhalter 3">
            <a:extLst>
              <a:ext uri="{FF2B5EF4-FFF2-40B4-BE49-F238E27FC236}">
                <a16:creationId xmlns:a16="http://schemas.microsoft.com/office/drawing/2014/main" id="{1FFB7F91-C47F-45F3-97AF-6C1E4EBCD0E2}"/>
              </a:ext>
            </a:extLst>
          </p:cNvPr>
          <p:cNvSpPr>
            <a:spLocks noGrp="1"/>
          </p:cNvSpPr>
          <p:nvPr>
            <p:ph sz="quarter" idx="11"/>
          </p:nvPr>
        </p:nvSpPr>
        <p:spPr>
          <a:xfrm>
            <a:off x="6276794" y="1525588"/>
            <a:ext cx="5592794" cy="478373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Inhaltsplatzhalter 5">
            <a:extLst>
              <a:ext uri="{FF2B5EF4-FFF2-40B4-BE49-F238E27FC236}">
                <a16:creationId xmlns:a16="http://schemas.microsoft.com/office/drawing/2014/main" id="{86938B70-BEE5-4974-B243-A28B145B832F}"/>
              </a:ext>
            </a:extLst>
          </p:cNvPr>
          <p:cNvSpPr>
            <a:spLocks noGrp="1"/>
          </p:cNvSpPr>
          <p:nvPr>
            <p:ph sz="quarter" idx="12"/>
          </p:nvPr>
        </p:nvSpPr>
        <p:spPr>
          <a:xfrm>
            <a:off x="322263" y="1525588"/>
            <a:ext cx="5592795" cy="478313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e Placeholder 4">
            <a:extLst>
              <a:ext uri="{FF2B5EF4-FFF2-40B4-BE49-F238E27FC236}">
                <a16:creationId xmlns:a16="http://schemas.microsoft.com/office/drawing/2014/main" id="{7D3910D7-B700-4F05-B4AB-7842622DDA4C}"/>
              </a:ext>
            </a:extLst>
          </p:cNvPr>
          <p:cNvSpPr>
            <a:spLocks noGrp="1"/>
          </p:cNvSpPr>
          <p:nvPr>
            <p:ph type="dt" sz="half" idx="13"/>
          </p:nvPr>
        </p:nvSpPr>
        <p:spPr/>
        <p:txBody>
          <a:bodyPr/>
          <a:lstStyle/>
          <a:p>
            <a:r>
              <a:rPr lang="de-DE"/>
              <a:t>07.10.2022 | Workshop DAR | Mackuth, Buchner, Hasslbauer, Schmideder</a:t>
            </a:r>
            <a:endParaRPr lang="en-GB"/>
          </a:p>
        </p:txBody>
      </p:sp>
      <p:sp>
        <p:nvSpPr>
          <p:cNvPr id="7" name="Slide Number Placeholder 6">
            <a:extLst>
              <a:ext uri="{FF2B5EF4-FFF2-40B4-BE49-F238E27FC236}">
                <a16:creationId xmlns:a16="http://schemas.microsoft.com/office/drawing/2014/main" id="{7BD4329F-2574-425A-82A8-DFCDEDE8EE26}"/>
              </a:ext>
            </a:extLst>
          </p:cNvPr>
          <p:cNvSpPr>
            <a:spLocks noGrp="1"/>
          </p:cNvSpPr>
          <p:nvPr>
            <p:ph type="sldNum" sz="quarter" idx="15"/>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1560170146"/>
      </p:ext>
    </p:extLst>
  </p:cSld>
  <p:clrMapOvr>
    <a:masterClrMapping/>
  </p:clrMapOvr>
  <p:extLst>
    <p:ext uri="{DCECCB84-F9BA-43D5-87BE-67443E8EF086}">
      <p15:sldGuideLst xmlns:p15="http://schemas.microsoft.com/office/powerpoint/2012/main">
        <p15:guide id="1" pos="3728">
          <p15:clr>
            <a:srgbClr val="FBAE40"/>
          </p15:clr>
        </p15:guide>
        <p15:guide id="2" pos="3954">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Title grey">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929DCE80-A37B-4920-8174-381EF783CD72}"/>
              </a:ext>
            </a:extLst>
          </p:cNvPr>
          <p:cNvSpPr/>
          <p:nvPr/>
        </p:nvSpPr>
        <p:spPr>
          <a:xfrm>
            <a:off x="-1" y="2648932"/>
            <a:ext cx="12195175" cy="3727379"/>
          </a:xfrm>
          <a:prstGeom prst="rect">
            <a:avLst/>
          </a:prstGeom>
          <a:gradFill>
            <a:gsLst>
              <a:gs pos="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Datumsplatzhalter 9"/>
          <p:cNvSpPr>
            <a:spLocks noGrp="1"/>
          </p:cNvSpPr>
          <p:nvPr>
            <p:ph type="dt" sz="half" idx="2"/>
          </p:nvPr>
        </p:nvSpPr>
        <p:spPr>
          <a:xfrm>
            <a:off x="324001" y="6381579"/>
            <a:ext cx="9247794" cy="217418"/>
          </a:xfrm>
          <a:prstGeom prst="rect">
            <a:avLst/>
          </a:prstGeom>
        </p:spPr>
        <p:txBody>
          <a:bodyPr vert="horz" lIns="0" tIns="0" rIns="0" bIns="0" rtlCol="0" anchor="ctr"/>
          <a:lstStyle>
            <a:lvl1pPr algn="l">
              <a:defRPr lang="de-DE" sz="800" kern="1200" smtClean="0">
                <a:solidFill>
                  <a:schemeClr val="accent2"/>
                </a:solidFill>
                <a:latin typeface="+mn-lt"/>
                <a:ea typeface="+mn-ea"/>
                <a:cs typeface="+mn-cs"/>
              </a:defRPr>
            </a:lvl1pPr>
          </a:lstStyle>
          <a:p>
            <a:r>
              <a:rPr lang="de-DE"/>
              <a:t>07.10.2022 | Workshop DAR | Mackuth, Buchner, Hasslbauer, Schmideder</a:t>
            </a:r>
            <a:endParaRPr lang="en-US"/>
          </a:p>
        </p:txBody>
      </p:sp>
      <p:sp>
        <p:nvSpPr>
          <p:cNvPr id="24" name="Foliennummernplatzhalter 22"/>
          <p:cNvSpPr>
            <a:spLocks noGrp="1"/>
          </p:cNvSpPr>
          <p:nvPr>
            <p:ph type="sldNum" sz="quarter" idx="4"/>
          </p:nvPr>
        </p:nvSpPr>
        <p:spPr>
          <a:xfrm>
            <a:off x="11245980" y="6506742"/>
            <a:ext cx="623608" cy="215979"/>
          </a:xfrm>
          <a:prstGeom prst="rect">
            <a:avLst/>
          </a:prstGeom>
        </p:spPr>
        <p:txBody>
          <a:bodyPr vert="horz" lIns="0" tIns="0" rIns="0" bIns="0" anchor="b"/>
          <a:lstStyle>
            <a:lvl1pPr algn="r" eaLnBrk="1" latinLnBrk="0" hangingPunct="1">
              <a:defRPr kumimoji="0" sz="800" b="1">
                <a:solidFill>
                  <a:schemeClr val="accent2"/>
                </a:solidFill>
              </a:defRPr>
            </a:lvl1pPr>
          </a:lstStyle>
          <a:p>
            <a:fld id="{173FEA60-B56A-DE49-B4F9-939AB62E9280}" type="slidenum">
              <a:rPr lang="de-DE" smtClean="0"/>
              <a:pPr/>
              <a:t>‹Nr.›</a:t>
            </a:fld>
            <a:endParaRPr lang="de-DE"/>
          </a:p>
        </p:txBody>
      </p:sp>
      <p:sp>
        <p:nvSpPr>
          <p:cNvPr id="25" name="Fußzeilenplatzhalter 4"/>
          <p:cNvSpPr>
            <a:spLocks noGrp="1"/>
          </p:cNvSpPr>
          <p:nvPr>
            <p:ph type="ftr" sz="quarter" idx="3"/>
          </p:nvPr>
        </p:nvSpPr>
        <p:spPr>
          <a:xfrm>
            <a:off x="324001" y="6614732"/>
            <a:ext cx="9247793" cy="166777"/>
          </a:xfrm>
          <a:prstGeom prst="rect">
            <a:avLst/>
          </a:prstGeom>
        </p:spPr>
        <p:txBody>
          <a:bodyPr lIns="0" tIns="60972" rIns="121944" bIns="60972" anchor="b" anchorCtr="0"/>
          <a:lstStyle>
            <a:lvl1pPr>
              <a:defRPr sz="800">
                <a:solidFill>
                  <a:schemeClr val="accent2"/>
                </a:solidFill>
              </a:defRPr>
            </a:lvl1pPr>
          </a:lstStyle>
          <a:p>
            <a:endParaRPr lang="de-DE"/>
          </a:p>
        </p:txBody>
      </p:sp>
      <p:sp>
        <p:nvSpPr>
          <p:cNvPr id="2" name="Titel 1">
            <a:extLst>
              <a:ext uri="{FF2B5EF4-FFF2-40B4-BE49-F238E27FC236}">
                <a16:creationId xmlns:a16="http://schemas.microsoft.com/office/drawing/2014/main" id="{8B574617-1C2F-4AFD-B402-0EE9ED9EB681}"/>
              </a:ext>
            </a:extLst>
          </p:cNvPr>
          <p:cNvSpPr>
            <a:spLocks noGrp="1"/>
          </p:cNvSpPr>
          <p:nvPr>
            <p:ph type="title"/>
          </p:nvPr>
        </p:nvSpPr>
        <p:spPr/>
        <p:txBody>
          <a:bodyPr/>
          <a:lstStyle>
            <a:lvl1pPr>
              <a:defRPr/>
            </a:lvl1pPr>
          </a:lstStyle>
          <a:p>
            <a:r>
              <a:rPr lang="de-DE"/>
              <a:t>Mastertitelformat bearbeiten</a:t>
            </a:r>
          </a:p>
        </p:txBody>
      </p:sp>
    </p:spTree>
    <p:extLst>
      <p:ext uri="{BB962C8B-B14F-4D97-AF65-F5344CB8AC3E}">
        <p14:creationId xmlns:p14="http://schemas.microsoft.com/office/powerpoint/2010/main" val="289854419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Title, Subtitle grey">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1822066C-E29D-4ABF-BEBE-F91EB1C833E2}"/>
              </a:ext>
            </a:extLst>
          </p:cNvPr>
          <p:cNvSpPr/>
          <p:nvPr/>
        </p:nvSpPr>
        <p:spPr>
          <a:xfrm>
            <a:off x="-1" y="2648932"/>
            <a:ext cx="12195175" cy="3727379"/>
          </a:xfrm>
          <a:prstGeom prst="rect">
            <a:avLst/>
          </a:prstGeom>
          <a:gradFill>
            <a:gsLst>
              <a:gs pos="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Datumsplatzhalter 9"/>
          <p:cNvSpPr>
            <a:spLocks noGrp="1"/>
          </p:cNvSpPr>
          <p:nvPr>
            <p:ph type="dt" sz="half" idx="2"/>
          </p:nvPr>
        </p:nvSpPr>
        <p:spPr>
          <a:xfrm>
            <a:off x="324001" y="6381579"/>
            <a:ext cx="9247794" cy="217418"/>
          </a:xfrm>
          <a:prstGeom prst="rect">
            <a:avLst/>
          </a:prstGeom>
        </p:spPr>
        <p:txBody>
          <a:bodyPr vert="horz" lIns="0" tIns="0" rIns="0" bIns="0" rtlCol="0" anchor="ctr"/>
          <a:lstStyle>
            <a:lvl1pPr algn="l">
              <a:defRPr lang="de-DE" sz="800" kern="1200" smtClean="0">
                <a:solidFill>
                  <a:schemeClr val="accent2"/>
                </a:solidFill>
                <a:latin typeface="+mn-lt"/>
                <a:ea typeface="+mn-ea"/>
                <a:cs typeface="+mn-cs"/>
              </a:defRPr>
            </a:lvl1pPr>
          </a:lstStyle>
          <a:p>
            <a:r>
              <a:rPr lang="de-DE"/>
              <a:t>07.10.2022 | Workshop DAR | Mackuth, Buchner, Hasslbauer, Schmideder</a:t>
            </a:r>
            <a:endParaRPr lang="en-US"/>
          </a:p>
        </p:txBody>
      </p:sp>
      <p:sp>
        <p:nvSpPr>
          <p:cNvPr id="24" name="Foliennummernplatzhalter 22"/>
          <p:cNvSpPr>
            <a:spLocks noGrp="1"/>
          </p:cNvSpPr>
          <p:nvPr>
            <p:ph type="sldNum" sz="quarter" idx="4"/>
          </p:nvPr>
        </p:nvSpPr>
        <p:spPr>
          <a:xfrm>
            <a:off x="11245980" y="6506742"/>
            <a:ext cx="623608" cy="215979"/>
          </a:xfrm>
          <a:prstGeom prst="rect">
            <a:avLst/>
          </a:prstGeom>
        </p:spPr>
        <p:txBody>
          <a:bodyPr vert="horz" lIns="0" tIns="0" rIns="0" bIns="0" anchor="b"/>
          <a:lstStyle>
            <a:lvl1pPr algn="r" eaLnBrk="1" latinLnBrk="0" hangingPunct="1">
              <a:defRPr kumimoji="0" sz="800" b="1">
                <a:solidFill>
                  <a:schemeClr val="accent2"/>
                </a:solidFill>
              </a:defRPr>
            </a:lvl1pPr>
          </a:lstStyle>
          <a:p>
            <a:fld id="{173FEA60-B56A-DE49-B4F9-939AB62E9280}" type="slidenum">
              <a:rPr lang="de-DE" smtClean="0"/>
              <a:pPr/>
              <a:t>‹Nr.›</a:t>
            </a:fld>
            <a:endParaRPr lang="de-DE"/>
          </a:p>
        </p:txBody>
      </p:sp>
      <p:sp>
        <p:nvSpPr>
          <p:cNvPr id="25" name="Fußzeilenplatzhalter 4"/>
          <p:cNvSpPr>
            <a:spLocks noGrp="1"/>
          </p:cNvSpPr>
          <p:nvPr>
            <p:ph type="ftr" sz="quarter" idx="3"/>
          </p:nvPr>
        </p:nvSpPr>
        <p:spPr>
          <a:xfrm>
            <a:off x="324001" y="6614732"/>
            <a:ext cx="9247793" cy="166777"/>
          </a:xfrm>
          <a:prstGeom prst="rect">
            <a:avLst/>
          </a:prstGeom>
        </p:spPr>
        <p:txBody>
          <a:bodyPr lIns="0" tIns="60972" rIns="121944" bIns="60972" anchor="b" anchorCtr="0"/>
          <a:lstStyle>
            <a:lvl1pPr>
              <a:defRPr sz="800">
                <a:solidFill>
                  <a:schemeClr val="accent2"/>
                </a:solidFill>
              </a:defRPr>
            </a:lvl1pPr>
          </a:lstStyle>
          <a:p>
            <a:endParaRPr lang="de-DE"/>
          </a:p>
        </p:txBody>
      </p:sp>
      <p:sp>
        <p:nvSpPr>
          <p:cNvPr id="3" name="Textplatzhalter 2">
            <a:extLst>
              <a:ext uri="{FF2B5EF4-FFF2-40B4-BE49-F238E27FC236}">
                <a16:creationId xmlns:a16="http://schemas.microsoft.com/office/drawing/2014/main" id="{4932ED2A-326E-49EE-BC82-7EF9E744C1EC}"/>
              </a:ext>
            </a:extLst>
          </p:cNvPr>
          <p:cNvSpPr>
            <a:spLocks noGrp="1"/>
          </p:cNvSpPr>
          <p:nvPr>
            <p:ph type="body" sz="quarter" idx="10"/>
          </p:nvPr>
        </p:nvSpPr>
        <p:spPr>
          <a:xfrm>
            <a:off x="324001" y="1035824"/>
            <a:ext cx="9698038" cy="365939"/>
          </a:xfrm>
        </p:spPr>
        <p:txBody>
          <a:bodyPr bIns="57600" anchor="t" anchorCtr="0">
            <a:spAutoFit/>
          </a:bodyPr>
          <a:lstStyle>
            <a:lvl1pPr>
              <a:defRPr b="1"/>
            </a:lvl1pPr>
          </a:lstStyle>
          <a:p>
            <a:pPr lvl="0"/>
            <a:r>
              <a:rPr lang="de-DE"/>
              <a:t>Mastertextformat bearbeiten</a:t>
            </a:r>
          </a:p>
        </p:txBody>
      </p:sp>
      <p:sp>
        <p:nvSpPr>
          <p:cNvPr id="4" name="Titel 3">
            <a:extLst>
              <a:ext uri="{FF2B5EF4-FFF2-40B4-BE49-F238E27FC236}">
                <a16:creationId xmlns:a16="http://schemas.microsoft.com/office/drawing/2014/main" id="{B26A37EC-14BE-4C6F-AF7B-89CDA6E90A0C}"/>
              </a:ext>
            </a:extLst>
          </p:cNvPr>
          <p:cNvSpPr>
            <a:spLocks noGrp="1"/>
          </p:cNvSpPr>
          <p:nvPr>
            <p:ph type="title"/>
          </p:nvPr>
        </p:nvSpPr>
        <p:spPr>
          <a:xfrm>
            <a:off x="324000" y="539600"/>
            <a:ext cx="9697138" cy="415370"/>
          </a:xfrm>
        </p:spPr>
        <p:txBody>
          <a:bodyPr>
            <a:noAutofit/>
          </a:bodyPr>
          <a:lstStyle/>
          <a:p>
            <a:r>
              <a:rPr lang="de-DE"/>
              <a:t>Mastertitelformat bearbeiten</a:t>
            </a:r>
          </a:p>
        </p:txBody>
      </p:sp>
    </p:spTree>
    <p:extLst>
      <p:ext uri="{BB962C8B-B14F-4D97-AF65-F5344CB8AC3E}">
        <p14:creationId xmlns:p14="http://schemas.microsoft.com/office/powerpoint/2010/main" val="375449617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Title, Pictur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45721C-3415-4FC1-A2C8-F7C0818B32C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26EFB683-5C1B-417D-8869-8F30D18305E7}"/>
              </a:ext>
            </a:extLst>
          </p:cNvPr>
          <p:cNvSpPr>
            <a:spLocks noGrp="1"/>
          </p:cNvSpPr>
          <p:nvPr>
            <p:ph type="dt" sz="half" idx="10"/>
          </p:nvPr>
        </p:nvSpPr>
        <p:spPr/>
        <p:txBody>
          <a:bodyPr/>
          <a:lstStyle/>
          <a:p>
            <a:r>
              <a:rPr lang="de-DE"/>
              <a:t>07.10.2022 | Workshop DAR | Mackuth, Buchner, Hasslbauer, Schmideder</a:t>
            </a:r>
            <a:endParaRPr lang="en-US"/>
          </a:p>
        </p:txBody>
      </p:sp>
      <p:sp>
        <p:nvSpPr>
          <p:cNvPr id="4" name="Foliennummernplatzhalter 3">
            <a:extLst>
              <a:ext uri="{FF2B5EF4-FFF2-40B4-BE49-F238E27FC236}">
                <a16:creationId xmlns:a16="http://schemas.microsoft.com/office/drawing/2014/main" id="{51F3A99E-3F75-4D2E-A598-68FC097C7B94}"/>
              </a:ext>
            </a:extLst>
          </p:cNvPr>
          <p:cNvSpPr>
            <a:spLocks noGrp="1"/>
          </p:cNvSpPr>
          <p:nvPr>
            <p:ph type="sldNum" sz="quarter" idx="11"/>
          </p:nvPr>
        </p:nvSpPr>
        <p:spPr/>
        <p:txBody>
          <a:bodyPr/>
          <a:lstStyle/>
          <a:p>
            <a:fld id="{173FEA60-B56A-DE49-B4F9-939AB62E9280}" type="slidenum">
              <a:rPr lang="de-DE" smtClean="0"/>
              <a:pPr/>
              <a:t>‹Nr.›</a:t>
            </a:fld>
            <a:endParaRPr lang="de-DE"/>
          </a:p>
        </p:txBody>
      </p:sp>
      <p:sp>
        <p:nvSpPr>
          <p:cNvPr id="5" name="Fußzeilenplatzhalter 4">
            <a:extLst>
              <a:ext uri="{FF2B5EF4-FFF2-40B4-BE49-F238E27FC236}">
                <a16:creationId xmlns:a16="http://schemas.microsoft.com/office/drawing/2014/main" id="{4727B5A3-1DB7-4EDE-B114-D019747BE7A2}"/>
              </a:ext>
            </a:extLst>
          </p:cNvPr>
          <p:cNvSpPr>
            <a:spLocks noGrp="1"/>
          </p:cNvSpPr>
          <p:nvPr>
            <p:ph type="ftr" sz="quarter" idx="12"/>
          </p:nvPr>
        </p:nvSpPr>
        <p:spPr/>
        <p:txBody>
          <a:bodyPr/>
          <a:lstStyle/>
          <a:p>
            <a:endParaRPr lang="de-DE"/>
          </a:p>
        </p:txBody>
      </p:sp>
      <p:sp>
        <p:nvSpPr>
          <p:cNvPr id="7" name="Bildplatzhalter 6">
            <a:extLst>
              <a:ext uri="{FF2B5EF4-FFF2-40B4-BE49-F238E27FC236}">
                <a16:creationId xmlns:a16="http://schemas.microsoft.com/office/drawing/2014/main" id="{6590F12C-EA5E-4330-99A4-B535D6E0A2B2}"/>
              </a:ext>
            </a:extLst>
          </p:cNvPr>
          <p:cNvSpPr>
            <a:spLocks noGrp="1"/>
          </p:cNvSpPr>
          <p:nvPr>
            <p:ph type="pic" sz="quarter" idx="13"/>
          </p:nvPr>
        </p:nvSpPr>
        <p:spPr>
          <a:xfrm>
            <a:off x="0" y="1525589"/>
            <a:ext cx="12195175" cy="4852351"/>
          </a:xfrm>
        </p:spPr>
        <p:txBody>
          <a:bodyPr/>
          <a:lstStyle/>
          <a:p>
            <a:r>
              <a:rPr lang="de-DE"/>
              <a:t>Bild durch Klicken auf Symbol hinzufügen</a:t>
            </a:r>
          </a:p>
        </p:txBody>
      </p:sp>
    </p:spTree>
    <p:extLst>
      <p:ext uri="{BB962C8B-B14F-4D97-AF65-F5344CB8AC3E}">
        <p14:creationId xmlns:p14="http://schemas.microsoft.com/office/powerpoint/2010/main" val="2422472818"/>
      </p:ext>
    </p:extLst>
  </p:cSld>
  <p:clrMapOvr>
    <a:masterClrMapping/>
  </p:clrMapOvr>
  <p:extLst>
    <p:ext uri="{DCECCB84-F9BA-43D5-87BE-67443E8EF086}">
      <p15:sldGuideLst xmlns:p15="http://schemas.microsoft.com/office/powerpoint/2012/main"/>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Title, Subtitle, Picture">
    <p:spTree>
      <p:nvGrpSpPr>
        <p:cNvPr id="1" name=""/>
        <p:cNvGrpSpPr/>
        <p:nvPr/>
      </p:nvGrpSpPr>
      <p:grpSpPr>
        <a:xfrm>
          <a:off x="0" y="0"/>
          <a:ext cx="0" cy="0"/>
          <a:chOff x="0" y="0"/>
          <a:chExt cx="0" cy="0"/>
        </a:xfrm>
      </p:grpSpPr>
      <p:sp>
        <p:nvSpPr>
          <p:cNvPr id="23" name="Datumsplatzhalter 9"/>
          <p:cNvSpPr>
            <a:spLocks noGrp="1"/>
          </p:cNvSpPr>
          <p:nvPr>
            <p:ph type="dt" sz="half" idx="2"/>
          </p:nvPr>
        </p:nvSpPr>
        <p:spPr>
          <a:xfrm>
            <a:off x="324001" y="6381579"/>
            <a:ext cx="9247794" cy="217418"/>
          </a:xfrm>
          <a:prstGeom prst="rect">
            <a:avLst/>
          </a:prstGeom>
        </p:spPr>
        <p:txBody>
          <a:bodyPr vert="horz" lIns="0" tIns="0" rIns="0" bIns="0" rtlCol="0" anchor="ctr"/>
          <a:lstStyle>
            <a:lvl1pPr algn="l">
              <a:defRPr lang="de-DE" sz="800" kern="1200" smtClean="0">
                <a:solidFill>
                  <a:schemeClr val="accent2"/>
                </a:solidFill>
                <a:latin typeface="+mn-lt"/>
                <a:ea typeface="+mn-ea"/>
                <a:cs typeface="+mn-cs"/>
              </a:defRPr>
            </a:lvl1pPr>
          </a:lstStyle>
          <a:p>
            <a:r>
              <a:rPr lang="de-DE"/>
              <a:t>07.10.2022 | Workshop DAR | Mackuth, Buchner, Hasslbauer, Schmideder</a:t>
            </a:r>
            <a:endParaRPr lang="en-US"/>
          </a:p>
        </p:txBody>
      </p:sp>
      <p:sp>
        <p:nvSpPr>
          <p:cNvPr id="24" name="Foliennummernplatzhalter 22"/>
          <p:cNvSpPr>
            <a:spLocks noGrp="1"/>
          </p:cNvSpPr>
          <p:nvPr>
            <p:ph type="sldNum" sz="quarter" idx="4"/>
          </p:nvPr>
        </p:nvSpPr>
        <p:spPr>
          <a:xfrm>
            <a:off x="11245980" y="6506742"/>
            <a:ext cx="623608" cy="215979"/>
          </a:xfrm>
          <a:prstGeom prst="rect">
            <a:avLst/>
          </a:prstGeom>
        </p:spPr>
        <p:txBody>
          <a:bodyPr vert="horz" lIns="0" tIns="0" rIns="0" bIns="0" anchor="b"/>
          <a:lstStyle>
            <a:lvl1pPr algn="r" eaLnBrk="1" latinLnBrk="0" hangingPunct="1">
              <a:defRPr kumimoji="0" sz="800" b="1">
                <a:solidFill>
                  <a:schemeClr val="accent2"/>
                </a:solidFill>
              </a:defRPr>
            </a:lvl1pPr>
          </a:lstStyle>
          <a:p>
            <a:fld id="{173FEA60-B56A-DE49-B4F9-939AB62E9280}" type="slidenum">
              <a:rPr lang="de-DE" smtClean="0"/>
              <a:pPr/>
              <a:t>‹Nr.›</a:t>
            </a:fld>
            <a:endParaRPr lang="de-DE"/>
          </a:p>
        </p:txBody>
      </p:sp>
      <p:sp>
        <p:nvSpPr>
          <p:cNvPr id="25" name="Fußzeilenplatzhalter 4"/>
          <p:cNvSpPr>
            <a:spLocks noGrp="1"/>
          </p:cNvSpPr>
          <p:nvPr>
            <p:ph type="ftr" sz="quarter" idx="3"/>
          </p:nvPr>
        </p:nvSpPr>
        <p:spPr>
          <a:xfrm>
            <a:off x="324001" y="6614732"/>
            <a:ext cx="9247793" cy="166777"/>
          </a:xfrm>
          <a:prstGeom prst="rect">
            <a:avLst/>
          </a:prstGeom>
        </p:spPr>
        <p:txBody>
          <a:bodyPr lIns="0" tIns="60972" rIns="121944" bIns="60972" anchor="b" anchorCtr="0"/>
          <a:lstStyle>
            <a:lvl1pPr>
              <a:defRPr sz="800">
                <a:solidFill>
                  <a:schemeClr val="accent2"/>
                </a:solidFill>
              </a:defRPr>
            </a:lvl1pPr>
          </a:lstStyle>
          <a:p>
            <a:endParaRPr lang="de-DE"/>
          </a:p>
        </p:txBody>
      </p:sp>
      <p:sp>
        <p:nvSpPr>
          <p:cNvPr id="3" name="Textplatzhalter 2">
            <a:extLst>
              <a:ext uri="{FF2B5EF4-FFF2-40B4-BE49-F238E27FC236}">
                <a16:creationId xmlns:a16="http://schemas.microsoft.com/office/drawing/2014/main" id="{4932ED2A-326E-49EE-BC82-7EF9E744C1EC}"/>
              </a:ext>
            </a:extLst>
          </p:cNvPr>
          <p:cNvSpPr>
            <a:spLocks noGrp="1"/>
          </p:cNvSpPr>
          <p:nvPr>
            <p:ph type="body" sz="quarter" idx="10"/>
          </p:nvPr>
        </p:nvSpPr>
        <p:spPr>
          <a:xfrm>
            <a:off x="324001" y="1035824"/>
            <a:ext cx="9698038" cy="365939"/>
          </a:xfrm>
        </p:spPr>
        <p:txBody>
          <a:bodyPr bIns="57600" anchor="t" anchorCtr="0">
            <a:spAutoFit/>
          </a:bodyPr>
          <a:lstStyle>
            <a:lvl1pPr>
              <a:defRPr b="1"/>
            </a:lvl1pPr>
          </a:lstStyle>
          <a:p>
            <a:pPr lvl="0"/>
            <a:r>
              <a:rPr lang="de-DE"/>
              <a:t>Mastertextformat bearbeiten</a:t>
            </a:r>
          </a:p>
        </p:txBody>
      </p:sp>
      <p:sp>
        <p:nvSpPr>
          <p:cNvPr id="4" name="Titel 3">
            <a:extLst>
              <a:ext uri="{FF2B5EF4-FFF2-40B4-BE49-F238E27FC236}">
                <a16:creationId xmlns:a16="http://schemas.microsoft.com/office/drawing/2014/main" id="{B26A37EC-14BE-4C6F-AF7B-89CDA6E90A0C}"/>
              </a:ext>
            </a:extLst>
          </p:cNvPr>
          <p:cNvSpPr>
            <a:spLocks noGrp="1"/>
          </p:cNvSpPr>
          <p:nvPr>
            <p:ph type="title"/>
          </p:nvPr>
        </p:nvSpPr>
        <p:spPr>
          <a:xfrm>
            <a:off x="324000" y="539600"/>
            <a:ext cx="9697138" cy="415370"/>
          </a:xfrm>
        </p:spPr>
        <p:txBody>
          <a:bodyPr>
            <a:noAutofit/>
          </a:bodyPr>
          <a:lstStyle/>
          <a:p>
            <a:r>
              <a:rPr lang="de-DE"/>
              <a:t>Mastertitelformat bearbeiten</a:t>
            </a:r>
          </a:p>
        </p:txBody>
      </p:sp>
      <p:sp>
        <p:nvSpPr>
          <p:cNvPr id="8" name="Bildplatzhalter 6">
            <a:extLst>
              <a:ext uri="{FF2B5EF4-FFF2-40B4-BE49-F238E27FC236}">
                <a16:creationId xmlns:a16="http://schemas.microsoft.com/office/drawing/2014/main" id="{79B978D3-FF7B-44EB-B697-CAE0ACBD2AF6}"/>
              </a:ext>
            </a:extLst>
          </p:cNvPr>
          <p:cNvSpPr>
            <a:spLocks noGrp="1"/>
          </p:cNvSpPr>
          <p:nvPr>
            <p:ph type="pic" sz="quarter" idx="13"/>
          </p:nvPr>
        </p:nvSpPr>
        <p:spPr>
          <a:xfrm>
            <a:off x="0" y="1525590"/>
            <a:ext cx="12195175" cy="4852351"/>
          </a:xfrm>
        </p:spPr>
        <p:txBody>
          <a:bodyPr/>
          <a:lstStyle/>
          <a:p>
            <a:r>
              <a:rPr lang="de-DE"/>
              <a:t>Bild durch Klicken auf Symbol hinzufügen</a:t>
            </a:r>
          </a:p>
        </p:txBody>
      </p:sp>
    </p:spTree>
    <p:extLst>
      <p:ext uri="{BB962C8B-B14F-4D97-AF65-F5344CB8AC3E}">
        <p14:creationId xmlns:p14="http://schemas.microsoft.com/office/powerpoint/2010/main" val="404438784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Picture Full Slide, Logo black">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4C09F1BC-4191-418E-9D60-15088F46A1DB}"/>
              </a:ext>
            </a:extLst>
          </p:cNvPr>
          <p:cNvSpPr>
            <a:spLocks noGrp="1"/>
          </p:cNvSpPr>
          <p:nvPr>
            <p:ph type="dt" sz="half" idx="10"/>
          </p:nvPr>
        </p:nvSpPr>
        <p:spPr/>
        <p:txBody>
          <a:bodyPr/>
          <a:lstStyle/>
          <a:p>
            <a:r>
              <a:rPr lang="de-DE"/>
              <a:t>07.10.2022 | Workshop DAR | Mackuth, Buchner, Hasslbauer, Schmideder</a:t>
            </a:r>
            <a:endParaRPr lang="en-US"/>
          </a:p>
        </p:txBody>
      </p:sp>
      <p:sp>
        <p:nvSpPr>
          <p:cNvPr id="4" name="Foliennummernplatzhalter 3">
            <a:extLst>
              <a:ext uri="{FF2B5EF4-FFF2-40B4-BE49-F238E27FC236}">
                <a16:creationId xmlns:a16="http://schemas.microsoft.com/office/drawing/2014/main" id="{AE0405F1-3BDE-4889-A1F6-CF2AAC2E732E}"/>
              </a:ext>
            </a:extLst>
          </p:cNvPr>
          <p:cNvSpPr>
            <a:spLocks noGrp="1"/>
          </p:cNvSpPr>
          <p:nvPr>
            <p:ph type="sldNum" sz="quarter" idx="11"/>
          </p:nvPr>
        </p:nvSpPr>
        <p:spPr/>
        <p:txBody>
          <a:bodyPr/>
          <a:lstStyle/>
          <a:p>
            <a:fld id="{173FEA60-B56A-DE49-B4F9-939AB62E9280}" type="slidenum">
              <a:rPr lang="de-DE" smtClean="0"/>
              <a:pPr/>
              <a:t>‹Nr.›</a:t>
            </a:fld>
            <a:endParaRPr lang="de-DE"/>
          </a:p>
        </p:txBody>
      </p:sp>
      <p:sp>
        <p:nvSpPr>
          <p:cNvPr id="5" name="Fußzeilenplatzhalter 4">
            <a:extLst>
              <a:ext uri="{FF2B5EF4-FFF2-40B4-BE49-F238E27FC236}">
                <a16:creationId xmlns:a16="http://schemas.microsoft.com/office/drawing/2014/main" id="{B7B48BD1-78DF-4C71-91F5-CE3C9C563C8A}"/>
              </a:ext>
            </a:extLst>
          </p:cNvPr>
          <p:cNvSpPr>
            <a:spLocks noGrp="1"/>
          </p:cNvSpPr>
          <p:nvPr>
            <p:ph type="ftr" sz="quarter" idx="12"/>
          </p:nvPr>
        </p:nvSpPr>
        <p:spPr/>
        <p:txBody>
          <a:bodyPr/>
          <a:lstStyle/>
          <a:p>
            <a:endParaRPr lang="de-DE"/>
          </a:p>
        </p:txBody>
      </p:sp>
      <p:sp>
        <p:nvSpPr>
          <p:cNvPr id="7" name="Bildplatzhalter 6">
            <a:extLst>
              <a:ext uri="{FF2B5EF4-FFF2-40B4-BE49-F238E27FC236}">
                <a16:creationId xmlns:a16="http://schemas.microsoft.com/office/drawing/2014/main" id="{7B5FEBDD-01F1-4380-AFBD-60C591F020C8}"/>
              </a:ext>
            </a:extLst>
          </p:cNvPr>
          <p:cNvSpPr>
            <a:spLocks noGrp="1"/>
          </p:cNvSpPr>
          <p:nvPr>
            <p:ph type="pic" sz="quarter" idx="13"/>
          </p:nvPr>
        </p:nvSpPr>
        <p:spPr>
          <a:xfrm>
            <a:off x="1" y="0"/>
            <a:ext cx="12195174" cy="6377940"/>
          </a:xfrm>
        </p:spPr>
        <p:txBody>
          <a:bodyPr/>
          <a:lstStyle/>
          <a:p>
            <a:r>
              <a:rPr lang="de-DE"/>
              <a:t>Bild durch Klicken auf Symbol hinzufügen</a:t>
            </a:r>
          </a:p>
        </p:txBody>
      </p:sp>
      <p:sp>
        <p:nvSpPr>
          <p:cNvPr id="6" name="Textplatzhalter 5">
            <a:extLst>
              <a:ext uri="{FF2B5EF4-FFF2-40B4-BE49-F238E27FC236}">
                <a16:creationId xmlns:a16="http://schemas.microsoft.com/office/drawing/2014/main" id="{0C5C5A62-E6C1-4C29-B9F5-950EF9ADA967}"/>
              </a:ext>
            </a:extLst>
          </p:cNvPr>
          <p:cNvSpPr>
            <a:spLocks noGrp="1"/>
          </p:cNvSpPr>
          <p:nvPr>
            <p:ph type="body" sz="quarter" idx="14"/>
          </p:nvPr>
        </p:nvSpPr>
        <p:spPr>
          <a:xfrm>
            <a:off x="10573588" y="324000"/>
            <a:ext cx="1296000" cy="550657"/>
          </a:xfrm>
          <a:blipFill>
            <a:blip r:embed="rId2"/>
            <a:stretch>
              <a:fillRect/>
            </a:stretch>
          </a:blipFill>
        </p:spPr>
        <p:txBody>
          <a:bodyPr/>
          <a:lstStyle>
            <a:lvl1pPr>
              <a:defRPr>
                <a:noFill/>
              </a:defRPr>
            </a:lvl1pPr>
          </a:lstStyle>
          <a:p>
            <a:pPr lvl="0"/>
            <a:r>
              <a:rPr lang="de-DE"/>
              <a:t>Mastertextformat bearbeiten</a:t>
            </a:r>
          </a:p>
        </p:txBody>
      </p:sp>
    </p:spTree>
    <p:extLst>
      <p:ext uri="{BB962C8B-B14F-4D97-AF65-F5344CB8AC3E}">
        <p14:creationId xmlns:p14="http://schemas.microsoft.com/office/powerpoint/2010/main" val="418802767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Picture Full Slide, Logo whit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4C09F1BC-4191-418E-9D60-15088F46A1DB}"/>
              </a:ext>
            </a:extLst>
          </p:cNvPr>
          <p:cNvSpPr>
            <a:spLocks noGrp="1"/>
          </p:cNvSpPr>
          <p:nvPr>
            <p:ph type="dt" sz="half" idx="10"/>
          </p:nvPr>
        </p:nvSpPr>
        <p:spPr/>
        <p:txBody>
          <a:bodyPr/>
          <a:lstStyle/>
          <a:p>
            <a:r>
              <a:rPr lang="de-DE"/>
              <a:t>07.10.2022 | Workshop DAR | Mackuth, Buchner, Hasslbauer, Schmideder</a:t>
            </a:r>
            <a:endParaRPr lang="en-US"/>
          </a:p>
        </p:txBody>
      </p:sp>
      <p:sp>
        <p:nvSpPr>
          <p:cNvPr id="4" name="Foliennummernplatzhalter 3">
            <a:extLst>
              <a:ext uri="{FF2B5EF4-FFF2-40B4-BE49-F238E27FC236}">
                <a16:creationId xmlns:a16="http://schemas.microsoft.com/office/drawing/2014/main" id="{AE0405F1-3BDE-4889-A1F6-CF2AAC2E732E}"/>
              </a:ext>
            </a:extLst>
          </p:cNvPr>
          <p:cNvSpPr>
            <a:spLocks noGrp="1"/>
          </p:cNvSpPr>
          <p:nvPr>
            <p:ph type="sldNum" sz="quarter" idx="11"/>
          </p:nvPr>
        </p:nvSpPr>
        <p:spPr/>
        <p:txBody>
          <a:bodyPr/>
          <a:lstStyle/>
          <a:p>
            <a:fld id="{173FEA60-B56A-DE49-B4F9-939AB62E9280}" type="slidenum">
              <a:rPr lang="de-DE" smtClean="0"/>
              <a:pPr/>
              <a:t>‹Nr.›</a:t>
            </a:fld>
            <a:endParaRPr lang="de-DE"/>
          </a:p>
        </p:txBody>
      </p:sp>
      <p:sp>
        <p:nvSpPr>
          <p:cNvPr id="5" name="Fußzeilenplatzhalter 4">
            <a:extLst>
              <a:ext uri="{FF2B5EF4-FFF2-40B4-BE49-F238E27FC236}">
                <a16:creationId xmlns:a16="http://schemas.microsoft.com/office/drawing/2014/main" id="{B7B48BD1-78DF-4C71-91F5-CE3C9C563C8A}"/>
              </a:ext>
            </a:extLst>
          </p:cNvPr>
          <p:cNvSpPr>
            <a:spLocks noGrp="1"/>
          </p:cNvSpPr>
          <p:nvPr>
            <p:ph type="ftr" sz="quarter" idx="12"/>
          </p:nvPr>
        </p:nvSpPr>
        <p:spPr/>
        <p:txBody>
          <a:bodyPr/>
          <a:lstStyle/>
          <a:p>
            <a:endParaRPr lang="de-DE"/>
          </a:p>
        </p:txBody>
      </p:sp>
      <p:sp>
        <p:nvSpPr>
          <p:cNvPr id="7" name="Bildplatzhalter 6">
            <a:extLst>
              <a:ext uri="{FF2B5EF4-FFF2-40B4-BE49-F238E27FC236}">
                <a16:creationId xmlns:a16="http://schemas.microsoft.com/office/drawing/2014/main" id="{7B5FEBDD-01F1-4380-AFBD-60C591F020C8}"/>
              </a:ext>
            </a:extLst>
          </p:cNvPr>
          <p:cNvSpPr>
            <a:spLocks noGrp="1"/>
          </p:cNvSpPr>
          <p:nvPr>
            <p:ph type="pic" sz="quarter" idx="13"/>
          </p:nvPr>
        </p:nvSpPr>
        <p:spPr>
          <a:xfrm>
            <a:off x="1" y="0"/>
            <a:ext cx="12195174" cy="6377940"/>
          </a:xfrm>
        </p:spPr>
        <p:txBody>
          <a:bodyPr/>
          <a:lstStyle/>
          <a:p>
            <a:r>
              <a:rPr lang="de-DE"/>
              <a:t>Bild durch Klicken auf Symbol hinzufügen</a:t>
            </a:r>
          </a:p>
        </p:txBody>
      </p:sp>
      <p:sp>
        <p:nvSpPr>
          <p:cNvPr id="6" name="Textplatzhalter 5">
            <a:extLst>
              <a:ext uri="{FF2B5EF4-FFF2-40B4-BE49-F238E27FC236}">
                <a16:creationId xmlns:a16="http://schemas.microsoft.com/office/drawing/2014/main" id="{0C5C5A62-E6C1-4C29-B9F5-950EF9ADA967}"/>
              </a:ext>
            </a:extLst>
          </p:cNvPr>
          <p:cNvSpPr>
            <a:spLocks noGrp="1"/>
          </p:cNvSpPr>
          <p:nvPr>
            <p:ph type="body" sz="quarter" idx="14"/>
          </p:nvPr>
        </p:nvSpPr>
        <p:spPr>
          <a:xfrm>
            <a:off x="10573588" y="324000"/>
            <a:ext cx="1296000" cy="550657"/>
          </a:xfrm>
          <a:blipFill>
            <a:blip r:embed="rId2"/>
            <a:stretch>
              <a:fillRect/>
            </a:stretch>
          </a:blipFill>
        </p:spPr>
        <p:txBody>
          <a:bodyPr/>
          <a:lstStyle>
            <a:lvl1pPr>
              <a:defRPr>
                <a:noFill/>
              </a:defRPr>
            </a:lvl1pPr>
          </a:lstStyle>
          <a:p>
            <a:pPr lvl="0"/>
            <a:r>
              <a:rPr lang="de-DE"/>
              <a:t>Mastertextformat bearbeiten</a:t>
            </a:r>
          </a:p>
        </p:txBody>
      </p:sp>
    </p:spTree>
    <p:extLst>
      <p:ext uri="{BB962C8B-B14F-4D97-AF65-F5344CB8AC3E}">
        <p14:creationId xmlns:p14="http://schemas.microsoft.com/office/powerpoint/2010/main" val="13993148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8" name="Datumsplatzhalter 9"/>
          <p:cNvSpPr>
            <a:spLocks noGrp="1"/>
          </p:cNvSpPr>
          <p:nvPr>
            <p:ph type="dt" sz="half" idx="2"/>
          </p:nvPr>
        </p:nvSpPr>
        <p:spPr>
          <a:xfrm>
            <a:off x="324001" y="6381579"/>
            <a:ext cx="9247794" cy="217418"/>
          </a:xfrm>
          <a:prstGeom prst="rect">
            <a:avLst/>
          </a:prstGeom>
        </p:spPr>
        <p:txBody>
          <a:bodyPr vert="horz" lIns="0" tIns="0" rIns="0" bIns="0" rtlCol="0" anchor="ctr"/>
          <a:lstStyle>
            <a:lvl1pPr algn="l">
              <a:defRPr lang="de-DE" sz="800" kern="1200" smtClean="0">
                <a:solidFill>
                  <a:schemeClr val="accent2"/>
                </a:solidFill>
                <a:latin typeface="+mn-lt"/>
                <a:ea typeface="+mn-ea"/>
                <a:cs typeface="+mn-cs"/>
              </a:defRPr>
            </a:lvl1pPr>
          </a:lstStyle>
          <a:p>
            <a:r>
              <a:rPr lang="de-DE"/>
              <a:t>07.10.2022 | Workshop DAR | Mackuth, Buchner, Hasslbauer, Schmideder</a:t>
            </a:r>
            <a:endParaRPr lang="en-US"/>
          </a:p>
        </p:txBody>
      </p:sp>
      <p:sp>
        <p:nvSpPr>
          <p:cNvPr id="9" name="Foliennummernplatzhalter 22"/>
          <p:cNvSpPr>
            <a:spLocks noGrp="1"/>
          </p:cNvSpPr>
          <p:nvPr>
            <p:ph type="sldNum" sz="quarter" idx="4"/>
          </p:nvPr>
        </p:nvSpPr>
        <p:spPr>
          <a:xfrm>
            <a:off x="11245980" y="6506742"/>
            <a:ext cx="623608" cy="215979"/>
          </a:xfrm>
          <a:prstGeom prst="rect">
            <a:avLst/>
          </a:prstGeom>
        </p:spPr>
        <p:txBody>
          <a:bodyPr vert="horz" lIns="0" tIns="0" rIns="0" bIns="0" anchor="b"/>
          <a:lstStyle>
            <a:lvl1pPr algn="r" eaLnBrk="1" latinLnBrk="0" hangingPunct="1">
              <a:defRPr kumimoji="0" sz="800" b="1">
                <a:solidFill>
                  <a:schemeClr val="accent2"/>
                </a:solidFill>
              </a:defRPr>
            </a:lvl1pPr>
          </a:lstStyle>
          <a:p>
            <a:fld id="{173FEA60-B56A-DE49-B4F9-939AB62E9280}" type="slidenum">
              <a:rPr lang="de-DE" smtClean="0"/>
              <a:pPr/>
              <a:t>‹Nr.›</a:t>
            </a:fld>
            <a:endParaRPr lang="de-DE"/>
          </a:p>
        </p:txBody>
      </p:sp>
      <p:sp>
        <p:nvSpPr>
          <p:cNvPr id="13" name="Fußzeilenplatzhalter 4"/>
          <p:cNvSpPr>
            <a:spLocks noGrp="1"/>
          </p:cNvSpPr>
          <p:nvPr>
            <p:ph type="ftr" sz="quarter" idx="3"/>
          </p:nvPr>
        </p:nvSpPr>
        <p:spPr>
          <a:xfrm>
            <a:off x="324001" y="6614732"/>
            <a:ext cx="9247793" cy="166777"/>
          </a:xfrm>
          <a:prstGeom prst="rect">
            <a:avLst/>
          </a:prstGeom>
        </p:spPr>
        <p:txBody>
          <a:bodyPr lIns="0" tIns="60972" rIns="121944" bIns="60972" anchor="b" anchorCtr="0"/>
          <a:lstStyle>
            <a:lvl1pPr>
              <a:defRPr sz="800">
                <a:solidFill>
                  <a:schemeClr val="accent2"/>
                </a:solidFill>
              </a:defRPr>
            </a:lvl1pPr>
          </a:lstStyle>
          <a:p>
            <a:endParaRPr lang="de-DE"/>
          </a:p>
        </p:txBody>
      </p:sp>
    </p:spTree>
    <p:extLst>
      <p:ext uri="{BB962C8B-B14F-4D97-AF65-F5344CB8AC3E}">
        <p14:creationId xmlns:p14="http://schemas.microsoft.com/office/powerpoint/2010/main" val="148238988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Empty grey">
    <p:spTree>
      <p:nvGrpSpPr>
        <p:cNvPr id="1" name=""/>
        <p:cNvGrpSpPr/>
        <p:nvPr/>
      </p:nvGrpSpPr>
      <p:grpSpPr>
        <a:xfrm>
          <a:off x="0" y="0"/>
          <a:ext cx="0" cy="0"/>
          <a:chOff x="0" y="0"/>
          <a:chExt cx="0" cy="0"/>
        </a:xfrm>
      </p:grpSpPr>
      <p:sp>
        <p:nvSpPr>
          <p:cNvPr id="8" name="Datumsplatzhalter 9"/>
          <p:cNvSpPr>
            <a:spLocks noGrp="1"/>
          </p:cNvSpPr>
          <p:nvPr>
            <p:ph type="dt" sz="half" idx="2"/>
          </p:nvPr>
        </p:nvSpPr>
        <p:spPr>
          <a:xfrm>
            <a:off x="324001" y="6381579"/>
            <a:ext cx="9247794" cy="217418"/>
          </a:xfrm>
          <a:prstGeom prst="rect">
            <a:avLst/>
          </a:prstGeom>
        </p:spPr>
        <p:txBody>
          <a:bodyPr vert="horz" lIns="0" tIns="0" rIns="0" bIns="0" rtlCol="0" anchor="ctr"/>
          <a:lstStyle>
            <a:lvl1pPr algn="l">
              <a:defRPr lang="de-DE" sz="800" kern="1200" smtClean="0">
                <a:solidFill>
                  <a:schemeClr val="accent2"/>
                </a:solidFill>
                <a:latin typeface="+mn-lt"/>
                <a:ea typeface="+mn-ea"/>
                <a:cs typeface="+mn-cs"/>
              </a:defRPr>
            </a:lvl1pPr>
          </a:lstStyle>
          <a:p>
            <a:r>
              <a:rPr lang="de-DE"/>
              <a:t>07.10.2022 | Workshop DAR | Mackuth, Buchner, Hasslbauer, Schmideder</a:t>
            </a:r>
            <a:endParaRPr lang="en-US"/>
          </a:p>
        </p:txBody>
      </p:sp>
      <p:sp>
        <p:nvSpPr>
          <p:cNvPr id="9" name="Foliennummernplatzhalter 22"/>
          <p:cNvSpPr>
            <a:spLocks noGrp="1"/>
          </p:cNvSpPr>
          <p:nvPr>
            <p:ph type="sldNum" sz="quarter" idx="4"/>
          </p:nvPr>
        </p:nvSpPr>
        <p:spPr>
          <a:xfrm>
            <a:off x="11245980" y="6506742"/>
            <a:ext cx="623608" cy="215979"/>
          </a:xfrm>
          <a:prstGeom prst="rect">
            <a:avLst/>
          </a:prstGeom>
        </p:spPr>
        <p:txBody>
          <a:bodyPr vert="horz" lIns="0" tIns="0" rIns="0" bIns="0" anchor="b"/>
          <a:lstStyle>
            <a:lvl1pPr algn="r" eaLnBrk="1" latinLnBrk="0" hangingPunct="1">
              <a:defRPr kumimoji="0" sz="800" b="1">
                <a:solidFill>
                  <a:schemeClr val="accent2"/>
                </a:solidFill>
              </a:defRPr>
            </a:lvl1pPr>
          </a:lstStyle>
          <a:p>
            <a:fld id="{173FEA60-B56A-DE49-B4F9-939AB62E9280}" type="slidenum">
              <a:rPr lang="de-DE" smtClean="0"/>
              <a:pPr/>
              <a:t>‹Nr.›</a:t>
            </a:fld>
            <a:endParaRPr lang="de-DE"/>
          </a:p>
        </p:txBody>
      </p:sp>
      <p:sp>
        <p:nvSpPr>
          <p:cNvPr id="5" name="Rechteck 4">
            <a:extLst>
              <a:ext uri="{FF2B5EF4-FFF2-40B4-BE49-F238E27FC236}">
                <a16:creationId xmlns:a16="http://schemas.microsoft.com/office/drawing/2014/main" id="{128A97ED-EA90-46F5-AB88-22726313DD7C}"/>
              </a:ext>
            </a:extLst>
          </p:cNvPr>
          <p:cNvSpPr/>
          <p:nvPr/>
        </p:nvSpPr>
        <p:spPr>
          <a:xfrm>
            <a:off x="-1" y="2648932"/>
            <a:ext cx="12195175" cy="3727379"/>
          </a:xfrm>
          <a:prstGeom prst="rect">
            <a:avLst/>
          </a:prstGeom>
          <a:gradFill>
            <a:gsLst>
              <a:gs pos="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Fußzeilenplatzhalter 4"/>
          <p:cNvSpPr>
            <a:spLocks noGrp="1"/>
          </p:cNvSpPr>
          <p:nvPr>
            <p:ph type="ftr" sz="quarter" idx="3"/>
          </p:nvPr>
        </p:nvSpPr>
        <p:spPr>
          <a:xfrm>
            <a:off x="324001" y="6614732"/>
            <a:ext cx="9247793" cy="166777"/>
          </a:xfrm>
          <a:prstGeom prst="rect">
            <a:avLst/>
          </a:prstGeom>
        </p:spPr>
        <p:txBody>
          <a:bodyPr lIns="0" tIns="60972" rIns="121944" bIns="60972" anchor="b" anchorCtr="0"/>
          <a:lstStyle>
            <a:lvl1pPr>
              <a:defRPr sz="800">
                <a:solidFill>
                  <a:schemeClr val="accent2"/>
                </a:solidFill>
              </a:defRPr>
            </a:lvl1pPr>
          </a:lstStyle>
          <a:p>
            <a:endParaRPr lang="de-DE"/>
          </a:p>
        </p:txBody>
      </p:sp>
    </p:spTree>
    <p:extLst>
      <p:ext uri="{BB962C8B-B14F-4D97-AF65-F5344CB8AC3E}">
        <p14:creationId xmlns:p14="http://schemas.microsoft.com/office/powerpoint/2010/main" val="143716347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p:cSld name="Last Page grey">
    <p:spTree>
      <p:nvGrpSpPr>
        <p:cNvPr id="1" name=""/>
        <p:cNvGrpSpPr/>
        <p:nvPr/>
      </p:nvGrpSpPr>
      <p:grpSpPr>
        <a:xfrm>
          <a:off x="0" y="0"/>
          <a:ext cx="0" cy="0"/>
          <a:chOff x="0" y="0"/>
          <a:chExt cx="0" cy="0"/>
        </a:xfrm>
      </p:grpSpPr>
      <p:sp>
        <p:nvSpPr>
          <p:cNvPr id="2" name="Rechteck 1"/>
          <p:cNvSpPr/>
          <p:nvPr/>
        </p:nvSpPr>
        <p:spPr>
          <a:xfrm>
            <a:off x="0" y="0"/>
            <a:ext cx="12195175" cy="6858000"/>
          </a:xfrm>
          <a:prstGeom prst="rect">
            <a:avLst/>
          </a:prstGeom>
          <a:gradFill>
            <a:gsLst>
              <a:gs pos="554">
                <a:schemeClr val="accent2">
                  <a:lumMod val="60000"/>
                  <a:lumOff val="40000"/>
                </a:schemeClr>
              </a:gs>
              <a:gs pos="100000">
                <a:schemeClr val="bg1">
                  <a:lumMod val="95000"/>
                </a:schemeClr>
              </a:gs>
              <a:gs pos="65000">
                <a:schemeClr val="accent2">
                  <a:lumMod val="40000"/>
                  <a:lumOff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Fußzeilenplatzhalter 3"/>
          <p:cNvSpPr>
            <a:spLocks noGrp="1"/>
          </p:cNvSpPr>
          <p:nvPr>
            <p:ph type="ftr" sz="quarter" idx="10"/>
          </p:nvPr>
        </p:nvSpPr>
        <p:spPr/>
        <p:txBody>
          <a:bodyPr/>
          <a:lstStyle/>
          <a:p>
            <a:endParaRPr lang="de-DE"/>
          </a:p>
        </p:txBody>
      </p:sp>
      <p:sp>
        <p:nvSpPr>
          <p:cNvPr id="6" name="Rechteck 5"/>
          <p:cNvSpPr/>
          <p:nvPr/>
        </p:nvSpPr>
        <p:spPr>
          <a:xfrm>
            <a:off x="3897045" y="1632247"/>
            <a:ext cx="4401084" cy="2811566"/>
          </a:xfrm>
          <a:prstGeom prst="rect">
            <a:avLst/>
          </a:prstGeom>
          <a:solidFill>
            <a:schemeClr val="bg2"/>
          </a:solidFill>
          <a:ln w="9525">
            <a:noFill/>
          </a:ln>
          <a:effectLst>
            <a:outerShdw blurRad="88900" dir="13500000" sy="23000" kx="1200000" algn="b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Bild 20" descr="DRX_LO1407_RGB_RZ.eps">
            <a:extLst>
              <a:ext uri="{FF2B5EF4-FFF2-40B4-BE49-F238E27FC236}">
                <a16:creationId xmlns:a16="http://schemas.microsoft.com/office/drawing/2014/main" id="{DF95B297-28A4-41B2-B66D-87B0A43E79FB}"/>
              </a:ext>
            </a:extLst>
          </p:cNvPr>
          <p:cNvPicPr>
            <a:picLocks noChangeAspect="1"/>
          </p:cNvPicPr>
          <p:nvPr/>
        </p:nvPicPr>
        <p:blipFill>
          <a:blip r:embed="rId2" cstate="print">
            <a:lum bright="-100000" contrast="100000"/>
            <a:extLst>
              <a:ext uri="{28A0092B-C50C-407E-A947-70E740481C1C}">
                <a14:useLocalDpi xmlns:a14="http://schemas.microsoft.com/office/drawing/2010/main" val="0"/>
              </a:ext>
            </a:extLst>
          </a:blip>
          <a:stretch>
            <a:fillRect/>
          </a:stretch>
        </p:blipFill>
        <p:spPr>
          <a:xfrm>
            <a:off x="6858444" y="1923844"/>
            <a:ext cx="1152000" cy="489727"/>
          </a:xfrm>
          <a:prstGeom prst="rect">
            <a:avLst/>
          </a:prstGeom>
        </p:spPr>
      </p:pic>
      <p:pic>
        <p:nvPicPr>
          <p:cNvPr id="18" name="Bild 20" descr="DRX_LO1407_RGB_RZ.eps">
            <a:extLst>
              <a:ext uri="{FF2B5EF4-FFF2-40B4-BE49-F238E27FC236}">
                <a16:creationId xmlns:a16="http://schemas.microsoft.com/office/drawing/2014/main" id="{9AB5D8C2-ACF1-49C0-BE11-4FF2767A1280}"/>
              </a:ext>
            </a:extLst>
          </p:cNvPr>
          <p:cNvPicPr>
            <a:picLocks noChangeAspect="1"/>
          </p:cNvPicPr>
          <p:nvPr/>
        </p:nvPicPr>
        <p:blipFill>
          <a:blip r:embed="rId2" cstate="print">
            <a:lum bright="-100000" contrast="100000"/>
            <a:extLst>
              <a:ext uri="{28A0092B-C50C-407E-A947-70E740481C1C}">
                <a14:useLocalDpi xmlns:a14="http://schemas.microsoft.com/office/drawing/2010/main" val="0"/>
              </a:ext>
            </a:extLst>
          </a:blip>
          <a:stretch>
            <a:fillRect/>
          </a:stretch>
        </p:blipFill>
        <p:spPr>
          <a:xfrm>
            <a:off x="6858444" y="1923844"/>
            <a:ext cx="1152000" cy="489727"/>
          </a:xfrm>
          <a:prstGeom prst="rect">
            <a:avLst/>
          </a:prstGeom>
        </p:spPr>
      </p:pic>
      <p:sp>
        <p:nvSpPr>
          <p:cNvPr id="19" name="Textplatzhalter 7">
            <a:extLst>
              <a:ext uri="{FF2B5EF4-FFF2-40B4-BE49-F238E27FC236}">
                <a16:creationId xmlns:a16="http://schemas.microsoft.com/office/drawing/2014/main" id="{FA21A5AC-3EE1-4DA3-8D79-7C43D8D4FECD}"/>
              </a:ext>
            </a:extLst>
          </p:cNvPr>
          <p:cNvSpPr>
            <a:spLocks noGrp="1"/>
          </p:cNvSpPr>
          <p:nvPr>
            <p:ph type="body" sz="quarter" idx="11" hasCustomPrompt="1"/>
          </p:nvPr>
        </p:nvSpPr>
        <p:spPr>
          <a:xfrm>
            <a:off x="4187911" y="2364373"/>
            <a:ext cx="2365288" cy="369332"/>
          </a:xfrm>
        </p:spPr>
        <p:txBody>
          <a:bodyPr anchor="b" anchorCtr="0">
            <a:noAutofit/>
          </a:bodyPr>
          <a:lstStyle>
            <a:lvl1pPr>
              <a:defRPr sz="1200" b="1">
                <a:solidFill>
                  <a:schemeClr val="accent1"/>
                </a:solidFill>
              </a:defRPr>
            </a:lvl1pPr>
          </a:lstStyle>
          <a:p>
            <a:pPr lvl="0"/>
            <a:r>
              <a:rPr lang="de-DE" sz="1200" b="1"/>
              <a:t>First </a:t>
            </a:r>
            <a:r>
              <a:rPr lang="de-DE" sz="1200" b="1" err="1"/>
              <a:t>name</a:t>
            </a:r>
            <a:r>
              <a:rPr lang="de-DE" sz="1200" b="1"/>
              <a:t> Last </a:t>
            </a:r>
            <a:r>
              <a:rPr lang="de-DE" sz="1200" b="1" err="1"/>
              <a:t>name</a:t>
            </a:r>
            <a:endParaRPr lang="de-DE"/>
          </a:p>
        </p:txBody>
      </p:sp>
      <p:sp>
        <p:nvSpPr>
          <p:cNvPr id="20" name="Textplatzhalter 10">
            <a:extLst>
              <a:ext uri="{FF2B5EF4-FFF2-40B4-BE49-F238E27FC236}">
                <a16:creationId xmlns:a16="http://schemas.microsoft.com/office/drawing/2014/main" id="{E3776517-36AA-4A4E-B272-F19F6DB85A03}"/>
              </a:ext>
            </a:extLst>
          </p:cNvPr>
          <p:cNvSpPr>
            <a:spLocks noGrp="1"/>
          </p:cNvSpPr>
          <p:nvPr>
            <p:ph type="body" sz="quarter" idx="12" hasCustomPrompt="1"/>
          </p:nvPr>
        </p:nvSpPr>
        <p:spPr>
          <a:xfrm>
            <a:off x="4187911" y="2749469"/>
            <a:ext cx="2365288" cy="153888"/>
          </a:xfrm>
        </p:spPr>
        <p:txBody>
          <a:bodyPr>
            <a:noAutofit/>
          </a:bodyPr>
          <a:lstStyle>
            <a:lvl1pPr>
              <a:defRPr sz="1000"/>
            </a:lvl1pPr>
          </a:lstStyle>
          <a:p>
            <a:pPr lvl="0"/>
            <a:r>
              <a:rPr lang="de-DE"/>
              <a:t>Educational </a:t>
            </a:r>
            <a:r>
              <a:rPr lang="de-DE" err="1"/>
              <a:t>degree</a:t>
            </a:r>
            <a:endParaRPr lang="de-DE"/>
          </a:p>
        </p:txBody>
      </p:sp>
      <p:sp>
        <p:nvSpPr>
          <p:cNvPr id="21" name="Textplatzhalter 12">
            <a:extLst>
              <a:ext uri="{FF2B5EF4-FFF2-40B4-BE49-F238E27FC236}">
                <a16:creationId xmlns:a16="http://schemas.microsoft.com/office/drawing/2014/main" id="{259AC1C2-74D1-4A03-8D58-029C9A2CBC3E}"/>
              </a:ext>
            </a:extLst>
          </p:cNvPr>
          <p:cNvSpPr>
            <a:spLocks noGrp="1"/>
          </p:cNvSpPr>
          <p:nvPr>
            <p:ph type="body" sz="quarter" idx="13" hasCustomPrompt="1"/>
          </p:nvPr>
        </p:nvSpPr>
        <p:spPr>
          <a:xfrm>
            <a:off x="4187911" y="3082438"/>
            <a:ext cx="2365288" cy="153888"/>
          </a:xfrm>
        </p:spPr>
        <p:txBody>
          <a:bodyPr>
            <a:noAutofit/>
          </a:bodyPr>
          <a:lstStyle>
            <a:lvl1pPr>
              <a:defRPr sz="1000"/>
            </a:lvl1pPr>
          </a:lstStyle>
          <a:p>
            <a:pPr lvl="0"/>
            <a:r>
              <a:rPr lang="de-DE"/>
              <a:t>Organisational Unit / Head </a:t>
            </a:r>
            <a:r>
              <a:rPr lang="de-DE" err="1"/>
              <a:t>of</a:t>
            </a:r>
            <a:r>
              <a:rPr lang="de-DE"/>
              <a:t> Unit</a:t>
            </a:r>
          </a:p>
        </p:txBody>
      </p:sp>
      <p:sp>
        <p:nvSpPr>
          <p:cNvPr id="22" name="Textplatzhalter 14">
            <a:extLst>
              <a:ext uri="{FF2B5EF4-FFF2-40B4-BE49-F238E27FC236}">
                <a16:creationId xmlns:a16="http://schemas.microsoft.com/office/drawing/2014/main" id="{A0910BA9-BC2D-4CF6-A6D9-FB8223743B84}"/>
              </a:ext>
            </a:extLst>
          </p:cNvPr>
          <p:cNvSpPr>
            <a:spLocks noGrp="1"/>
          </p:cNvSpPr>
          <p:nvPr>
            <p:ph type="body" sz="quarter" idx="14" hasCustomPrompt="1"/>
          </p:nvPr>
        </p:nvSpPr>
        <p:spPr>
          <a:xfrm>
            <a:off x="4187911" y="3247322"/>
            <a:ext cx="2365288" cy="153888"/>
          </a:xfrm>
        </p:spPr>
        <p:txBody>
          <a:bodyPr>
            <a:noAutofit/>
          </a:bodyPr>
          <a:lstStyle>
            <a:lvl1pPr>
              <a:defRPr sz="1000"/>
            </a:lvl1pPr>
          </a:lstStyle>
          <a:p>
            <a:pPr lvl="0"/>
            <a:r>
              <a:rPr lang="de-DE"/>
              <a:t>External Title</a:t>
            </a:r>
          </a:p>
        </p:txBody>
      </p:sp>
      <p:sp>
        <p:nvSpPr>
          <p:cNvPr id="23" name="Textplatzhalter 16">
            <a:extLst>
              <a:ext uri="{FF2B5EF4-FFF2-40B4-BE49-F238E27FC236}">
                <a16:creationId xmlns:a16="http://schemas.microsoft.com/office/drawing/2014/main" id="{13BEE9B4-81B9-489C-9424-B9AD62488D9A}"/>
              </a:ext>
            </a:extLst>
          </p:cNvPr>
          <p:cNvSpPr>
            <a:spLocks noGrp="1"/>
          </p:cNvSpPr>
          <p:nvPr>
            <p:ph type="body" sz="quarter" idx="15" hasCustomPrompt="1"/>
          </p:nvPr>
        </p:nvSpPr>
        <p:spPr>
          <a:xfrm>
            <a:off x="4368732" y="3477702"/>
            <a:ext cx="2184467" cy="153888"/>
          </a:xfrm>
        </p:spPr>
        <p:txBody>
          <a:bodyPr>
            <a:noAutofit/>
          </a:bodyPr>
          <a:lstStyle>
            <a:lvl1pPr>
              <a:defRPr sz="1000"/>
            </a:lvl1pPr>
          </a:lstStyle>
          <a:p>
            <a:pPr lvl="0"/>
            <a:r>
              <a:rPr lang="de-DE"/>
              <a:t>+49 XXXX XX-X</a:t>
            </a:r>
          </a:p>
        </p:txBody>
      </p:sp>
      <p:sp>
        <p:nvSpPr>
          <p:cNvPr id="24" name="Textplatzhalter 16">
            <a:extLst>
              <a:ext uri="{FF2B5EF4-FFF2-40B4-BE49-F238E27FC236}">
                <a16:creationId xmlns:a16="http://schemas.microsoft.com/office/drawing/2014/main" id="{569B553B-5FD3-46BC-8088-05A66210AB55}"/>
              </a:ext>
            </a:extLst>
          </p:cNvPr>
          <p:cNvSpPr>
            <a:spLocks noGrp="1"/>
          </p:cNvSpPr>
          <p:nvPr>
            <p:ph type="body" sz="quarter" idx="16" hasCustomPrompt="1"/>
          </p:nvPr>
        </p:nvSpPr>
        <p:spPr>
          <a:xfrm>
            <a:off x="4368732" y="3643413"/>
            <a:ext cx="2184467" cy="153888"/>
          </a:xfrm>
        </p:spPr>
        <p:txBody>
          <a:bodyPr>
            <a:noAutofit/>
          </a:bodyPr>
          <a:lstStyle>
            <a:lvl1pPr>
              <a:defRPr sz="1000"/>
            </a:lvl1pPr>
          </a:lstStyle>
          <a:p>
            <a:pPr lvl="0"/>
            <a:r>
              <a:rPr lang="de-DE"/>
              <a:t>+49 XXX XXXXXXX</a:t>
            </a:r>
          </a:p>
        </p:txBody>
      </p:sp>
      <p:sp>
        <p:nvSpPr>
          <p:cNvPr id="25" name="Textplatzhalter 19">
            <a:extLst>
              <a:ext uri="{FF2B5EF4-FFF2-40B4-BE49-F238E27FC236}">
                <a16:creationId xmlns:a16="http://schemas.microsoft.com/office/drawing/2014/main" id="{66DE97D5-539F-4028-9E3E-5E2686310E9A}"/>
              </a:ext>
            </a:extLst>
          </p:cNvPr>
          <p:cNvSpPr>
            <a:spLocks noGrp="1"/>
          </p:cNvSpPr>
          <p:nvPr>
            <p:ph type="body" sz="quarter" idx="17" hasCustomPrompt="1"/>
          </p:nvPr>
        </p:nvSpPr>
        <p:spPr>
          <a:xfrm>
            <a:off x="4187911" y="3870276"/>
            <a:ext cx="2365288" cy="153888"/>
          </a:xfrm>
        </p:spPr>
        <p:txBody>
          <a:bodyPr>
            <a:noAutofit/>
          </a:bodyPr>
          <a:lstStyle>
            <a:lvl1pPr>
              <a:defRPr sz="1000"/>
            </a:lvl1pPr>
          </a:lstStyle>
          <a:p>
            <a:pPr lvl="0"/>
            <a:r>
              <a:rPr lang="de-DE"/>
              <a:t>Firstname.lastname@draexlmaier.com</a:t>
            </a:r>
          </a:p>
        </p:txBody>
      </p:sp>
      <p:sp>
        <p:nvSpPr>
          <p:cNvPr id="26" name="Rechteck 25">
            <a:extLst>
              <a:ext uri="{FF2B5EF4-FFF2-40B4-BE49-F238E27FC236}">
                <a16:creationId xmlns:a16="http://schemas.microsoft.com/office/drawing/2014/main" id="{6710B681-F53E-47BE-BCFE-C63C51C8CD4E}"/>
              </a:ext>
            </a:extLst>
          </p:cNvPr>
          <p:cNvSpPr/>
          <p:nvPr/>
        </p:nvSpPr>
        <p:spPr>
          <a:xfrm>
            <a:off x="4187911" y="4033588"/>
            <a:ext cx="2365289" cy="15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r>
              <a:rPr lang="de-DE" sz="1000" b="1">
                <a:solidFill>
                  <a:schemeClr val="accent1"/>
                </a:solidFill>
              </a:rPr>
              <a:t>www.draexlmaier.com</a:t>
            </a:r>
          </a:p>
        </p:txBody>
      </p:sp>
      <p:sp>
        <p:nvSpPr>
          <p:cNvPr id="27" name="Address">
            <a:extLst>
              <a:ext uri="{FF2B5EF4-FFF2-40B4-BE49-F238E27FC236}">
                <a16:creationId xmlns:a16="http://schemas.microsoft.com/office/drawing/2014/main" id="{B23E7F1E-85CB-412A-93E8-1798D77E2033}"/>
              </a:ext>
            </a:extLst>
          </p:cNvPr>
          <p:cNvSpPr txBox="1">
            <a:spLocks/>
          </p:cNvSpPr>
          <p:nvPr/>
        </p:nvSpPr>
        <p:spPr>
          <a:xfrm>
            <a:off x="6565900" y="2755901"/>
            <a:ext cx="1444544" cy="166775"/>
          </a:xfrm>
          <a:prstGeom prst="rect">
            <a:avLst/>
          </a:prstGeom>
        </p:spPr>
        <p:txBody>
          <a:bodyPr vert="horz" lIns="0" tIns="0" rIns="0" bIns="0" rtlCol="0">
            <a:noAutofit/>
          </a:bodyPr>
          <a:lstStyle/>
          <a:p>
            <a:pPr algn="r">
              <a:spcBef>
                <a:spcPts val="133"/>
              </a:spcBef>
              <a:buClr>
                <a:schemeClr val="accent1"/>
              </a:buClr>
              <a:buSzPct val="100000"/>
              <a:defRPr/>
            </a:pPr>
            <a:r>
              <a:rPr lang="de-DE" sz="1000" b="1"/>
              <a:t>DRÄXLMAIER Group</a:t>
            </a:r>
          </a:p>
        </p:txBody>
      </p:sp>
      <p:sp>
        <p:nvSpPr>
          <p:cNvPr id="28" name="Textplatzhalter 16">
            <a:extLst>
              <a:ext uri="{FF2B5EF4-FFF2-40B4-BE49-F238E27FC236}">
                <a16:creationId xmlns:a16="http://schemas.microsoft.com/office/drawing/2014/main" id="{E689B8A6-2435-4013-ACA9-DBC1372D4FE7}"/>
              </a:ext>
            </a:extLst>
          </p:cNvPr>
          <p:cNvSpPr>
            <a:spLocks noGrp="1"/>
          </p:cNvSpPr>
          <p:nvPr>
            <p:ph type="body" sz="quarter" idx="18" hasCustomPrompt="1"/>
          </p:nvPr>
        </p:nvSpPr>
        <p:spPr>
          <a:xfrm>
            <a:off x="4187911" y="3477702"/>
            <a:ext cx="180821" cy="153888"/>
          </a:xfrm>
        </p:spPr>
        <p:txBody>
          <a:bodyPr>
            <a:noAutofit/>
          </a:bodyPr>
          <a:lstStyle>
            <a:lvl1pPr>
              <a:defRPr sz="1000"/>
            </a:lvl1pPr>
          </a:lstStyle>
          <a:p>
            <a:pPr lvl="0"/>
            <a:r>
              <a:rPr lang="de-DE"/>
              <a:t>T</a:t>
            </a:r>
          </a:p>
        </p:txBody>
      </p:sp>
      <p:sp>
        <p:nvSpPr>
          <p:cNvPr id="30" name="Textplatzhalter 19">
            <a:extLst>
              <a:ext uri="{FF2B5EF4-FFF2-40B4-BE49-F238E27FC236}">
                <a16:creationId xmlns:a16="http://schemas.microsoft.com/office/drawing/2014/main" id="{D5BA6DFD-B51A-4DC9-9E27-5D2EC51B4BDC}"/>
              </a:ext>
            </a:extLst>
          </p:cNvPr>
          <p:cNvSpPr>
            <a:spLocks noGrp="1"/>
          </p:cNvSpPr>
          <p:nvPr>
            <p:ph type="body" sz="quarter" idx="20" hasCustomPrompt="1"/>
          </p:nvPr>
        </p:nvSpPr>
        <p:spPr>
          <a:xfrm>
            <a:off x="6565900" y="2922676"/>
            <a:ext cx="1444544" cy="153888"/>
          </a:xfrm>
        </p:spPr>
        <p:txBody>
          <a:bodyPr>
            <a:noAutofit/>
          </a:bodyPr>
          <a:lstStyle>
            <a:lvl1pPr algn="r">
              <a:defRPr sz="1000"/>
            </a:lvl1pPr>
          </a:lstStyle>
          <a:p>
            <a:pPr lvl="0"/>
            <a:r>
              <a:rPr lang="de-DE"/>
              <a:t>Company</a:t>
            </a:r>
          </a:p>
        </p:txBody>
      </p:sp>
      <p:sp>
        <p:nvSpPr>
          <p:cNvPr id="31" name="Textplatzhalter 19">
            <a:extLst>
              <a:ext uri="{FF2B5EF4-FFF2-40B4-BE49-F238E27FC236}">
                <a16:creationId xmlns:a16="http://schemas.microsoft.com/office/drawing/2014/main" id="{230434BD-C894-4892-A903-A91DFA326987}"/>
              </a:ext>
            </a:extLst>
          </p:cNvPr>
          <p:cNvSpPr>
            <a:spLocks noGrp="1"/>
          </p:cNvSpPr>
          <p:nvPr>
            <p:ph type="body" sz="quarter" idx="21" hasCustomPrompt="1"/>
          </p:nvPr>
        </p:nvSpPr>
        <p:spPr>
          <a:xfrm>
            <a:off x="6565900" y="3174879"/>
            <a:ext cx="1444544" cy="858709"/>
          </a:xfrm>
        </p:spPr>
        <p:txBody>
          <a:bodyPr>
            <a:noAutofit/>
          </a:bodyPr>
          <a:lstStyle>
            <a:lvl1pPr algn="r">
              <a:defRPr sz="1000"/>
            </a:lvl1pPr>
          </a:lstStyle>
          <a:p>
            <a:pPr lvl="0"/>
            <a:r>
              <a:rPr lang="de-DE" err="1"/>
              <a:t>Address</a:t>
            </a:r>
            <a:endParaRPr lang="de-DE"/>
          </a:p>
        </p:txBody>
      </p:sp>
      <p:sp>
        <p:nvSpPr>
          <p:cNvPr id="32" name="Textplatzhalter 8">
            <a:extLst>
              <a:ext uri="{FF2B5EF4-FFF2-40B4-BE49-F238E27FC236}">
                <a16:creationId xmlns:a16="http://schemas.microsoft.com/office/drawing/2014/main" id="{F094D396-242D-4599-86FB-03EB85D93246}"/>
              </a:ext>
            </a:extLst>
          </p:cNvPr>
          <p:cNvSpPr>
            <a:spLocks noGrp="1"/>
          </p:cNvSpPr>
          <p:nvPr>
            <p:ph type="body" sz="quarter" idx="22" hasCustomPrompt="1"/>
          </p:nvPr>
        </p:nvSpPr>
        <p:spPr>
          <a:xfrm>
            <a:off x="4187911" y="3643413"/>
            <a:ext cx="180821" cy="153888"/>
          </a:xfrm>
        </p:spPr>
        <p:txBody>
          <a:bodyPr/>
          <a:lstStyle>
            <a:lvl1pPr>
              <a:defRPr sz="1000"/>
            </a:lvl1pPr>
            <a:lvl2pPr marL="0" indent="0">
              <a:buNone/>
              <a:defRPr/>
            </a:lvl2pPr>
            <a:lvl3pPr marL="239182" indent="0">
              <a:buNone/>
              <a:defRPr/>
            </a:lvl3pPr>
            <a:lvl4pPr marL="478367" indent="0">
              <a:buNone/>
              <a:defRPr/>
            </a:lvl4pPr>
            <a:lvl5pPr marL="719666" indent="0">
              <a:buNone/>
              <a:defRPr/>
            </a:lvl5pPr>
          </a:lstStyle>
          <a:p>
            <a:pPr lvl="0"/>
            <a:r>
              <a:rPr lang="de-DE"/>
              <a:t>M </a:t>
            </a:r>
          </a:p>
        </p:txBody>
      </p:sp>
    </p:spTree>
    <p:extLst>
      <p:ext uri="{BB962C8B-B14F-4D97-AF65-F5344CB8AC3E}">
        <p14:creationId xmlns:p14="http://schemas.microsoft.com/office/powerpoint/2010/main" val="122489292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p:cSld name="Last Page with Contact grey">
    <p:spTree>
      <p:nvGrpSpPr>
        <p:cNvPr id="1" name=""/>
        <p:cNvGrpSpPr/>
        <p:nvPr/>
      </p:nvGrpSpPr>
      <p:grpSpPr>
        <a:xfrm>
          <a:off x="0" y="0"/>
          <a:ext cx="0" cy="0"/>
          <a:chOff x="0" y="0"/>
          <a:chExt cx="0" cy="0"/>
        </a:xfrm>
      </p:grpSpPr>
      <p:sp>
        <p:nvSpPr>
          <p:cNvPr id="2" name="Rechteck 1"/>
          <p:cNvSpPr/>
          <p:nvPr/>
        </p:nvSpPr>
        <p:spPr>
          <a:xfrm>
            <a:off x="0" y="0"/>
            <a:ext cx="12195175" cy="6858000"/>
          </a:xfrm>
          <a:prstGeom prst="rect">
            <a:avLst/>
          </a:prstGeom>
          <a:gradFill>
            <a:gsLst>
              <a:gs pos="0">
                <a:schemeClr val="accent2">
                  <a:lumMod val="60000"/>
                  <a:lumOff val="40000"/>
                </a:schemeClr>
              </a:gs>
              <a:gs pos="100000">
                <a:schemeClr val="bg1">
                  <a:lumMod val="95000"/>
                </a:schemeClr>
              </a:gs>
              <a:gs pos="40000">
                <a:schemeClr val="accent2">
                  <a:lumMod val="40000"/>
                  <a:lumOff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Fußzeilenplatzhalter 3"/>
          <p:cNvSpPr>
            <a:spLocks noGrp="1"/>
          </p:cNvSpPr>
          <p:nvPr>
            <p:ph type="ftr" sz="quarter" idx="10"/>
          </p:nvPr>
        </p:nvSpPr>
        <p:spPr/>
        <p:txBody>
          <a:bodyPr/>
          <a:lstStyle/>
          <a:p>
            <a:endParaRPr lang="de-DE"/>
          </a:p>
        </p:txBody>
      </p:sp>
      <p:sp>
        <p:nvSpPr>
          <p:cNvPr id="6" name="Rechteck 5"/>
          <p:cNvSpPr/>
          <p:nvPr/>
        </p:nvSpPr>
        <p:spPr>
          <a:xfrm>
            <a:off x="3897045" y="881380"/>
            <a:ext cx="4401084" cy="2811566"/>
          </a:xfrm>
          <a:prstGeom prst="rect">
            <a:avLst/>
          </a:prstGeom>
          <a:solidFill>
            <a:schemeClr val="bg2"/>
          </a:solidFill>
          <a:ln w="9525">
            <a:noFill/>
          </a:ln>
          <a:effectLst>
            <a:outerShdw blurRad="88900" dir="13500000" sy="23000" kx="1200000" algn="b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Bild 20" descr="DRX_LO1407_RGB_RZ.eps">
            <a:extLst>
              <a:ext uri="{FF2B5EF4-FFF2-40B4-BE49-F238E27FC236}">
                <a16:creationId xmlns:a16="http://schemas.microsoft.com/office/drawing/2014/main" id="{D3DBDC87-2644-4E91-B0E0-BF0368466AAA}"/>
              </a:ext>
            </a:extLst>
          </p:cNvPr>
          <p:cNvPicPr>
            <a:picLocks noChangeAspect="1"/>
          </p:cNvPicPr>
          <p:nvPr/>
        </p:nvPicPr>
        <p:blipFill>
          <a:blip r:embed="rId2" cstate="print">
            <a:lum bright="-100000" contrast="100000"/>
            <a:extLst>
              <a:ext uri="{28A0092B-C50C-407E-A947-70E740481C1C}">
                <a14:useLocalDpi xmlns:a14="http://schemas.microsoft.com/office/drawing/2010/main" val="0"/>
              </a:ext>
            </a:extLst>
          </a:blip>
          <a:stretch>
            <a:fillRect/>
          </a:stretch>
        </p:blipFill>
        <p:spPr>
          <a:xfrm>
            <a:off x="6856539" y="1170305"/>
            <a:ext cx="1152000" cy="489727"/>
          </a:xfrm>
          <a:prstGeom prst="rect">
            <a:avLst/>
          </a:prstGeom>
        </p:spPr>
      </p:pic>
      <p:sp>
        <p:nvSpPr>
          <p:cNvPr id="18" name="Inhaltsplatzhalter 19">
            <a:extLst>
              <a:ext uri="{FF2B5EF4-FFF2-40B4-BE49-F238E27FC236}">
                <a16:creationId xmlns:a16="http://schemas.microsoft.com/office/drawing/2014/main" id="{B636A7FA-55E7-4107-AA08-C736EBBB8307}"/>
              </a:ext>
            </a:extLst>
          </p:cNvPr>
          <p:cNvSpPr>
            <a:spLocks noGrp="1"/>
          </p:cNvSpPr>
          <p:nvPr>
            <p:ph sz="quarter" idx="18"/>
          </p:nvPr>
        </p:nvSpPr>
        <p:spPr>
          <a:xfrm>
            <a:off x="2831911" y="4141836"/>
            <a:ext cx="6531352" cy="184683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9" name="Textplatzhalter 7">
            <a:extLst>
              <a:ext uri="{FF2B5EF4-FFF2-40B4-BE49-F238E27FC236}">
                <a16:creationId xmlns:a16="http://schemas.microsoft.com/office/drawing/2014/main" id="{8E48FF13-8F91-4784-A97B-8C414F5DA6E3}"/>
              </a:ext>
            </a:extLst>
          </p:cNvPr>
          <p:cNvSpPr>
            <a:spLocks noGrp="1"/>
          </p:cNvSpPr>
          <p:nvPr>
            <p:ph type="body" sz="quarter" idx="11" hasCustomPrompt="1"/>
          </p:nvPr>
        </p:nvSpPr>
        <p:spPr>
          <a:xfrm>
            <a:off x="4186006" y="1610834"/>
            <a:ext cx="2365288" cy="369332"/>
          </a:xfrm>
        </p:spPr>
        <p:txBody>
          <a:bodyPr anchor="b" anchorCtr="0">
            <a:noAutofit/>
          </a:bodyPr>
          <a:lstStyle>
            <a:lvl1pPr>
              <a:defRPr sz="1200" b="1">
                <a:solidFill>
                  <a:schemeClr val="accent1"/>
                </a:solidFill>
              </a:defRPr>
            </a:lvl1pPr>
          </a:lstStyle>
          <a:p>
            <a:pPr lvl="0"/>
            <a:r>
              <a:rPr lang="de-DE" sz="1200" b="1"/>
              <a:t>First </a:t>
            </a:r>
            <a:r>
              <a:rPr lang="de-DE" sz="1200" b="1" err="1"/>
              <a:t>name</a:t>
            </a:r>
            <a:r>
              <a:rPr lang="de-DE" sz="1200" b="1"/>
              <a:t> Last </a:t>
            </a:r>
            <a:r>
              <a:rPr lang="de-DE" sz="1200" b="1" err="1"/>
              <a:t>name</a:t>
            </a:r>
            <a:endParaRPr lang="de-DE"/>
          </a:p>
        </p:txBody>
      </p:sp>
      <p:sp>
        <p:nvSpPr>
          <p:cNvPr id="20" name="Textplatzhalter 10">
            <a:extLst>
              <a:ext uri="{FF2B5EF4-FFF2-40B4-BE49-F238E27FC236}">
                <a16:creationId xmlns:a16="http://schemas.microsoft.com/office/drawing/2014/main" id="{99C99D3C-288E-448F-B1B4-E51856E1553B}"/>
              </a:ext>
            </a:extLst>
          </p:cNvPr>
          <p:cNvSpPr>
            <a:spLocks noGrp="1"/>
          </p:cNvSpPr>
          <p:nvPr>
            <p:ph type="body" sz="quarter" idx="12" hasCustomPrompt="1"/>
          </p:nvPr>
        </p:nvSpPr>
        <p:spPr>
          <a:xfrm>
            <a:off x="4186006" y="1995930"/>
            <a:ext cx="2365288" cy="153888"/>
          </a:xfrm>
        </p:spPr>
        <p:txBody>
          <a:bodyPr>
            <a:noAutofit/>
          </a:bodyPr>
          <a:lstStyle>
            <a:lvl1pPr>
              <a:defRPr sz="1000"/>
            </a:lvl1pPr>
          </a:lstStyle>
          <a:p>
            <a:pPr lvl="0"/>
            <a:r>
              <a:rPr lang="de-DE"/>
              <a:t>Educational </a:t>
            </a:r>
            <a:r>
              <a:rPr lang="de-DE" err="1"/>
              <a:t>degree</a:t>
            </a:r>
            <a:endParaRPr lang="de-DE"/>
          </a:p>
        </p:txBody>
      </p:sp>
      <p:sp>
        <p:nvSpPr>
          <p:cNvPr id="21" name="Textplatzhalter 12">
            <a:extLst>
              <a:ext uri="{FF2B5EF4-FFF2-40B4-BE49-F238E27FC236}">
                <a16:creationId xmlns:a16="http://schemas.microsoft.com/office/drawing/2014/main" id="{DEDD4CC3-E060-4C66-BE6D-1CC3DD5C19F3}"/>
              </a:ext>
            </a:extLst>
          </p:cNvPr>
          <p:cNvSpPr>
            <a:spLocks noGrp="1"/>
          </p:cNvSpPr>
          <p:nvPr>
            <p:ph type="body" sz="quarter" idx="13" hasCustomPrompt="1"/>
          </p:nvPr>
        </p:nvSpPr>
        <p:spPr>
          <a:xfrm>
            <a:off x="4186006" y="2328899"/>
            <a:ext cx="2365288" cy="153888"/>
          </a:xfrm>
        </p:spPr>
        <p:txBody>
          <a:bodyPr>
            <a:noAutofit/>
          </a:bodyPr>
          <a:lstStyle>
            <a:lvl1pPr>
              <a:defRPr sz="1000"/>
            </a:lvl1pPr>
          </a:lstStyle>
          <a:p>
            <a:pPr lvl="0"/>
            <a:r>
              <a:rPr lang="de-DE"/>
              <a:t>Organisational Unit / Head </a:t>
            </a:r>
            <a:r>
              <a:rPr lang="de-DE" err="1"/>
              <a:t>of</a:t>
            </a:r>
            <a:r>
              <a:rPr lang="de-DE"/>
              <a:t> Unit</a:t>
            </a:r>
          </a:p>
        </p:txBody>
      </p:sp>
      <p:sp>
        <p:nvSpPr>
          <p:cNvPr id="22" name="Textplatzhalter 14">
            <a:extLst>
              <a:ext uri="{FF2B5EF4-FFF2-40B4-BE49-F238E27FC236}">
                <a16:creationId xmlns:a16="http://schemas.microsoft.com/office/drawing/2014/main" id="{FFC89D91-67B0-457C-A329-4ED2C6772BE9}"/>
              </a:ext>
            </a:extLst>
          </p:cNvPr>
          <p:cNvSpPr>
            <a:spLocks noGrp="1"/>
          </p:cNvSpPr>
          <p:nvPr>
            <p:ph type="body" sz="quarter" idx="14" hasCustomPrompt="1"/>
          </p:nvPr>
        </p:nvSpPr>
        <p:spPr>
          <a:xfrm>
            <a:off x="4186006" y="2493783"/>
            <a:ext cx="2365288" cy="153888"/>
          </a:xfrm>
        </p:spPr>
        <p:txBody>
          <a:bodyPr>
            <a:noAutofit/>
          </a:bodyPr>
          <a:lstStyle>
            <a:lvl1pPr>
              <a:defRPr sz="1000"/>
            </a:lvl1pPr>
          </a:lstStyle>
          <a:p>
            <a:pPr lvl="0"/>
            <a:r>
              <a:rPr lang="de-DE"/>
              <a:t>External Title</a:t>
            </a:r>
          </a:p>
        </p:txBody>
      </p:sp>
      <p:sp>
        <p:nvSpPr>
          <p:cNvPr id="23" name="Textplatzhalter 16">
            <a:extLst>
              <a:ext uri="{FF2B5EF4-FFF2-40B4-BE49-F238E27FC236}">
                <a16:creationId xmlns:a16="http://schemas.microsoft.com/office/drawing/2014/main" id="{237EBD4F-1BC2-4C63-8876-A4AEAFCFC3C1}"/>
              </a:ext>
            </a:extLst>
          </p:cNvPr>
          <p:cNvSpPr>
            <a:spLocks noGrp="1"/>
          </p:cNvSpPr>
          <p:nvPr>
            <p:ph type="body" sz="quarter" idx="15" hasCustomPrompt="1"/>
          </p:nvPr>
        </p:nvSpPr>
        <p:spPr>
          <a:xfrm>
            <a:off x="4366827" y="2724163"/>
            <a:ext cx="2184467" cy="153888"/>
          </a:xfrm>
        </p:spPr>
        <p:txBody>
          <a:bodyPr>
            <a:noAutofit/>
          </a:bodyPr>
          <a:lstStyle>
            <a:lvl1pPr>
              <a:defRPr sz="1000"/>
            </a:lvl1pPr>
          </a:lstStyle>
          <a:p>
            <a:pPr lvl="0"/>
            <a:r>
              <a:rPr lang="de-DE"/>
              <a:t>+49 XXXX XX-X</a:t>
            </a:r>
          </a:p>
        </p:txBody>
      </p:sp>
      <p:sp>
        <p:nvSpPr>
          <p:cNvPr id="24" name="Textplatzhalter 16">
            <a:extLst>
              <a:ext uri="{FF2B5EF4-FFF2-40B4-BE49-F238E27FC236}">
                <a16:creationId xmlns:a16="http://schemas.microsoft.com/office/drawing/2014/main" id="{C10B9E1D-0772-43E4-8EF9-ED0BF350F9B7}"/>
              </a:ext>
            </a:extLst>
          </p:cNvPr>
          <p:cNvSpPr>
            <a:spLocks noGrp="1"/>
          </p:cNvSpPr>
          <p:nvPr>
            <p:ph type="body" sz="quarter" idx="16" hasCustomPrompt="1"/>
          </p:nvPr>
        </p:nvSpPr>
        <p:spPr>
          <a:xfrm>
            <a:off x="4366827" y="2889874"/>
            <a:ext cx="2184467" cy="153888"/>
          </a:xfrm>
        </p:spPr>
        <p:txBody>
          <a:bodyPr>
            <a:noAutofit/>
          </a:bodyPr>
          <a:lstStyle>
            <a:lvl1pPr>
              <a:defRPr sz="1000"/>
            </a:lvl1pPr>
          </a:lstStyle>
          <a:p>
            <a:pPr lvl="0"/>
            <a:r>
              <a:rPr lang="de-DE"/>
              <a:t>+49 XXX XXXXXXX</a:t>
            </a:r>
          </a:p>
        </p:txBody>
      </p:sp>
      <p:sp>
        <p:nvSpPr>
          <p:cNvPr id="25" name="Textplatzhalter 19">
            <a:extLst>
              <a:ext uri="{FF2B5EF4-FFF2-40B4-BE49-F238E27FC236}">
                <a16:creationId xmlns:a16="http://schemas.microsoft.com/office/drawing/2014/main" id="{0D7508E7-C604-4F42-9D54-96AD10AE759B}"/>
              </a:ext>
            </a:extLst>
          </p:cNvPr>
          <p:cNvSpPr>
            <a:spLocks noGrp="1"/>
          </p:cNvSpPr>
          <p:nvPr>
            <p:ph type="body" sz="quarter" idx="17" hasCustomPrompt="1"/>
          </p:nvPr>
        </p:nvSpPr>
        <p:spPr>
          <a:xfrm>
            <a:off x="4186006" y="3116737"/>
            <a:ext cx="2365288" cy="153888"/>
          </a:xfrm>
        </p:spPr>
        <p:txBody>
          <a:bodyPr>
            <a:noAutofit/>
          </a:bodyPr>
          <a:lstStyle>
            <a:lvl1pPr>
              <a:defRPr sz="1000"/>
            </a:lvl1pPr>
          </a:lstStyle>
          <a:p>
            <a:pPr lvl="0"/>
            <a:r>
              <a:rPr lang="de-DE"/>
              <a:t>Firstname.lastname@draexlmaier.com</a:t>
            </a:r>
          </a:p>
        </p:txBody>
      </p:sp>
      <p:sp>
        <p:nvSpPr>
          <p:cNvPr id="26" name="Rechteck 25">
            <a:extLst>
              <a:ext uri="{FF2B5EF4-FFF2-40B4-BE49-F238E27FC236}">
                <a16:creationId xmlns:a16="http://schemas.microsoft.com/office/drawing/2014/main" id="{3CA0A547-FF05-4B28-8EEC-44128317F25D}"/>
              </a:ext>
            </a:extLst>
          </p:cNvPr>
          <p:cNvSpPr/>
          <p:nvPr/>
        </p:nvSpPr>
        <p:spPr>
          <a:xfrm>
            <a:off x="4186006" y="3280049"/>
            <a:ext cx="2365289" cy="15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r>
              <a:rPr lang="de-DE" sz="1000" b="1">
                <a:solidFill>
                  <a:schemeClr val="accent1"/>
                </a:solidFill>
              </a:rPr>
              <a:t>www.draexlmaier.com</a:t>
            </a:r>
          </a:p>
        </p:txBody>
      </p:sp>
      <p:sp>
        <p:nvSpPr>
          <p:cNvPr id="27" name="Address">
            <a:extLst>
              <a:ext uri="{FF2B5EF4-FFF2-40B4-BE49-F238E27FC236}">
                <a16:creationId xmlns:a16="http://schemas.microsoft.com/office/drawing/2014/main" id="{BF0BBCFC-29E9-4944-A4C8-967D9E435E80}"/>
              </a:ext>
            </a:extLst>
          </p:cNvPr>
          <p:cNvSpPr txBox="1">
            <a:spLocks/>
          </p:cNvSpPr>
          <p:nvPr/>
        </p:nvSpPr>
        <p:spPr>
          <a:xfrm>
            <a:off x="6563995" y="2002362"/>
            <a:ext cx="1444544" cy="165758"/>
          </a:xfrm>
          <a:prstGeom prst="rect">
            <a:avLst/>
          </a:prstGeom>
        </p:spPr>
        <p:txBody>
          <a:bodyPr vert="horz" lIns="0" tIns="0" rIns="0" bIns="0" rtlCol="0">
            <a:noAutofit/>
          </a:bodyPr>
          <a:lstStyle/>
          <a:p>
            <a:pPr algn="r">
              <a:spcBef>
                <a:spcPts val="133"/>
              </a:spcBef>
              <a:buClr>
                <a:schemeClr val="accent1"/>
              </a:buClr>
              <a:buSzPct val="100000"/>
              <a:defRPr/>
            </a:pPr>
            <a:r>
              <a:rPr lang="de-DE" sz="1000" b="1"/>
              <a:t>DRÄXLMAIER Group</a:t>
            </a:r>
          </a:p>
        </p:txBody>
      </p:sp>
      <p:sp>
        <p:nvSpPr>
          <p:cNvPr id="28" name="Textplatzhalter 16">
            <a:extLst>
              <a:ext uri="{FF2B5EF4-FFF2-40B4-BE49-F238E27FC236}">
                <a16:creationId xmlns:a16="http://schemas.microsoft.com/office/drawing/2014/main" id="{449FA0D1-1368-4C05-9A54-6E02C4CD455C}"/>
              </a:ext>
            </a:extLst>
          </p:cNvPr>
          <p:cNvSpPr>
            <a:spLocks noGrp="1"/>
          </p:cNvSpPr>
          <p:nvPr>
            <p:ph type="body" sz="quarter" idx="19" hasCustomPrompt="1"/>
          </p:nvPr>
        </p:nvSpPr>
        <p:spPr>
          <a:xfrm>
            <a:off x="4186006" y="2724163"/>
            <a:ext cx="180821" cy="153888"/>
          </a:xfrm>
        </p:spPr>
        <p:txBody>
          <a:bodyPr>
            <a:noAutofit/>
          </a:bodyPr>
          <a:lstStyle>
            <a:lvl1pPr>
              <a:defRPr sz="1000"/>
            </a:lvl1pPr>
          </a:lstStyle>
          <a:p>
            <a:pPr lvl="0"/>
            <a:r>
              <a:rPr lang="de-DE"/>
              <a:t>T</a:t>
            </a:r>
          </a:p>
        </p:txBody>
      </p:sp>
      <p:sp>
        <p:nvSpPr>
          <p:cNvPr id="30" name="Textplatzhalter 19">
            <a:extLst>
              <a:ext uri="{FF2B5EF4-FFF2-40B4-BE49-F238E27FC236}">
                <a16:creationId xmlns:a16="http://schemas.microsoft.com/office/drawing/2014/main" id="{10FB2AB1-9AA8-432E-85E5-3FE7D7410904}"/>
              </a:ext>
            </a:extLst>
          </p:cNvPr>
          <p:cNvSpPr>
            <a:spLocks noGrp="1"/>
          </p:cNvSpPr>
          <p:nvPr>
            <p:ph type="body" sz="quarter" idx="21" hasCustomPrompt="1"/>
          </p:nvPr>
        </p:nvSpPr>
        <p:spPr>
          <a:xfrm>
            <a:off x="6563995" y="2168120"/>
            <a:ext cx="1444544" cy="153888"/>
          </a:xfrm>
        </p:spPr>
        <p:txBody>
          <a:bodyPr>
            <a:noAutofit/>
          </a:bodyPr>
          <a:lstStyle>
            <a:lvl1pPr algn="r">
              <a:defRPr sz="1000"/>
            </a:lvl1pPr>
          </a:lstStyle>
          <a:p>
            <a:pPr lvl="0"/>
            <a:r>
              <a:rPr lang="de-DE"/>
              <a:t>Company</a:t>
            </a:r>
          </a:p>
        </p:txBody>
      </p:sp>
      <p:sp>
        <p:nvSpPr>
          <p:cNvPr id="31" name="Textplatzhalter 19">
            <a:extLst>
              <a:ext uri="{FF2B5EF4-FFF2-40B4-BE49-F238E27FC236}">
                <a16:creationId xmlns:a16="http://schemas.microsoft.com/office/drawing/2014/main" id="{783DEBE8-AECE-46B7-AA36-CC2BC8335209}"/>
              </a:ext>
            </a:extLst>
          </p:cNvPr>
          <p:cNvSpPr>
            <a:spLocks noGrp="1"/>
          </p:cNvSpPr>
          <p:nvPr>
            <p:ph type="body" sz="quarter" idx="22" hasCustomPrompt="1"/>
          </p:nvPr>
        </p:nvSpPr>
        <p:spPr>
          <a:xfrm>
            <a:off x="6563995" y="2420323"/>
            <a:ext cx="1444544" cy="858709"/>
          </a:xfrm>
        </p:spPr>
        <p:txBody>
          <a:bodyPr>
            <a:noAutofit/>
          </a:bodyPr>
          <a:lstStyle>
            <a:lvl1pPr algn="r">
              <a:defRPr sz="1000"/>
            </a:lvl1pPr>
          </a:lstStyle>
          <a:p>
            <a:pPr lvl="0"/>
            <a:r>
              <a:rPr lang="de-DE" err="1"/>
              <a:t>Address</a:t>
            </a:r>
            <a:endParaRPr lang="de-DE"/>
          </a:p>
        </p:txBody>
      </p:sp>
      <p:sp>
        <p:nvSpPr>
          <p:cNvPr id="32" name="Textplatzhalter 8">
            <a:extLst>
              <a:ext uri="{FF2B5EF4-FFF2-40B4-BE49-F238E27FC236}">
                <a16:creationId xmlns:a16="http://schemas.microsoft.com/office/drawing/2014/main" id="{32171D20-BD25-45CF-9225-E862CB7EAF15}"/>
              </a:ext>
            </a:extLst>
          </p:cNvPr>
          <p:cNvSpPr>
            <a:spLocks noGrp="1"/>
          </p:cNvSpPr>
          <p:nvPr>
            <p:ph type="body" sz="quarter" idx="23" hasCustomPrompt="1"/>
          </p:nvPr>
        </p:nvSpPr>
        <p:spPr>
          <a:xfrm>
            <a:off x="4186006" y="2889874"/>
            <a:ext cx="180821" cy="153888"/>
          </a:xfrm>
        </p:spPr>
        <p:txBody>
          <a:bodyPr/>
          <a:lstStyle>
            <a:lvl1pPr>
              <a:defRPr sz="1000"/>
            </a:lvl1pPr>
            <a:lvl2pPr marL="0" indent="0">
              <a:buNone/>
              <a:defRPr/>
            </a:lvl2pPr>
            <a:lvl3pPr marL="239182" indent="0">
              <a:buNone/>
              <a:defRPr/>
            </a:lvl3pPr>
            <a:lvl4pPr marL="478367" indent="0">
              <a:buNone/>
              <a:defRPr/>
            </a:lvl4pPr>
            <a:lvl5pPr marL="719666" indent="0">
              <a:buNone/>
              <a:defRPr/>
            </a:lvl5pPr>
          </a:lstStyle>
          <a:p>
            <a:pPr lvl="0"/>
            <a:r>
              <a:rPr lang="de-DE"/>
              <a:t>M </a:t>
            </a:r>
          </a:p>
        </p:txBody>
      </p:sp>
    </p:spTree>
    <p:extLst>
      <p:ext uri="{BB962C8B-B14F-4D97-AF65-F5344CB8AC3E}">
        <p14:creationId xmlns:p14="http://schemas.microsoft.com/office/powerpoint/2010/main" val="2679182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Picture, Content grey">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744FAC09-9371-40D7-B487-51FADACDC3B7}"/>
              </a:ext>
            </a:extLst>
          </p:cNvPr>
          <p:cNvSpPr/>
          <p:nvPr/>
        </p:nvSpPr>
        <p:spPr>
          <a:xfrm>
            <a:off x="-1" y="2648932"/>
            <a:ext cx="12195175" cy="3727379"/>
          </a:xfrm>
          <a:prstGeom prst="rect">
            <a:avLst/>
          </a:prstGeom>
          <a:gradFill>
            <a:gsLst>
              <a:gs pos="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8B574617-1C2F-4AFD-B402-0EE9ED9EB681}"/>
              </a:ext>
            </a:extLst>
          </p:cNvPr>
          <p:cNvSpPr>
            <a:spLocks noGrp="1"/>
          </p:cNvSpPr>
          <p:nvPr>
            <p:ph type="title"/>
          </p:nvPr>
        </p:nvSpPr>
        <p:spPr/>
        <p:txBody>
          <a:bodyPr/>
          <a:lstStyle>
            <a:lvl1pPr>
              <a:defRPr sz="2700"/>
            </a:lvl1pPr>
          </a:lstStyle>
          <a:p>
            <a:r>
              <a:rPr lang="de-DE"/>
              <a:t>Mastertitelformat bearbeiten</a:t>
            </a:r>
          </a:p>
        </p:txBody>
      </p:sp>
      <p:sp>
        <p:nvSpPr>
          <p:cNvPr id="4" name="Inhaltsplatzhalter 3">
            <a:extLst>
              <a:ext uri="{FF2B5EF4-FFF2-40B4-BE49-F238E27FC236}">
                <a16:creationId xmlns:a16="http://schemas.microsoft.com/office/drawing/2014/main" id="{17758379-639B-4BAE-8918-9F6FDF2318F9}"/>
              </a:ext>
            </a:extLst>
          </p:cNvPr>
          <p:cNvSpPr>
            <a:spLocks noGrp="1"/>
          </p:cNvSpPr>
          <p:nvPr>
            <p:ph sz="quarter" idx="10"/>
          </p:nvPr>
        </p:nvSpPr>
        <p:spPr>
          <a:xfrm>
            <a:off x="6276794" y="1525588"/>
            <a:ext cx="5592794" cy="478373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Bildplatzhalter 4">
            <a:extLst>
              <a:ext uri="{FF2B5EF4-FFF2-40B4-BE49-F238E27FC236}">
                <a16:creationId xmlns:a16="http://schemas.microsoft.com/office/drawing/2014/main" id="{37991470-7FC2-4312-A525-2E8AF634381E}"/>
              </a:ext>
            </a:extLst>
          </p:cNvPr>
          <p:cNvSpPr>
            <a:spLocks noGrp="1"/>
          </p:cNvSpPr>
          <p:nvPr>
            <p:ph type="pic" sz="quarter" idx="11"/>
          </p:nvPr>
        </p:nvSpPr>
        <p:spPr>
          <a:xfrm>
            <a:off x="1" y="1525588"/>
            <a:ext cx="5918200" cy="4852353"/>
          </a:xfrm>
        </p:spPr>
        <p:txBody>
          <a:bodyPr/>
          <a:lstStyle/>
          <a:p>
            <a:r>
              <a:rPr lang="de-DE"/>
              <a:t>Bild durch Klicken auf Symbol hinzufügen</a:t>
            </a:r>
          </a:p>
        </p:txBody>
      </p:sp>
      <p:sp>
        <p:nvSpPr>
          <p:cNvPr id="6" name="Date Placeholder 5">
            <a:extLst>
              <a:ext uri="{FF2B5EF4-FFF2-40B4-BE49-F238E27FC236}">
                <a16:creationId xmlns:a16="http://schemas.microsoft.com/office/drawing/2014/main" id="{A9599C3C-2684-44A6-924A-4984BE13AB50}"/>
              </a:ext>
            </a:extLst>
          </p:cNvPr>
          <p:cNvSpPr>
            <a:spLocks noGrp="1"/>
          </p:cNvSpPr>
          <p:nvPr>
            <p:ph type="dt" sz="half" idx="12"/>
          </p:nvPr>
        </p:nvSpPr>
        <p:spPr/>
        <p:txBody>
          <a:bodyPr/>
          <a:lstStyle/>
          <a:p>
            <a:r>
              <a:rPr lang="de-DE"/>
              <a:t>07.10.2022 | Workshop DAR | Mackuth, Buchner, Hasslbauer, Schmideder</a:t>
            </a:r>
            <a:endParaRPr lang="en-GB"/>
          </a:p>
        </p:txBody>
      </p:sp>
      <p:sp>
        <p:nvSpPr>
          <p:cNvPr id="9" name="Slide Number Placeholder 8">
            <a:extLst>
              <a:ext uri="{FF2B5EF4-FFF2-40B4-BE49-F238E27FC236}">
                <a16:creationId xmlns:a16="http://schemas.microsoft.com/office/drawing/2014/main" id="{2C275C45-7BEC-4C42-82DA-C53C9C855632}"/>
              </a:ext>
            </a:extLst>
          </p:cNvPr>
          <p:cNvSpPr>
            <a:spLocks noGrp="1"/>
          </p:cNvSpPr>
          <p:nvPr>
            <p:ph type="sldNum" sz="quarter" idx="14"/>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2454750648"/>
      </p:ext>
    </p:extLst>
  </p:cSld>
  <p:clrMapOvr>
    <a:masterClrMapping/>
  </p:clrMapOvr>
  <p:extLst>
    <p:ext uri="{DCECCB84-F9BA-43D5-87BE-67443E8EF086}">
      <p15:sldGuideLst xmlns:p15="http://schemas.microsoft.com/office/powerpoint/2012/main">
        <p15:guide id="1" pos="3728">
          <p15:clr>
            <a:srgbClr val="FBAE40"/>
          </p15:clr>
        </p15:guide>
        <p15:guide id="2" pos="3954">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Chapter">
    <p:spTree>
      <p:nvGrpSpPr>
        <p:cNvPr id="1" name=""/>
        <p:cNvGrpSpPr/>
        <p:nvPr/>
      </p:nvGrpSpPr>
      <p:grpSpPr>
        <a:xfrm>
          <a:off x="0" y="0"/>
          <a:ext cx="0" cy="0"/>
          <a:chOff x="0" y="0"/>
          <a:chExt cx="0" cy="0"/>
        </a:xfrm>
      </p:grpSpPr>
      <p:sp>
        <p:nvSpPr>
          <p:cNvPr id="6" name="Titel 1"/>
          <p:cNvSpPr>
            <a:spLocks noGrp="1"/>
          </p:cNvSpPr>
          <p:nvPr>
            <p:ph type="title" hasCustomPrompt="1"/>
          </p:nvPr>
        </p:nvSpPr>
        <p:spPr>
          <a:xfrm>
            <a:off x="324001" y="2448789"/>
            <a:ext cx="11545587" cy="1732452"/>
          </a:xfrm>
        </p:spPr>
        <p:txBody>
          <a:bodyPr tIns="72000" bIns="72000" anchor="b"/>
          <a:lstStyle>
            <a:lvl1pPr>
              <a:defRPr sz="5999">
                <a:solidFill>
                  <a:schemeClr val="tx1"/>
                </a:solidFill>
              </a:defRPr>
            </a:lvl1pPr>
          </a:lstStyle>
          <a:p>
            <a:r>
              <a:rPr lang="de-DE"/>
              <a:t>Chapter</a:t>
            </a:r>
          </a:p>
        </p:txBody>
      </p:sp>
      <p:cxnSp>
        <p:nvCxnSpPr>
          <p:cNvPr id="9" name="Gerade Verbindung 8"/>
          <p:cNvCxnSpPr/>
          <p:nvPr/>
        </p:nvCxnSpPr>
        <p:spPr>
          <a:xfrm>
            <a:off x="322263" y="4181241"/>
            <a:ext cx="11545587"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Datumsplatzhalter 9"/>
          <p:cNvSpPr>
            <a:spLocks noGrp="1"/>
          </p:cNvSpPr>
          <p:nvPr>
            <p:ph type="dt" sz="half" idx="2"/>
          </p:nvPr>
        </p:nvSpPr>
        <p:spPr>
          <a:xfrm>
            <a:off x="324001" y="6381579"/>
            <a:ext cx="9247794" cy="217418"/>
          </a:xfrm>
          <a:prstGeom prst="rect">
            <a:avLst/>
          </a:prstGeom>
        </p:spPr>
        <p:txBody>
          <a:bodyPr vert="horz" lIns="0" tIns="0" rIns="0" bIns="0" rtlCol="0" anchor="ctr"/>
          <a:lstStyle>
            <a:lvl1pPr algn="l">
              <a:defRPr lang="de-DE" sz="800" kern="1200" smtClean="0">
                <a:solidFill>
                  <a:schemeClr val="accent2"/>
                </a:solidFill>
                <a:latin typeface="+mn-lt"/>
                <a:ea typeface="+mn-ea"/>
                <a:cs typeface="+mn-cs"/>
              </a:defRPr>
            </a:lvl1pPr>
          </a:lstStyle>
          <a:p>
            <a:r>
              <a:rPr lang="de-DE"/>
              <a:t>07.10.2022 | Workshop DAR | Mackuth, Buchner, Hasslbauer, Schmideder</a:t>
            </a:r>
            <a:endParaRPr lang="en-US"/>
          </a:p>
        </p:txBody>
      </p:sp>
      <p:sp>
        <p:nvSpPr>
          <p:cNvPr id="15" name="Foliennummernplatzhalter 22"/>
          <p:cNvSpPr>
            <a:spLocks noGrp="1"/>
          </p:cNvSpPr>
          <p:nvPr>
            <p:ph type="sldNum" sz="quarter" idx="4"/>
          </p:nvPr>
        </p:nvSpPr>
        <p:spPr>
          <a:xfrm>
            <a:off x="11245980" y="6506742"/>
            <a:ext cx="623608" cy="215979"/>
          </a:xfrm>
          <a:prstGeom prst="rect">
            <a:avLst/>
          </a:prstGeom>
        </p:spPr>
        <p:txBody>
          <a:bodyPr vert="horz" lIns="0" tIns="0" rIns="0" bIns="0" anchor="b"/>
          <a:lstStyle>
            <a:lvl1pPr algn="r" eaLnBrk="1" latinLnBrk="0" hangingPunct="1">
              <a:defRPr kumimoji="0" sz="800" b="1">
                <a:solidFill>
                  <a:schemeClr val="accent2"/>
                </a:solidFill>
              </a:defRPr>
            </a:lvl1pPr>
          </a:lstStyle>
          <a:p>
            <a:fld id="{173FEA60-B56A-DE49-B4F9-939AB62E9280}" type="slidenum">
              <a:rPr lang="de-DE" smtClean="0"/>
              <a:pPr/>
              <a:t>‹Nr.›</a:t>
            </a:fld>
            <a:endParaRPr lang="de-DE"/>
          </a:p>
        </p:txBody>
      </p:sp>
      <p:sp>
        <p:nvSpPr>
          <p:cNvPr id="16" name="Fußzeilenplatzhalter 4"/>
          <p:cNvSpPr>
            <a:spLocks noGrp="1"/>
          </p:cNvSpPr>
          <p:nvPr>
            <p:ph type="ftr" sz="quarter" idx="3"/>
          </p:nvPr>
        </p:nvSpPr>
        <p:spPr>
          <a:xfrm>
            <a:off x="324001" y="6614732"/>
            <a:ext cx="9247793" cy="166777"/>
          </a:xfrm>
          <a:prstGeom prst="rect">
            <a:avLst/>
          </a:prstGeom>
        </p:spPr>
        <p:txBody>
          <a:bodyPr lIns="0" tIns="60972" rIns="121944" bIns="60972" anchor="b" anchorCtr="0"/>
          <a:lstStyle>
            <a:lvl1pPr>
              <a:defRPr sz="800">
                <a:solidFill>
                  <a:schemeClr val="accent2"/>
                </a:solidFill>
              </a:defRPr>
            </a:lvl1pPr>
          </a:lstStyle>
          <a:p>
            <a:endParaRPr lang="de-DE"/>
          </a:p>
        </p:txBody>
      </p:sp>
    </p:spTree>
    <p:extLst>
      <p:ext uri="{BB962C8B-B14F-4D97-AF65-F5344CB8AC3E}">
        <p14:creationId xmlns:p14="http://schemas.microsoft.com/office/powerpoint/2010/main" val="278665823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02_Content title">
    <p:spTree>
      <p:nvGrpSpPr>
        <p:cNvPr id="1" name=""/>
        <p:cNvGrpSpPr/>
        <p:nvPr/>
      </p:nvGrpSpPr>
      <p:grpSpPr>
        <a:xfrm>
          <a:off x="0" y="0"/>
          <a:ext cx="0" cy="0"/>
          <a:chOff x="0" y="0"/>
          <a:chExt cx="0" cy="0"/>
        </a:xfrm>
      </p:grpSpPr>
      <p:sp>
        <p:nvSpPr>
          <p:cNvPr id="10" name="Datumsplatzhalter 9"/>
          <p:cNvSpPr>
            <a:spLocks noGrp="1"/>
          </p:cNvSpPr>
          <p:nvPr>
            <p:ph type="dt" sz="half" idx="2"/>
          </p:nvPr>
        </p:nvSpPr>
        <p:spPr>
          <a:xfrm>
            <a:off x="1120655" y="6381579"/>
            <a:ext cx="8451139" cy="217418"/>
          </a:xfrm>
          <a:prstGeom prst="rect">
            <a:avLst/>
          </a:prstGeom>
        </p:spPr>
        <p:txBody>
          <a:bodyPr vert="horz" lIns="0" tIns="0" rIns="0" bIns="0" rtlCol="0" anchor="ctr"/>
          <a:lstStyle>
            <a:lvl1pPr algn="l">
              <a:defRPr lang="de-DE" sz="900" kern="1200" smtClean="0">
                <a:solidFill>
                  <a:schemeClr val="accent2"/>
                </a:solidFill>
                <a:latin typeface="+mn-lt"/>
                <a:ea typeface="+mn-ea"/>
                <a:cs typeface="+mn-cs"/>
              </a:defRPr>
            </a:lvl1pPr>
          </a:lstStyle>
          <a:p>
            <a:r>
              <a:rPr lang="de-DE"/>
              <a:t>07.10.2022 | Workshop DAR | Mackuth, Buchner, Hasslbauer, Schmideder</a:t>
            </a:r>
          </a:p>
        </p:txBody>
      </p:sp>
      <p:sp>
        <p:nvSpPr>
          <p:cNvPr id="11" name="Foliennummernplatzhalter 22"/>
          <p:cNvSpPr>
            <a:spLocks noGrp="1"/>
          </p:cNvSpPr>
          <p:nvPr>
            <p:ph type="sldNum" sz="quarter" idx="4"/>
          </p:nvPr>
        </p:nvSpPr>
        <p:spPr>
          <a:xfrm>
            <a:off x="497047" y="6381581"/>
            <a:ext cx="623608" cy="215979"/>
          </a:xfrm>
          <a:prstGeom prst="rect">
            <a:avLst/>
          </a:prstGeom>
        </p:spPr>
        <p:txBody>
          <a:bodyPr vert="horz" lIns="0" tIns="0" rIns="0" bIns="0" anchor="ctr"/>
          <a:lstStyle>
            <a:lvl1pPr algn="l" eaLnBrk="1" latinLnBrk="0" hangingPunct="1">
              <a:defRPr kumimoji="0" sz="900" b="1">
                <a:solidFill>
                  <a:schemeClr val="accent2"/>
                </a:solidFill>
              </a:defRPr>
            </a:lvl1pPr>
          </a:lstStyle>
          <a:p>
            <a:fld id="{173FEA60-B56A-DE49-B4F9-939AB62E9280}" type="slidenum">
              <a:rPr lang="de-DE" smtClean="0"/>
              <a:pPr/>
              <a:t>‹Nr.›</a:t>
            </a:fld>
            <a:endParaRPr lang="de-DE"/>
          </a:p>
        </p:txBody>
      </p:sp>
      <p:sp>
        <p:nvSpPr>
          <p:cNvPr id="12" name="Fußzeilenplatzhalter 4"/>
          <p:cNvSpPr>
            <a:spLocks noGrp="1"/>
          </p:cNvSpPr>
          <p:nvPr>
            <p:ph type="ftr" sz="quarter" idx="3"/>
          </p:nvPr>
        </p:nvSpPr>
        <p:spPr>
          <a:xfrm>
            <a:off x="496038" y="6614732"/>
            <a:ext cx="9075756" cy="166777"/>
          </a:xfrm>
          <a:prstGeom prst="rect">
            <a:avLst/>
          </a:prstGeom>
        </p:spPr>
        <p:txBody>
          <a:bodyPr lIns="0" anchor="b" anchorCtr="0"/>
          <a:lstStyle>
            <a:lvl1pPr>
              <a:defRPr sz="900">
                <a:solidFill>
                  <a:schemeClr val="accent2"/>
                </a:solidFill>
              </a:defRPr>
            </a:lvl1pPr>
          </a:lstStyle>
          <a:p>
            <a:endParaRPr lang="de-DE"/>
          </a:p>
        </p:txBody>
      </p:sp>
      <p:sp>
        <p:nvSpPr>
          <p:cNvPr id="6" name="Titel 1"/>
          <p:cNvSpPr>
            <a:spLocks noGrp="1"/>
          </p:cNvSpPr>
          <p:nvPr>
            <p:ph type="title"/>
          </p:nvPr>
        </p:nvSpPr>
        <p:spPr>
          <a:xfrm>
            <a:off x="495430" y="444501"/>
            <a:ext cx="8936777" cy="860360"/>
          </a:xfrm>
        </p:spPr>
        <p:txBody>
          <a:bodyPr/>
          <a:lstStyle/>
          <a:p>
            <a:r>
              <a:rPr lang="de-DE"/>
              <a:t>Titelmasterformat durch Klicken bearbeiten</a:t>
            </a:r>
          </a:p>
        </p:txBody>
      </p:sp>
    </p:spTree>
    <p:extLst>
      <p:ext uri="{BB962C8B-B14F-4D97-AF65-F5344CB8AC3E}">
        <p14:creationId xmlns:p14="http://schemas.microsoft.com/office/powerpoint/2010/main" val="167192250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02_Content title+1 text box">
    <p:spTree>
      <p:nvGrpSpPr>
        <p:cNvPr id="1" name=""/>
        <p:cNvGrpSpPr/>
        <p:nvPr/>
      </p:nvGrpSpPr>
      <p:grpSpPr>
        <a:xfrm>
          <a:off x="0" y="0"/>
          <a:ext cx="0" cy="0"/>
          <a:chOff x="0" y="0"/>
          <a:chExt cx="0" cy="0"/>
        </a:xfrm>
      </p:grpSpPr>
      <p:sp>
        <p:nvSpPr>
          <p:cNvPr id="2" name="Titel 1"/>
          <p:cNvSpPr>
            <a:spLocks noGrp="1"/>
          </p:cNvSpPr>
          <p:nvPr>
            <p:ph type="title"/>
          </p:nvPr>
        </p:nvSpPr>
        <p:spPr>
          <a:xfrm>
            <a:off x="495430" y="444501"/>
            <a:ext cx="8936777" cy="860360"/>
          </a:xfrm>
        </p:spPr>
        <p:txBody>
          <a:bodyPr/>
          <a:lstStyle/>
          <a:p>
            <a:r>
              <a:rPr lang="de-DE"/>
              <a:t>Titelmasterformat durch Klicken bearbeiten</a:t>
            </a:r>
          </a:p>
        </p:txBody>
      </p:sp>
      <p:sp>
        <p:nvSpPr>
          <p:cNvPr id="7" name="Textplatzhalter 6"/>
          <p:cNvSpPr>
            <a:spLocks noGrp="1"/>
          </p:cNvSpPr>
          <p:nvPr>
            <p:ph type="body" sz="quarter" idx="12"/>
          </p:nvPr>
        </p:nvSpPr>
        <p:spPr>
          <a:xfrm>
            <a:off x="490976" y="1684867"/>
            <a:ext cx="11260740" cy="4624453"/>
          </a:xfrm>
        </p:spPr>
        <p:txBody>
          <a:bodyPr/>
          <a:lstStyle>
            <a:lvl1pPr>
              <a:tabLst/>
              <a:defRPr/>
            </a:lvl1pPr>
            <a:lvl2pPr marL="243417" indent="-243417">
              <a:defRPr/>
            </a:lvl2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8" name="Datumsplatzhalter 9"/>
          <p:cNvSpPr>
            <a:spLocks noGrp="1"/>
          </p:cNvSpPr>
          <p:nvPr>
            <p:ph type="dt" sz="half" idx="2"/>
          </p:nvPr>
        </p:nvSpPr>
        <p:spPr>
          <a:xfrm>
            <a:off x="1120655" y="6381579"/>
            <a:ext cx="8451139" cy="217418"/>
          </a:xfrm>
          <a:prstGeom prst="rect">
            <a:avLst/>
          </a:prstGeom>
        </p:spPr>
        <p:txBody>
          <a:bodyPr vert="horz" lIns="0" tIns="0" rIns="0" bIns="0" rtlCol="0" anchor="ctr"/>
          <a:lstStyle>
            <a:lvl1pPr algn="l">
              <a:defRPr lang="de-DE" sz="900" kern="1200" smtClean="0">
                <a:solidFill>
                  <a:schemeClr val="accent2"/>
                </a:solidFill>
                <a:latin typeface="+mn-lt"/>
                <a:ea typeface="+mn-ea"/>
                <a:cs typeface="+mn-cs"/>
              </a:defRPr>
            </a:lvl1pPr>
          </a:lstStyle>
          <a:p>
            <a:r>
              <a:rPr lang="de-DE"/>
              <a:t>07.10.2022 | Workshop DAR | Mackuth, Buchner, Hasslbauer, Schmideder</a:t>
            </a:r>
          </a:p>
        </p:txBody>
      </p:sp>
      <p:sp>
        <p:nvSpPr>
          <p:cNvPr id="9" name="Foliennummernplatzhalter 22"/>
          <p:cNvSpPr>
            <a:spLocks noGrp="1"/>
          </p:cNvSpPr>
          <p:nvPr>
            <p:ph type="sldNum" sz="quarter" idx="4"/>
          </p:nvPr>
        </p:nvSpPr>
        <p:spPr>
          <a:xfrm>
            <a:off x="497047" y="6381581"/>
            <a:ext cx="623608" cy="215979"/>
          </a:xfrm>
          <a:prstGeom prst="rect">
            <a:avLst/>
          </a:prstGeom>
        </p:spPr>
        <p:txBody>
          <a:bodyPr vert="horz" lIns="0" tIns="0" rIns="0" bIns="0" anchor="ctr"/>
          <a:lstStyle>
            <a:lvl1pPr algn="l" eaLnBrk="1" latinLnBrk="0" hangingPunct="1">
              <a:defRPr kumimoji="0" sz="900" b="1">
                <a:solidFill>
                  <a:schemeClr val="accent2"/>
                </a:solidFill>
              </a:defRPr>
            </a:lvl1pPr>
          </a:lstStyle>
          <a:p>
            <a:fld id="{173FEA60-B56A-DE49-B4F9-939AB62E9280}" type="slidenum">
              <a:rPr lang="de-DE" smtClean="0"/>
              <a:pPr/>
              <a:t>‹Nr.›</a:t>
            </a:fld>
            <a:endParaRPr lang="de-DE"/>
          </a:p>
        </p:txBody>
      </p:sp>
      <p:sp>
        <p:nvSpPr>
          <p:cNvPr id="12" name="Fußzeilenplatzhalter 4"/>
          <p:cNvSpPr>
            <a:spLocks noGrp="1"/>
          </p:cNvSpPr>
          <p:nvPr>
            <p:ph type="ftr" sz="quarter" idx="3"/>
          </p:nvPr>
        </p:nvSpPr>
        <p:spPr>
          <a:xfrm>
            <a:off x="496038" y="6614732"/>
            <a:ext cx="9075756" cy="166777"/>
          </a:xfrm>
          <a:prstGeom prst="rect">
            <a:avLst/>
          </a:prstGeom>
        </p:spPr>
        <p:txBody>
          <a:bodyPr lIns="0" anchor="b" anchorCtr="0"/>
          <a:lstStyle>
            <a:lvl1pPr>
              <a:defRPr sz="900">
                <a:solidFill>
                  <a:schemeClr val="accent2"/>
                </a:solidFill>
              </a:defRPr>
            </a:lvl1pPr>
          </a:lstStyle>
          <a:p>
            <a:endParaRPr lang="de-DE"/>
          </a:p>
        </p:txBody>
      </p:sp>
    </p:spTree>
    <p:extLst>
      <p:ext uri="{BB962C8B-B14F-4D97-AF65-F5344CB8AC3E}">
        <p14:creationId xmlns:p14="http://schemas.microsoft.com/office/powerpoint/2010/main" val="178003666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Title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5F184A6-30CF-4A21-8339-795A59ABA5E5}"/>
              </a:ext>
            </a:extLst>
          </p:cNvPr>
          <p:cNvSpPr/>
          <p:nvPr/>
        </p:nvSpPr>
        <p:spPr>
          <a:xfrm>
            <a:off x="0" y="0"/>
            <a:ext cx="12195175" cy="6858000"/>
          </a:xfrm>
          <a:prstGeom prst="rect">
            <a:avLst/>
          </a:prstGeom>
          <a:gradFill>
            <a:gsLst>
              <a:gs pos="0">
                <a:srgbClr val="EAEAEA"/>
              </a:gs>
              <a:gs pos="50000">
                <a:srgbClr val="FDFDFD"/>
              </a:gs>
              <a:gs pos="100000">
                <a:srgbClr val="EAEAE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GB" err="1"/>
          </a:p>
        </p:txBody>
      </p:sp>
      <p:sp>
        <p:nvSpPr>
          <p:cNvPr id="18" name="Titel 7"/>
          <p:cNvSpPr txBox="1">
            <a:spLocks/>
          </p:cNvSpPr>
          <p:nvPr/>
        </p:nvSpPr>
        <p:spPr>
          <a:xfrm>
            <a:off x="240060" y="6125740"/>
            <a:ext cx="11715050" cy="525813"/>
          </a:xfrm>
          <a:prstGeom prst="rect">
            <a:avLst/>
          </a:prstGeom>
          <a:solidFill>
            <a:schemeClr val="bg1"/>
          </a:solidFill>
          <a:effectLst/>
        </p:spPr>
        <p:txBody>
          <a:bodyPr vert="horz" lIns="239992" tIns="119996" rIns="239992" bIns="719977" anchor="t" anchorCtr="0">
            <a:noAutofit/>
          </a:bodyPr>
          <a:lstStyle>
            <a:lvl1pPr algn="l" rtl="0" eaLnBrk="1" latinLnBrk="0" hangingPunct="1">
              <a:lnSpc>
                <a:spcPct val="100000"/>
              </a:lnSpc>
              <a:spcBef>
                <a:spcPct val="0"/>
              </a:spcBef>
              <a:spcAft>
                <a:spcPts val="600"/>
              </a:spcAft>
              <a:buNone/>
              <a:defRPr kumimoji="0" sz="3000" b="1" kern="1200">
                <a:solidFill>
                  <a:schemeClr val="tx1"/>
                </a:solidFill>
                <a:latin typeface="+mj-lt"/>
                <a:ea typeface="+mj-ea"/>
                <a:cs typeface="+mj-cs"/>
              </a:defRPr>
            </a:lvl1pPr>
          </a:lstStyle>
          <a:p>
            <a:endParaRPr lang="en-US" sz="2999"/>
          </a:p>
        </p:txBody>
      </p:sp>
      <p:pic>
        <p:nvPicPr>
          <p:cNvPr id="6" name="Picture 5" descr="A picture containing person&#10;&#10;Description automatically generated">
            <a:extLst>
              <a:ext uri="{FF2B5EF4-FFF2-40B4-BE49-F238E27FC236}">
                <a16:creationId xmlns:a16="http://schemas.microsoft.com/office/drawing/2014/main" id="{D23BA006-94A1-4747-BFB6-5CC078C03686}"/>
              </a:ext>
            </a:extLst>
          </p:cNvPr>
          <p:cNvPicPr>
            <a:picLocks noChangeAspect="1"/>
          </p:cNvPicPr>
          <p:nvPr/>
        </p:nvPicPr>
        <p:blipFill>
          <a:blip r:embed="rId2"/>
          <a:stretch>
            <a:fillRect/>
          </a:stretch>
        </p:blipFill>
        <p:spPr>
          <a:xfrm>
            <a:off x="1500542" y="471600"/>
            <a:ext cx="9194091" cy="4532400"/>
          </a:xfrm>
          <a:prstGeom prst="rect">
            <a:avLst/>
          </a:prstGeom>
        </p:spPr>
      </p:pic>
      <p:sp>
        <p:nvSpPr>
          <p:cNvPr id="3" name="Rechteck 2">
            <a:extLst>
              <a:ext uri="{FF2B5EF4-FFF2-40B4-BE49-F238E27FC236}">
                <a16:creationId xmlns:a16="http://schemas.microsoft.com/office/drawing/2014/main" id="{F398D452-0D2C-433A-BC8E-9C006A4F7BD6}"/>
              </a:ext>
            </a:extLst>
          </p:cNvPr>
          <p:cNvSpPr/>
          <p:nvPr/>
        </p:nvSpPr>
        <p:spPr>
          <a:xfrm>
            <a:off x="240059" y="4773150"/>
            <a:ext cx="11715050" cy="18784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itel 7"/>
          <p:cNvSpPr>
            <a:spLocks noGrp="1"/>
          </p:cNvSpPr>
          <p:nvPr>
            <p:ph type="ctrTitle"/>
          </p:nvPr>
        </p:nvSpPr>
        <p:spPr>
          <a:xfrm>
            <a:off x="240060" y="4773150"/>
            <a:ext cx="11715050" cy="1352591"/>
          </a:xfrm>
          <a:noFill/>
          <a:effectLst/>
        </p:spPr>
        <p:txBody>
          <a:bodyPr lIns="240048" tIns="120024" rIns="240048" bIns="720144" anchor="t" anchorCtr="0">
            <a:noAutofit/>
          </a:bodyPr>
          <a:lstStyle>
            <a:lvl1pPr algn="l">
              <a:defRPr sz="4000" baseline="0">
                <a:solidFill>
                  <a:schemeClr val="accent1"/>
                </a:solidFill>
              </a:defRPr>
            </a:lvl1pPr>
          </a:lstStyle>
          <a:p>
            <a:r>
              <a:rPr kumimoji="0" lang="de-DE"/>
              <a:t>Mastertitelformat bearbeiten</a:t>
            </a:r>
            <a:endParaRPr kumimoji="0" lang="en-US"/>
          </a:p>
        </p:txBody>
      </p:sp>
      <p:sp>
        <p:nvSpPr>
          <p:cNvPr id="15" name="Untertitel 8"/>
          <p:cNvSpPr>
            <a:spLocks noGrp="1"/>
          </p:cNvSpPr>
          <p:nvPr>
            <p:ph type="subTitle" idx="1"/>
          </p:nvPr>
        </p:nvSpPr>
        <p:spPr>
          <a:xfrm>
            <a:off x="494228" y="5533370"/>
            <a:ext cx="11236559" cy="360000"/>
          </a:xfrm>
          <a:prstGeom prst="rect">
            <a:avLst/>
          </a:prstGeom>
          <a:noFill/>
        </p:spPr>
        <p:txBody>
          <a:bodyPr>
            <a:noAutofit/>
          </a:bodyPr>
          <a:lstStyle>
            <a:lvl1pPr marL="0" indent="0" algn="l">
              <a:spcBef>
                <a:spcPts val="0"/>
              </a:spcBef>
              <a:buNone/>
              <a:defRPr kumimoji="0" lang="de-DE" sz="2100" kern="1200" baseline="0" dirty="0" smtClean="0">
                <a:solidFill>
                  <a:schemeClr val="tx2"/>
                </a:solidFill>
                <a:latin typeface="+mj-lt"/>
                <a:ea typeface="+mj-ea"/>
                <a:cs typeface="+mj-cs"/>
              </a:defRPr>
            </a:lvl1pPr>
            <a:lvl2pPr marL="609600" indent="0" algn="ctr">
              <a:buNone/>
            </a:lvl2pPr>
            <a:lvl3pPr marL="1219200" indent="0" algn="ctr">
              <a:buNone/>
            </a:lvl3pPr>
            <a:lvl4pPr marL="1828800" indent="0" algn="ctr">
              <a:buNone/>
            </a:lvl4pPr>
            <a:lvl5pPr marL="2438400" indent="0" algn="ctr">
              <a:buNone/>
            </a:lvl5pPr>
            <a:lvl6pPr marL="3048000" indent="0" algn="ctr">
              <a:buNone/>
            </a:lvl6pPr>
            <a:lvl7pPr marL="3657600" indent="0" algn="ctr">
              <a:buNone/>
            </a:lvl7pPr>
            <a:lvl8pPr marL="4267199" indent="0" algn="ctr">
              <a:buNone/>
            </a:lvl8pPr>
            <a:lvl9pPr marL="4876799" indent="0" algn="ctr">
              <a:buNone/>
            </a:lvl9pPr>
          </a:lstStyle>
          <a:p>
            <a:r>
              <a:rPr kumimoji="0" lang="de-DE"/>
              <a:t>Master-Untertitelformat bearbeiten</a:t>
            </a:r>
            <a:endParaRPr kumimoji="0" lang="en-US"/>
          </a:p>
        </p:txBody>
      </p:sp>
      <p:sp>
        <p:nvSpPr>
          <p:cNvPr id="11" name="Datumsplatzhalter 13"/>
          <p:cNvSpPr>
            <a:spLocks noGrp="1"/>
          </p:cNvSpPr>
          <p:nvPr>
            <p:ph type="dt" sz="half" idx="2"/>
          </p:nvPr>
        </p:nvSpPr>
        <p:spPr>
          <a:xfrm>
            <a:off x="494226" y="6256020"/>
            <a:ext cx="9189036" cy="121334"/>
          </a:xfrm>
          <a:prstGeom prst="rect">
            <a:avLst/>
          </a:prstGeom>
        </p:spPr>
        <p:txBody>
          <a:bodyPr lIns="0" anchor="ctr" anchorCtr="0"/>
          <a:lstStyle>
            <a:lvl1pPr marL="0" algn="l" defTabSz="1219200" rtl="0" eaLnBrk="1" latinLnBrk="0" hangingPunct="1">
              <a:defRPr lang="de-DE" sz="700" kern="1200" smtClean="0">
                <a:solidFill>
                  <a:schemeClr val="accent2"/>
                </a:solidFill>
                <a:latin typeface="+mn-lt"/>
                <a:ea typeface="+mn-ea"/>
                <a:cs typeface="+mn-cs"/>
              </a:defRPr>
            </a:lvl1pPr>
          </a:lstStyle>
          <a:p>
            <a:r>
              <a:rPr lang="de-DE"/>
              <a:t>07.10.2022 | Workshop DAR | Mackuth, Buchner, Hasslbauer, Schmideder</a:t>
            </a:r>
            <a:endParaRPr lang="en-GB"/>
          </a:p>
        </p:txBody>
      </p:sp>
      <p:pic>
        <p:nvPicPr>
          <p:cNvPr id="48" name="Bild 20" descr="DRX_LO1407_RGB_RZ.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73588" y="324000"/>
            <a:ext cx="1296000" cy="550657"/>
          </a:xfrm>
          <a:prstGeom prst="rect">
            <a:avLst/>
          </a:prstGeom>
        </p:spPr>
      </p:pic>
      <p:pic>
        <p:nvPicPr>
          <p:cNvPr id="50" name="Bild 19" descr="DRX_LO1407_Claim_RGB_RZ.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3588" y="6404559"/>
            <a:ext cx="1296000" cy="107972"/>
          </a:xfrm>
          <a:prstGeom prst="rect">
            <a:avLst/>
          </a:prstGeom>
        </p:spPr>
      </p:pic>
      <p:cxnSp>
        <p:nvCxnSpPr>
          <p:cNvPr id="51" name="Gerade Verbindung 50"/>
          <p:cNvCxnSpPr/>
          <p:nvPr/>
        </p:nvCxnSpPr>
        <p:spPr>
          <a:xfrm>
            <a:off x="239674" y="6199176"/>
            <a:ext cx="1171582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812033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Title, Conten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574617-1C2F-4AFD-B402-0EE9ED9EB681}"/>
              </a:ext>
            </a:extLst>
          </p:cNvPr>
          <p:cNvSpPr>
            <a:spLocks noGrp="1"/>
          </p:cNvSpPr>
          <p:nvPr>
            <p:ph type="title"/>
          </p:nvPr>
        </p:nvSpPr>
        <p:spPr/>
        <p:txBody>
          <a:bodyPr/>
          <a:lstStyle>
            <a:lvl1pPr>
              <a:defRPr sz="2700"/>
            </a:lvl1pPr>
          </a:lstStyle>
          <a:p>
            <a:r>
              <a:rPr lang="de-DE"/>
              <a:t>Mastertitelformat bearbeiten</a:t>
            </a:r>
          </a:p>
        </p:txBody>
      </p:sp>
      <p:sp>
        <p:nvSpPr>
          <p:cNvPr id="6" name="Inhaltsplatzhalter 5">
            <a:extLst>
              <a:ext uri="{FF2B5EF4-FFF2-40B4-BE49-F238E27FC236}">
                <a16:creationId xmlns:a16="http://schemas.microsoft.com/office/drawing/2014/main" id="{3B62EF97-48E6-4AC0-AE53-0F979C519C58}"/>
              </a:ext>
            </a:extLst>
          </p:cNvPr>
          <p:cNvSpPr>
            <a:spLocks noGrp="1"/>
          </p:cNvSpPr>
          <p:nvPr>
            <p:ph sz="quarter" idx="10"/>
          </p:nvPr>
        </p:nvSpPr>
        <p:spPr>
          <a:xfrm>
            <a:off x="322263" y="1525588"/>
            <a:ext cx="11547325" cy="4783137"/>
          </a:xfrm>
        </p:spPr>
        <p:txBody>
          <a:bodyPr/>
          <a:lstStyle>
            <a:lvl1pPr>
              <a:defRPr/>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e Placeholder 3">
            <a:extLst>
              <a:ext uri="{FF2B5EF4-FFF2-40B4-BE49-F238E27FC236}">
                <a16:creationId xmlns:a16="http://schemas.microsoft.com/office/drawing/2014/main" id="{844580E7-AD6F-4947-879D-158F0D9AE37E}"/>
              </a:ext>
            </a:extLst>
          </p:cNvPr>
          <p:cNvSpPr>
            <a:spLocks noGrp="1"/>
          </p:cNvSpPr>
          <p:nvPr>
            <p:ph type="dt" sz="half" idx="11"/>
          </p:nvPr>
        </p:nvSpPr>
        <p:spPr/>
        <p:txBody>
          <a:bodyPr/>
          <a:lstStyle/>
          <a:p>
            <a:r>
              <a:rPr lang="de-DE"/>
              <a:t>07.10.2022 | Workshop DAR | Mackuth, Buchner, Hasslbauer, Schmideder</a:t>
            </a:r>
            <a:endParaRPr lang="en-GB"/>
          </a:p>
        </p:txBody>
      </p:sp>
      <p:sp>
        <p:nvSpPr>
          <p:cNvPr id="7" name="Slide Number Placeholder 6">
            <a:extLst>
              <a:ext uri="{FF2B5EF4-FFF2-40B4-BE49-F238E27FC236}">
                <a16:creationId xmlns:a16="http://schemas.microsoft.com/office/drawing/2014/main" id="{F833AC7D-9CE6-4A14-91D6-3CF036E568CE}"/>
              </a:ext>
            </a:extLst>
          </p:cNvPr>
          <p:cNvSpPr>
            <a:spLocks noGrp="1"/>
          </p:cNvSpPr>
          <p:nvPr>
            <p:ph type="sldNum" sz="quarter" idx="13"/>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64553528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Title, Subtitle, Content">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4932ED2A-326E-49EE-BC82-7EF9E744C1EC}"/>
              </a:ext>
            </a:extLst>
          </p:cNvPr>
          <p:cNvSpPr>
            <a:spLocks noGrp="1"/>
          </p:cNvSpPr>
          <p:nvPr>
            <p:ph type="body" sz="quarter" idx="10"/>
          </p:nvPr>
        </p:nvSpPr>
        <p:spPr>
          <a:xfrm>
            <a:off x="324001" y="1035824"/>
            <a:ext cx="9698038" cy="365939"/>
          </a:xfrm>
        </p:spPr>
        <p:txBody>
          <a:bodyPr bIns="57600" anchor="t" anchorCtr="0">
            <a:spAutoFit/>
          </a:bodyPr>
          <a:lstStyle>
            <a:lvl1pPr>
              <a:defRPr b="1"/>
            </a:lvl1pPr>
          </a:lstStyle>
          <a:p>
            <a:pPr lvl="0"/>
            <a:r>
              <a:rPr lang="de-DE"/>
              <a:t>Mastertextformat bearbeiten</a:t>
            </a:r>
          </a:p>
        </p:txBody>
      </p:sp>
      <p:sp>
        <p:nvSpPr>
          <p:cNvPr id="4" name="Titel 3">
            <a:extLst>
              <a:ext uri="{FF2B5EF4-FFF2-40B4-BE49-F238E27FC236}">
                <a16:creationId xmlns:a16="http://schemas.microsoft.com/office/drawing/2014/main" id="{B26A37EC-14BE-4C6F-AF7B-89CDA6E90A0C}"/>
              </a:ext>
            </a:extLst>
          </p:cNvPr>
          <p:cNvSpPr>
            <a:spLocks noGrp="1"/>
          </p:cNvSpPr>
          <p:nvPr>
            <p:ph type="title"/>
          </p:nvPr>
        </p:nvSpPr>
        <p:spPr>
          <a:xfrm>
            <a:off x="324000" y="539600"/>
            <a:ext cx="9697138" cy="415370"/>
          </a:xfrm>
        </p:spPr>
        <p:txBody>
          <a:bodyPr>
            <a:noAutofit/>
          </a:bodyPr>
          <a:lstStyle>
            <a:lvl1pPr>
              <a:defRPr sz="2700"/>
            </a:lvl1pPr>
          </a:lstStyle>
          <a:p>
            <a:r>
              <a:rPr lang="de-DE"/>
              <a:t>Mastertitelformat bearbeiten</a:t>
            </a:r>
          </a:p>
        </p:txBody>
      </p:sp>
      <p:sp>
        <p:nvSpPr>
          <p:cNvPr id="13" name="Inhaltsplatzhalter 5">
            <a:extLst>
              <a:ext uri="{FF2B5EF4-FFF2-40B4-BE49-F238E27FC236}">
                <a16:creationId xmlns:a16="http://schemas.microsoft.com/office/drawing/2014/main" id="{176B9DA7-F8F6-48F6-A234-C6F4B7EFEF50}"/>
              </a:ext>
            </a:extLst>
          </p:cNvPr>
          <p:cNvSpPr>
            <a:spLocks noGrp="1"/>
          </p:cNvSpPr>
          <p:nvPr>
            <p:ph sz="quarter" idx="11"/>
          </p:nvPr>
        </p:nvSpPr>
        <p:spPr>
          <a:xfrm>
            <a:off x="322263" y="1525588"/>
            <a:ext cx="11547325" cy="478313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e Placeholder 4">
            <a:extLst>
              <a:ext uri="{FF2B5EF4-FFF2-40B4-BE49-F238E27FC236}">
                <a16:creationId xmlns:a16="http://schemas.microsoft.com/office/drawing/2014/main" id="{77B42C5D-44B2-4230-A082-4509C89AE752}"/>
              </a:ext>
            </a:extLst>
          </p:cNvPr>
          <p:cNvSpPr>
            <a:spLocks noGrp="1"/>
          </p:cNvSpPr>
          <p:nvPr>
            <p:ph type="dt" sz="half" idx="12"/>
          </p:nvPr>
        </p:nvSpPr>
        <p:spPr/>
        <p:txBody>
          <a:bodyPr/>
          <a:lstStyle/>
          <a:p>
            <a:r>
              <a:rPr lang="de-DE"/>
              <a:t>07.10.2022 | Workshop DAR | Mackuth, Buchner, Hasslbauer, Schmideder</a:t>
            </a:r>
            <a:endParaRPr lang="en-GB"/>
          </a:p>
        </p:txBody>
      </p:sp>
      <p:sp>
        <p:nvSpPr>
          <p:cNvPr id="7" name="Slide Number Placeholder 6">
            <a:extLst>
              <a:ext uri="{FF2B5EF4-FFF2-40B4-BE49-F238E27FC236}">
                <a16:creationId xmlns:a16="http://schemas.microsoft.com/office/drawing/2014/main" id="{299FE28A-F1FA-4671-86B8-072A3F025679}"/>
              </a:ext>
            </a:extLst>
          </p:cNvPr>
          <p:cNvSpPr>
            <a:spLocks noGrp="1"/>
          </p:cNvSpPr>
          <p:nvPr>
            <p:ph type="sldNum" sz="quarter" idx="14"/>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248494851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Title, 2 Conten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574617-1C2F-4AFD-B402-0EE9ED9EB681}"/>
              </a:ext>
            </a:extLst>
          </p:cNvPr>
          <p:cNvSpPr>
            <a:spLocks noGrp="1"/>
          </p:cNvSpPr>
          <p:nvPr>
            <p:ph type="title"/>
          </p:nvPr>
        </p:nvSpPr>
        <p:spPr/>
        <p:txBody>
          <a:bodyPr/>
          <a:lstStyle>
            <a:lvl1pPr>
              <a:defRPr sz="2700"/>
            </a:lvl1pPr>
          </a:lstStyle>
          <a:p>
            <a:r>
              <a:rPr lang="de-DE"/>
              <a:t>Mastertitelformat bearbeiten</a:t>
            </a:r>
          </a:p>
        </p:txBody>
      </p:sp>
      <p:sp>
        <p:nvSpPr>
          <p:cNvPr id="4" name="Inhaltsplatzhalter 3">
            <a:extLst>
              <a:ext uri="{FF2B5EF4-FFF2-40B4-BE49-F238E27FC236}">
                <a16:creationId xmlns:a16="http://schemas.microsoft.com/office/drawing/2014/main" id="{17758379-639B-4BAE-8918-9F6FDF2318F9}"/>
              </a:ext>
            </a:extLst>
          </p:cNvPr>
          <p:cNvSpPr>
            <a:spLocks noGrp="1"/>
          </p:cNvSpPr>
          <p:nvPr>
            <p:ph sz="quarter" idx="10"/>
          </p:nvPr>
        </p:nvSpPr>
        <p:spPr>
          <a:xfrm>
            <a:off x="6276794" y="1525588"/>
            <a:ext cx="5592794" cy="478373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Inhaltsplatzhalter 5">
            <a:extLst>
              <a:ext uri="{FF2B5EF4-FFF2-40B4-BE49-F238E27FC236}">
                <a16:creationId xmlns:a16="http://schemas.microsoft.com/office/drawing/2014/main" id="{27A25D9E-4184-40A3-AFED-F776780274D9}"/>
              </a:ext>
            </a:extLst>
          </p:cNvPr>
          <p:cNvSpPr>
            <a:spLocks noGrp="1"/>
          </p:cNvSpPr>
          <p:nvPr>
            <p:ph sz="quarter" idx="11"/>
          </p:nvPr>
        </p:nvSpPr>
        <p:spPr>
          <a:xfrm>
            <a:off x="322263" y="1525588"/>
            <a:ext cx="5592795" cy="478313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e Placeholder 4">
            <a:extLst>
              <a:ext uri="{FF2B5EF4-FFF2-40B4-BE49-F238E27FC236}">
                <a16:creationId xmlns:a16="http://schemas.microsoft.com/office/drawing/2014/main" id="{2DEBEF42-76C5-4CB2-946D-C42A75D41C7C}"/>
              </a:ext>
            </a:extLst>
          </p:cNvPr>
          <p:cNvSpPr>
            <a:spLocks noGrp="1"/>
          </p:cNvSpPr>
          <p:nvPr>
            <p:ph type="dt" sz="half" idx="12"/>
          </p:nvPr>
        </p:nvSpPr>
        <p:spPr/>
        <p:txBody>
          <a:bodyPr/>
          <a:lstStyle/>
          <a:p>
            <a:r>
              <a:rPr lang="de-DE"/>
              <a:t>07.10.2022 | Workshop DAR | Mackuth, Buchner, Hasslbauer, Schmideder</a:t>
            </a:r>
            <a:endParaRPr lang="en-GB"/>
          </a:p>
        </p:txBody>
      </p:sp>
      <p:sp>
        <p:nvSpPr>
          <p:cNvPr id="7" name="Slide Number Placeholder 6">
            <a:extLst>
              <a:ext uri="{FF2B5EF4-FFF2-40B4-BE49-F238E27FC236}">
                <a16:creationId xmlns:a16="http://schemas.microsoft.com/office/drawing/2014/main" id="{3AE0EA32-AD1A-4EE6-8708-BDD2DD22F816}"/>
              </a:ext>
            </a:extLst>
          </p:cNvPr>
          <p:cNvSpPr>
            <a:spLocks noGrp="1"/>
          </p:cNvSpPr>
          <p:nvPr>
            <p:ph type="sldNum" sz="quarter" idx="14"/>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392066552"/>
      </p:ext>
    </p:extLst>
  </p:cSld>
  <p:clrMapOvr>
    <a:masterClrMapping/>
  </p:clrMapOvr>
  <p:extLst>
    <p:ext uri="{DCECCB84-F9BA-43D5-87BE-67443E8EF086}">
      <p15:sldGuideLst xmlns:p15="http://schemas.microsoft.com/office/powerpoint/2012/main">
        <p15:guide id="1" pos="3728">
          <p15:clr>
            <a:srgbClr val="FBAE40"/>
          </p15:clr>
        </p15:guide>
        <p15:guide id="2" pos="3954">
          <p15:clr>
            <a:srgbClr val="FBAE40"/>
          </p15:clr>
        </p15:guide>
      </p15:sldGuideLst>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Title, Subtitle, 2 Content">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4932ED2A-326E-49EE-BC82-7EF9E744C1EC}"/>
              </a:ext>
            </a:extLst>
          </p:cNvPr>
          <p:cNvSpPr>
            <a:spLocks noGrp="1"/>
          </p:cNvSpPr>
          <p:nvPr>
            <p:ph type="body" sz="quarter" idx="10"/>
          </p:nvPr>
        </p:nvSpPr>
        <p:spPr>
          <a:xfrm>
            <a:off x="324001" y="1035824"/>
            <a:ext cx="9698038" cy="365939"/>
          </a:xfrm>
        </p:spPr>
        <p:txBody>
          <a:bodyPr bIns="57600" anchor="t" anchorCtr="0">
            <a:spAutoFit/>
          </a:bodyPr>
          <a:lstStyle>
            <a:lvl1pPr>
              <a:defRPr b="1"/>
            </a:lvl1pPr>
          </a:lstStyle>
          <a:p>
            <a:pPr lvl="0"/>
            <a:r>
              <a:rPr lang="de-DE"/>
              <a:t>Mastertextformat bearbeiten</a:t>
            </a:r>
          </a:p>
        </p:txBody>
      </p:sp>
      <p:sp>
        <p:nvSpPr>
          <p:cNvPr id="4" name="Titel 3">
            <a:extLst>
              <a:ext uri="{FF2B5EF4-FFF2-40B4-BE49-F238E27FC236}">
                <a16:creationId xmlns:a16="http://schemas.microsoft.com/office/drawing/2014/main" id="{B26A37EC-14BE-4C6F-AF7B-89CDA6E90A0C}"/>
              </a:ext>
            </a:extLst>
          </p:cNvPr>
          <p:cNvSpPr>
            <a:spLocks noGrp="1"/>
          </p:cNvSpPr>
          <p:nvPr>
            <p:ph type="title"/>
          </p:nvPr>
        </p:nvSpPr>
        <p:spPr>
          <a:xfrm>
            <a:off x="324000" y="539600"/>
            <a:ext cx="9697138" cy="415370"/>
          </a:xfrm>
        </p:spPr>
        <p:txBody>
          <a:bodyPr>
            <a:noAutofit/>
          </a:bodyPr>
          <a:lstStyle>
            <a:lvl1pPr>
              <a:defRPr sz="2700"/>
            </a:lvl1pPr>
          </a:lstStyle>
          <a:p>
            <a:r>
              <a:rPr lang="de-DE"/>
              <a:t>Mastertitelformat bearbeiten</a:t>
            </a:r>
          </a:p>
        </p:txBody>
      </p:sp>
      <p:sp>
        <p:nvSpPr>
          <p:cNvPr id="10" name="Inhaltsplatzhalter 3">
            <a:extLst>
              <a:ext uri="{FF2B5EF4-FFF2-40B4-BE49-F238E27FC236}">
                <a16:creationId xmlns:a16="http://schemas.microsoft.com/office/drawing/2014/main" id="{1FFB7F91-C47F-45F3-97AF-6C1E4EBCD0E2}"/>
              </a:ext>
            </a:extLst>
          </p:cNvPr>
          <p:cNvSpPr>
            <a:spLocks noGrp="1"/>
          </p:cNvSpPr>
          <p:nvPr>
            <p:ph sz="quarter" idx="11"/>
          </p:nvPr>
        </p:nvSpPr>
        <p:spPr>
          <a:xfrm>
            <a:off x="6276794" y="1525588"/>
            <a:ext cx="5592794" cy="478373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Inhaltsplatzhalter 5">
            <a:extLst>
              <a:ext uri="{FF2B5EF4-FFF2-40B4-BE49-F238E27FC236}">
                <a16:creationId xmlns:a16="http://schemas.microsoft.com/office/drawing/2014/main" id="{86938B70-BEE5-4974-B243-A28B145B832F}"/>
              </a:ext>
            </a:extLst>
          </p:cNvPr>
          <p:cNvSpPr>
            <a:spLocks noGrp="1"/>
          </p:cNvSpPr>
          <p:nvPr>
            <p:ph sz="quarter" idx="12"/>
          </p:nvPr>
        </p:nvSpPr>
        <p:spPr>
          <a:xfrm>
            <a:off x="322263" y="1525588"/>
            <a:ext cx="5592795" cy="478313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Date Placeholder 5">
            <a:extLst>
              <a:ext uri="{FF2B5EF4-FFF2-40B4-BE49-F238E27FC236}">
                <a16:creationId xmlns:a16="http://schemas.microsoft.com/office/drawing/2014/main" id="{7902D302-3F20-478A-AFFD-105BCB023630}"/>
              </a:ext>
            </a:extLst>
          </p:cNvPr>
          <p:cNvSpPr>
            <a:spLocks noGrp="1"/>
          </p:cNvSpPr>
          <p:nvPr>
            <p:ph type="dt" sz="half" idx="13"/>
          </p:nvPr>
        </p:nvSpPr>
        <p:spPr/>
        <p:txBody>
          <a:bodyPr/>
          <a:lstStyle/>
          <a:p>
            <a:r>
              <a:rPr lang="de-DE"/>
              <a:t>07.10.2022 | Workshop DAR | Mackuth, Buchner, Hasslbauer, Schmideder</a:t>
            </a:r>
            <a:endParaRPr lang="en-GB"/>
          </a:p>
        </p:txBody>
      </p:sp>
      <p:sp>
        <p:nvSpPr>
          <p:cNvPr id="8" name="Slide Number Placeholder 7">
            <a:extLst>
              <a:ext uri="{FF2B5EF4-FFF2-40B4-BE49-F238E27FC236}">
                <a16:creationId xmlns:a16="http://schemas.microsoft.com/office/drawing/2014/main" id="{AF9B5730-502B-4B2B-B905-F1EB95369D8A}"/>
              </a:ext>
            </a:extLst>
          </p:cNvPr>
          <p:cNvSpPr>
            <a:spLocks noGrp="1"/>
          </p:cNvSpPr>
          <p:nvPr>
            <p:ph type="sldNum" sz="quarter" idx="15"/>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1788290836"/>
      </p:ext>
    </p:extLst>
  </p:cSld>
  <p:clrMapOvr>
    <a:masterClrMapping/>
  </p:clrMapOvr>
  <p:extLst>
    <p:ext uri="{DCECCB84-F9BA-43D5-87BE-67443E8EF086}">
      <p15:sldGuideLst xmlns:p15="http://schemas.microsoft.com/office/powerpoint/2012/main">
        <p15:guide id="1" pos="3728">
          <p15:clr>
            <a:srgbClr val="FBAE40"/>
          </p15:clr>
        </p15:guide>
        <p15:guide id="2" pos="3954">
          <p15:clr>
            <a:srgbClr val="FBAE40"/>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Title, Picture, Conten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574617-1C2F-4AFD-B402-0EE9ED9EB681}"/>
              </a:ext>
            </a:extLst>
          </p:cNvPr>
          <p:cNvSpPr>
            <a:spLocks noGrp="1"/>
          </p:cNvSpPr>
          <p:nvPr>
            <p:ph type="title"/>
          </p:nvPr>
        </p:nvSpPr>
        <p:spPr/>
        <p:txBody>
          <a:bodyPr/>
          <a:lstStyle>
            <a:lvl1pPr>
              <a:defRPr sz="2700"/>
            </a:lvl1pPr>
          </a:lstStyle>
          <a:p>
            <a:r>
              <a:rPr lang="de-DE"/>
              <a:t>Mastertitelformat bearbeiten</a:t>
            </a:r>
          </a:p>
        </p:txBody>
      </p:sp>
      <p:sp>
        <p:nvSpPr>
          <p:cNvPr id="4" name="Inhaltsplatzhalter 3">
            <a:extLst>
              <a:ext uri="{FF2B5EF4-FFF2-40B4-BE49-F238E27FC236}">
                <a16:creationId xmlns:a16="http://schemas.microsoft.com/office/drawing/2014/main" id="{17758379-639B-4BAE-8918-9F6FDF2318F9}"/>
              </a:ext>
            </a:extLst>
          </p:cNvPr>
          <p:cNvSpPr>
            <a:spLocks noGrp="1"/>
          </p:cNvSpPr>
          <p:nvPr>
            <p:ph sz="quarter" idx="10"/>
          </p:nvPr>
        </p:nvSpPr>
        <p:spPr>
          <a:xfrm>
            <a:off x="6276794" y="1525588"/>
            <a:ext cx="5592794" cy="478373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Bildplatzhalter 4">
            <a:extLst>
              <a:ext uri="{FF2B5EF4-FFF2-40B4-BE49-F238E27FC236}">
                <a16:creationId xmlns:a16="http://schemas.microsoft.com/office/drawing/2014/main" id="{37991470-7FC2-4312-A525-2E8AF634381E}"/>
              </a:ext>
            </a:extLst>
          </p:cNvPr>
          <p:cNvSpPr>
            <a:spLocks noGrp="1"/>
          </p:cNvSpPr>
          <p:nvPr>
            <p:ph type="pic" sz="quarter" idx="11"/>
          </p:nvPr>
        </p:nvSpPr>
        <p:spPr>
          <a:xfrm>
            <a:off x="1" y="1525588"/>
            <a:ext cx="5918200" cy="4852352"/>
          </a:xfrm>
        </p:spPr>
        <p:txBody>
          <a:bodyPr/>
          <a:lstStyle/>
          <a:p>
            <a:r>
              <a:rPr lang="de-DE"/>
              <a:t>Bild durch Klicken auf Symbol hinzufügen</a:t>
            </a:r>
          </a:p>
        </p:txBody>
      </p:sp>
      <p:sp>
        <p:nvSpPr>
          <p:cNvPr id="6" name="Date Placeholder 5">
            <a:extLst>
              <a:ext uri="{FF2B5EF4-FFF2-40B4-BE49-F238E27FC236}">
                <a16:creationId xmlns:a16="http://schemas.microsoft.com/office/drawing/2014/main" id="{74EED4C3-5854-43F9-8EB0-13492DD1CFA1}"/>
              </a:ext>
            </a:extLst>
          </p:cNvPr>
          <p:cNvSpPr>
            <a:spLocks noGrp="1"/>
          </p:cNvSpPr>
          <p:nvPr>
            <p:ph type="dt" sz="half" idx="12"/>
          </p:nvPr>
        </p:nvSpPr>
        <p:spPr/>
        <p:txBody>
          <a:bodyPr/>
          <a:lstStyle/>
          <a:p>
            <a:r>
              <a:rPr lang="de-DE"/>
              <a:t>07.10.2022 | Workshop DAR | Mackuth, Buchner, Hasslbauer, Schmideder</a:t>
            </a:r>
            <a:endParaRPr lang="en-GB"/>
          </a:p>
        </p:txBody>
      </p:sp>
      <p:sp>
        <p:nvSpPr>
          <p:cNvPr id="8" name="Slide Number Placeholder 7">
            <a:extLst>
              <a:ext uri="{FF2B5EF4-FFF2-40B4-BE49-F238E27FC236}">
                <a16:creationId xmlns:a16="http://schemas.microsoft.com/office/drawing/2014/main" id="{FEFB747C-4EF9-4F30-87A7-E00EB9E85245}"/>
              </a:ext>
            </a:extLst>
          </p:cNvPr>
          <p:cNvSpPr>
            <a:spLocks noGrp="1"/>
          </p:cNvSpPr>
          <p:nvPr>
            <p:ph type="sldNum" sz="quarter" idx="14"/>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1626272711"/>
      </p:ext>
    </p:extLst>
  </p:cSld>
  <p:clrMapOvr>
    <a:masterClrMapping/>
  </p:clrMapOvr>
  <p:extLst>
    <p:ext uri="{DCECCB84-F9BA-43D5-87BE-67443E8EF086}">
      <p15:sldGuideLst xmlns:p15="http://schemas.microsoft.com/office/powerpoint/2012/main">
        <p15:guide id="1" pos="3728">
          <p15:clr>
            <a:srgbClr val="FBAE40"/>
          </p15:clr>
        </p15:guide>
        <p15:guide id="2" pos="3954">
          <p15:clr>
            <a:srgbClr val="FBAE40"/>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Title, Subtitle, Picture, Content">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4932ED2A-326E-49EE-BC82-7EF9E744C1EC}"/>
              </a:ext>
            </a:extLst>
          </p:cNvPr>
          <p:cNvSpPr>
            <a:spLocks noGrp="1"/>
          </p:cNvSpPr>
          <p:nvPr>
            <p:ph type="body" sz="quarter" idx="10"/>
          </p:nvPr>
        </p:nvSpPr>
        <p:spPr>
          <a:xfrm>
            <a:off x="324001" y="1035824"/>
            <a:ext cx="9698038" cy="365939"/>
          </a:xfrm>
        </p:spPr>
        <p:txBody>
          <a:bodyPr bIns="57600" anchor="t" anchorCtr="0">
            <a:spAutoFit/>
          </a:bodyPr>
          <a:lstStyle>
            <a:lvl1pPr>
              <a:defRPr b="1"/>
            </a:lvl1pPr>
          </a:lstStyle>
          <a:p>
            <a:pPr lvl="0"/>
            <a:r>
              <a:rPr lang="de-DE"/>
              <a:t>Mastertextformat bearbeiten</a:t>
            </a:r>
          </a:p>
        </p:txBody>
      </p:sp>
      <p:sp>
        <p:nvSpPr>
          <p:cNvPr id="4" name="Titel 3">
            <a:extLst>
              <a:ext uri="{FF2B5EF4-FFF2-40B4-BE49-F238E27FC236}">
                <a16:creationId xmlns:a16="http://schemas.microsoft.com/office/drawing/2014/main" id="{B26A37EC-14BE-4C6F-AF7B-89CDA6E90A0C}"/>
              </a:ext>
            </a:extLst>
          </p:cNvPr>
          <p:cNvSpPr>
            <a:spLocks noGrp="1"/>
          </p:cNvSpPr>
          <p:nvPr>
            <p:ph type="title"/>
          </p:nvPr>
        </p:nvSpPr>
        <p:spPr>
          <a:xfrm>
            <a:off x="324000" y="539600"/>
            <a:ext cx="9697138" cy="415370"/>
          </a:xfrm>
        </p:spPr>
        <p:txBody>
          <a:bodyPr>
            <a:noAutofit/>
          </a:bodyPr>
          <a:lstStyle>
            <a:lvl1pPr>
              <a:defRPr sz="2700"/>
            </a:lvl1pPr>
          </a:lstStyle>
          <a:p>
            <a:r>
              <a:rPr lang="de-DE"/>
              <a:t>Mastertitelformat bearbeiten</a:t>
            </a:r>
          </a:p>
        </p:txBody>
      </p:sp>
      <p:sp>
        <p:nvSpPr>
          <p:cNvPr id="10" name="Inhaltsplatzhalter 3">
            <a:extLst>
              <a:ext uri="{FF2B5EF4-FFF2-40B4-BE49-F238E27FC236}">
                <a16:creationId xmlns:a16="http://schemas.microsoft.com/office/drawing/2014/main" id="{1FFB7F91-C47F-45F3-97AF-6C1E4EBCD0E2}"/>
              </a:ext>
            </a:extLst>
          </p:cNvPr>
          <p:cNvSpPr>
            <a:spLocks noGrp="1"/>
          </p:cNvSpPr>
          <p:nvPr>
            <p:ph sz="quarter" idx="11"/>
          </p:nvPr>
        </p:nvSpPr>
        <p:spPr>
          <a:xfrm>
            <a:off x="6276794" y="1525588"/>
            <a:ext cx="5592794" cy="478373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Bildplatzhalter 4">
            <a:extLst>
              <a:ext uri="{FF2B5EF4-FFF2-40B4-BE49-F238E27FC236}">
                <a16:creationId xmlns:a16="http://schemas.microsoft.com/office/drawing/2014/main" id="{423EDF0F-554B-4A11-861D-4D88B8B50A55}"/>
              </a:ext>
            </a:extLst>
          </p:cNvPr>
          <p:cNvSpPr>
            <a:spLocks noGrp="1"/>
          </p:cNvSpPr>
          <p:nvPr>
            <p:ph type="pic" sz="quarter" idx="12"/>
          </p:nvPr>
        </p:nvSpPr>
        <p:spPr>
          <a:xfrm>
            <a:off x="1" y="1525588"/>
            <a:ext cx="5918200" cy="4852353"/>
          </a:xfrm>
        </p:spPr>
        <p:txBody>
          <a:bodyPr/>
          <a:lstStyle/>
          <a:p>
            <a:r>
              <a:rPr lang="de-DE"/>
              <a:t>Bild durch Klicken auf Symbol hinzufügen</a:t>
            </a:r>
          </a:p>
        </p:txBody>
      </p:sp>
      <p:sp>
        <p:nvSpPr>
          <p:cNvPr id="5" name="Date Placeholder 4">
            <a:extLst>
              <a:ext uri="{FF2B5EF4-FFF2-40B4-BE49-F238E27FC236}">
                <a16:creationId xmlns:a16="http://schemas.microsoft.com/office/drawing/2014/main" id="{933DA395-3E69-4793-815C-4BD7B0CA3DD9}"/>
              </a:ext>
            </a:extLst>
          </p:cNvPr>
          <p:cNvSpPr>
            <a:spLocks noGrp="1"/>
          </p:cNvSpPr>
          <p:nvPr>
            <p:ph type="dt" sz="half" idx="13"/>
          </p:nvPr>
        </p:nvSpPr>
        <p:spPr/>
        <p:txBody>
          <a:bodyPr/>
          <a:lstStyle/>
          <a:p>
            <a:r>
              <a:rPr lang="de-DE"/>
              <a:t>07.10.2022 | Workshop DAR | Mackuth, Buchner, Hasslbauer, Schmideder</a:t>
            </a:r>
            <a:endParaRPr lang="en-GB"/>
          </a:p>
        </p:txBody>
      </p:sp>
      <p:sp>
        <p:nvSpPr>
          <p:cNvPr id="7" name="Slide Number Placeholder 6">
            <a:extLst>
              <a:ext uri="{FF2B5EF4-FFF2-40B4-BE49-F238E27FC236}">
                <a16:creationId xmlns:a16="http://schemas.microsoft.com/office/drawing/2014/main" id="{6B8EC4E8-7F76-4D56-AF1E-108176F613DF}"/>
              </a:ext>
            </a:extLst>
          </p:cNvPr>
          <p:cNvSpPr>
            <a:spLocks noGrp="1"/>
          </p:cNvSpPr>
          <p:nvPr>
            <p:ph type="sldNum" sz="quarter" idx="15"/>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1170212023"/>
      </p:ext>
    </p:extLst>
  </p:cSld>
  <p:clrMapOvr>
    <a:masterClrMapping/>
  </p:clrMapOvr>
  <p:extLst>
    <p:ext uri="{DCECCB84-F9BA-43D5-87BE-67443E8EF086}">
      <p15:sldGuideLst xmlns:p15="http://schemas.microsoft.com/office/powerpoint/2012/main">
        <p15:guide id="1" pos="3728">
          <p15:clr>
            <a:srgbClr val="FBAE40"/>
          </p15:clr>
        </p15:guide>
        <p15:guide id="2" pos="395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Subtitle, Picture, Content grey">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D350B192-71BF-4DA4-8CA3-B91B81BB8D67}"/>
              </a:ext>
            </a:extLst>
          </p:cNvPr>
          <p:cNvSpPr/>
          <p:nvPr/>
        </p:nvSpPr>
        <p:spPr>
          <a:xfrm>
            <a:off x="-1" y="2648932"/>
            <a:ext cx="12195175" cy="3727379"/>
          </a:xfrm>
          <a:prstGeom prst="rect">
            <a:avLst/>
          </a:prstGeom>
          <a:gradFill>
            <a:gsLst>
              <a:gs pos="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platzhalter 2">
            <a:extLst>
              <a:ext uri="{FF2B5EF4-FFF2-40B4-BE49-F238E27FC236}">
                <a16:creationId xmlns:a16="http://schemas.microsoft.com/office/drawing/2014/main" id="{4932ED2A-326E-49EE-BC82-7EF9E744C1EC}"/>
              </a:ext>
            </a:extLst>
          </p:cNvPr>
          <p:cNvSpPr>
            <a:spLocks noGrp="1"/>
          </p:cNvSpPr>
          <p:nvPr>
            <p:ph type="body" sz="quarter" idx="10"/>
          </p:nvPr>
        </p:nvSpPr>
        <p:spPr>
          <a:xfrm>
            <a:off x="324001" y="1035824"/>
            <a:ext cx="9698038" cy="365939"/>
          </a:xfrm>
        </p:spPr>
        <p:txBody>
          <a:bodyPr bIns="57600" anchor="t" anchorCtr="0">
            <a:spAutoFit/>
          </a:bodyPr>
          <a:lstStyle>
            <a:lvl1pPr>
              <a:defRPr b="1"/>
            </a:lvl1pPr>
          </a:lstStyle>
          <a:p>
            <a:pPr lvl="0"/>
            <a:r>
              <a:rPr lang="de-DE"/>
              <a:t>Mastertextformat bearbeiten</a:t>
            </a:r>
          </a:p>
        </p:txBody>
      </p:sp>
      <p:sp>
        <p:nvSpPr>
          <p:cNvPr id="4" name="Titel 3">
            <a:extLst>
              <a:ext uri="{FF2B5EF4-FFF2-40B4-BE49-F238E27FC236}">
                <a16:creationId xmlns:a16="http://schemas.microsoft.com/office/drawing/2014/main" id="{B26A37EC-14BE-4C6F-AF7B-89CDA6E90A0C}"/>
              </a:ext>
            </a:extLst>
          </p:cNvPr>
          <p:cNvSpPr>
            <a:spLocks noGrp="1"/>
          </p:cNvSpPr>
          <p:nvPr>
            <p:ph type="title"/>
          </p:nvPr>
        </p:nvSpPr>
        <p:spPr>
          <a:xfrm>
            <a:off x="324000" y="539600"/>
            <a:ext cx="9697138" cy="415370"/>
          </a:xfrm>
        </p:spPr>
        <p:txBody>
          <a:bodyPr>
            <a:noAutofit/>
          </a:bodyPr>
          <a:lstStyle>
            <a:lvl1pPr>
              <a:defRPr sz="2700"/>
            </a:lvl1pPr>
          </a:lstStyle>
          <a:p>
            <a:r>
              <a:rPr lang="de-DE"/>
              <a:t>Mastertitelformat bearbeiten</a:t>
            </a:r>
          </a:p>
        </p:txBody>
      </p:sp>
      <p:sp>
        <p:nvSpPr>
          <p:cNvPr id="10" name="Inhaltsplatzhalter 3">
            <a:extLst>
              <a:ext uri="{FF2B5EF4-FFF2-40B4-BE49-F238E27FC236}">
                <a16:creationId xmlns:a16="http://schemas.microsoft.com/office/drawing/2014/main" id="{1FFB7F91-C47F-45F3-97AF-6C1E4EBCD0E2}"/>
              </a:ext>
            </a:extLst>
          </p:cNvPr>
          <p:cNvSpPr>
            <a:spLocks noGrp="1"/>
          </p:cNvSpPr>
          <p:nvPr>
            <p:ph sz="quarter" idx="11"/>
          </p:nvPr>
        </p:nvSpPr>
        <p:spPr>
          <a:xfrm>
            <a:off x="6276794" y="1525588"/>
            <a:ext cx="5592794" cy="478373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Bildplatzhalter 4">
            <a:extLst>
              <a:ext uri="{FF2B5EF4-FFF2-40B4-BE49-F238E27FC236}">
                <a16:creationId xmlns:a16="http://schemas.microsoft.com/office/drawing/2014/main" id="{423EDF0F-554B-4A11-861D-4D88B8B50A55}"/>
              </a:ext>
            </a:extLst>
          </p:cNvPr>
          <p:cNvSpPr>
            <a:spLocks noGrp="1"/>
          </p:cNvSpPr>
          <p:nvPr>
            <p:ph type="pic" sz="quarter" idx="12"/>
          </p:nvPr>
        </p:nvSpPr>
        <p:spPr>
          <a:xfrm>
            <a:off x="1" y="1525588"/>
            <a:ext cx="5918200" cy="4852353"/>
          </a:xfrm>
        </p:spPr>
        <p:txBody>
          <a:bodyPr/>
          <a:lstStyle/>
          <a:p>
            <a:r>
              <a:rPr lang="de-DE"/>
              <a:t>Bild durch Klicken auf Symbol hinzufügen</a:t>
            </a:r>
          </a:p>
        </p:txBody>
      </p:sp>
      <p:sp>
        <p:nvSpPr>
          <p:cNvPr id="5" name="Date Placeholder 4">
            <a:extLst>
              <a:ext uri="{FF2B5EF4-FFF2-40B4-BE49-F238E27FC236}">
                <a16:creationId xmlns:a16="http://schemas.microsoft.com/office/drawing/2014/main" id="{DDEC1FF7-2DA2-4FFC-8A02-D41E108CC133}"/>
              </a:ext>
            </a:extLst>
          </p:cNvPr>
          <p:cNvSpPr>
            <a:spLocks noGrp="1"/>
          </p:cNvSpPr>
          <p:nvPr>
            <p:ph type="dt" sz="half" idx="13"/>
          </p:nvPr>
        </p:nvSpPr>
        <p:spPr/>
        <p:txBody>
          <a:bodyPr/>
          <a:lstStyle/>
          <a:p>
            <a:r>
              <a:rPr lang="de-DE"/>
              <a:t>07.10.2022 | Workshop DAR | Mackuth, Buchner, Hasslbauer, Schmideder</a:t>
            </a:r>
            <a:endParaRPr lang="en-GB"/>
          </a:p>
        </p:txBody>
      </p:sp>
      <p:sp>
        <p:nvSpPr>
          <p:cNvPr id="7" name="Slide Number Placeholder 6">
            <a:extLst>
              <a:ext uri="{FF2B5EF4-FFF2-40B4-BE49-F238E27FC236}">
                <a16:creationId xmlns:a16="http://schemas.microsoft.com/office/drawing/2014/main" id="{D6D31F3F-7164-40C8-B19D-81648588D42F}"/>
              </a:ext>
            </a:extLst>
          </p:cNvPr>
          <p:cNvSpPr>
            <a:spLocks noGrp="1"/>
          </p:cNvSpPr>
          <p:nvPr>
            <p:ph type="sldNum" sz="quarter" idx="15"/>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2754708443"/>
      </p:ext>
    </p:extLst>
  </p:cSld>
  <p:clrMapOvr>
    <a:masterClrMapping/>
  </p:clrMapOvr>
  <p:extLst>
    <p:ext uri="{DCECCB84-F9BA-43D5-87BE-67443E8EF086}">
      <p15:sldGuideLst xmlns:p15="http://schemas.microsoft.com/office/powerpoint/2012/main">
        <p15:guide id="1" pos="3728">
          <p15:clr>
            <a:srgbClr val="FBAE40"/>
          </p15:clr>
        </p15:guide>
        <p15:guide id="2" pos="3954">
          <p15:clr>
            <a:srgbClr val="FBAE4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574617-1C2F-4AFD-B402-0EE9ED9EB681}"/>
              </a:ext>
            </a:extLst>
          </p:cNvPr>
          <p:cNvSpPr>
            <a:spLocks noGrp="1"/>
          </p:cNvSpPr>
          <p:nvPr>
            <p:ph type="title"/>
          </p:nvPr>
        </p:nvSpPr>
        <p:spPr/>
        <p:txBody>
          <a:bodyPr/>
          <a:lstStyle>
            <a:lvl1pPr>
              <a:defRPr sz="2700"/>
            </a:lvl1pPr>
          </a:lstStyle>
          <a:p>
            <a:r>
              <a:rPr lang="de-DE"/>
              <a:t>Mastertitelformat bearbeiten</a:t>
            </a:r>
          </a:p>
        </p:txBody>
      </p:sp>
      <p:sp>
        <p:nvSpPr>
          <p:cNvPr id="4" name="Date Placeholder 3">
            <a:extLst>
              <a:ext uri="{FF2B5EF4-FFF2-40B4-BE49-F238E27FC236}">
                <a16:creationId xmlns:a16="http://schemas.microsoft.com/office/drawing/2014/main" id="{5DDCBE40-0AFF-4BA5-9046-25CE07A72446}"/>
              </a:ext>
            </a:extLst>
          </p:cNvPr>
          <p:cNvSpPr>
            <a:spLocks noGrp="1"/>
          </p:cNvSpPr>
          <p:nvPr>
            <p:ph type="dt" sz="half" idx="10"/>
          </p:nvPr>
        </p:nvSpPr>
        <p:spPr/>
        <p:txBody>
          <a:bodyPr/>
          <a:lstStyle/>
          <a:p>
            <a:r>
              <a:rPr lang="de-DE"/>
              <a:t>07.10.2022 | Workshop DAR | Mackuth, Buchner, Hasslbauer, Schmideder</a:t>
            </a:r>
            <a:endParaRPr lang="en-GB"/>
          </a:p>
        </p:txBody>
      </p:sp>
      <p:sp>
        <p:nvSpPr>
          <p:cNvPr id="6" name="Slide Number Placeholder 5">
            <a:extLst>
              <a:ext uri="{FF2B5EF4-FFF2-40B4-BE49-F238E27FC236}">
                <a16:creationId xmlns:a16="http://schemas.microsoft.com/office/drawing/2014/main" id="{B1843F44-1075-4340-90B1-6652D9AED65B}"/>
              </a:ext>
            </a:extLst>
          </p:cNvPr>
          <p:cNvSpPr>
            <a:spLocks noGrp="1"/>
          </p:cNvSpPr>
          <p:nvPr>
            <p:ph type="sldNum" sz="quarter" idx="12"/>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240153698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Title, Subtitle">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4932ED2A-326E-49EE-BC82-7EF9E744C1EC}"/>
              </a:ext>
            </a:extLst>
          </p:cNvPr>
          <p:cNvSpPr>
            <a:spLocks noGrp="1"/>
          </p:cNvSpPr>
          <p:nvPr>
            <p:ph type="body" sz="quarter" idx="10"/>
          </p:nvPr>
        </p:nvSpPr>
        <p:spPr>
          <a:xfrm>
            <a:off x="324001" y="1035824"/>
            <a:ext cx="9698038" cy="365939"/>
          </a:xfrm>
        </p:spPr>
        <p:txBody>
          <a:bodyPr bIns="57600" anchor="t" anchorCtr="0">
            <a:spAutoFit/>
          </a:bodyPr>
          <a:lstStyle>
            <a:lvl1pPr>
              <a:defRPr b="1"/>
            </a:lvl1pPr>
          </a:lstStyle>
          <a:p>
            <a:pPr lvl="0"/>
            <a:r>
              <a:rPr lang="de-DE"/>
              <a:t>Mastertextformat bearbeiten</a:t>
            </a:r>
          </a:p>
        </p:txBody>
      </p:sp>
      <p:sp>
        <p:nvSpPr>
          <p:cNvPr id="4" name="Titel 3">
            <a:extLst>
              <a:ext uri="{FF2B5EF4-FFF2-40B4-BE49-F238E27FC236}">
                <a16:creationId xmlns:a16="http://schemas.microsoft.com/office/drawing/2014/main" id="{B26A37EC-14BE-4C6F-AF7B-89CDA6E90A0C}"/>
              </a:ext>
            </a:extLst>
          </p:cNvPr>
          <p:cNvSpPr>
            <a:spLocks noGrp="1"/>
          </p:cNvSpPr>
          <p:nvPr>
            <p:ph type="title"/>
          </p:nvPr>
        </p:nvSpPr>
        <p:spPr>
          <a:xfrm>
            <a:off x="324000" y="539600"/>
            <a:ext cx="9697138" cy="415370"/>
          </a:xfrm>
        </p:spPr>
        <p:txBody>
          <a:bodyPr>
            <a:noAutofit/>
          </a:bodyPr>
          <a:lstStyle>
            <a:lvl1pPr>
              <a:defRPr sz="2700"/>
            </a:lvl1pPr>
          </a:lstStyle>
          <a:p>
            <a:r>
              <a:rPr lang="de-DE"/>
              <a:t>Mastertitelformat bearbeiten</a:t>
            </a:r>
          </a:p>
        </p:txBody>
      </p:sp>
      <p:sp>
        <p:nvSpPr>
          <p:cNvPr id="5" name="Date Placeholder 4">
            <a:extLst>
              <a:ext uri="{FF2B5EF4-FFF2-40B4-BE49-F238E27FC236}">
                <a16:creationId xmlns:a16="http://schemas.microsoft.com/office/drawing/2014/main" id="{BC09CCD1-FBCA-48DD-BBE5-839C31165C9D}"/>
              </a:ext>
            </a:extLst>
          </p:cNvPr>
          <p:cNvSpPr>
            <a:spLocks noGrp="1"/>
          </p:cNvSpPr>
          <p:nvPr>
            <p:ph type="dt" sz="half" idx="11"/>
          </p:nvPr>
        </p:nvSpPr>
        <p:spPr/>
        <p:txBody>
          <a:bodyPr/>
          <a:lstStyle/>
          <a:p>
            <a:r>
              <a:rPr lang="de-DE"/>
              <a:t>07.10.2022 | Workshop DAR | Mackuth, Buchner, Hasslbauer, Schmideder</a:t>
            </a:r>
            <a:endParaRPr lang="en-GB"/>
          </a:p>
        </p:txBody>
      </p:sp>
      <p:sp>
        <p:nvSpPr>
          <p:cNvPr id="7" name="Slide Number Placeholder 6">
            <a:extLst>
              <a:ext uri="{FF2B5EF4-FFF2-40B4-BE49-F238E27FC236}">
                <a16:creationId xmlns:a16="http://schemas.microsoft.com/office/drawing/2014/main" id="{A4785A34-1C5D-4251-82C8-59B812273F11}"/>
              </a:ext>
            </a:extLst>
          </p:cNvPr>
          <p:cNvSpPr>
            <a:spLocks noGrp="1"/>
          </p:cNvSpPr>
          <p:nvPr>
            <p:ph type="sldNum" sz="quarter" idx="13"/>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6594947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Title, Content grey">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929DCE80-A37B-4920-8174-381EF783CD72}"/>
              </a:ext>
            </a:extLst>
          </p:cNvPr>
          <p:cNvSpPr/>
          <p:nvPr/>
        </p:nvSpPr>
        <p:spPr>
          <a:xfrm>
            <a:off x="-1" y="2648932"/>
            <a:ext cx="12195175" cy="3727379"/>
          </a:xfrm>
          <a:prstGeom prst="rect">
            <a:avLst/>
          </a:prstGeom>
          <a:gradFill>
            <a:gsLst>
              <a:gs pos="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8B574617-1C2F-4AFD-B402-0EE9ED9EB681}"/>
              </a:ext>
            </a:extLst>
          </p:cNvPr>
          <p:cNvSpPr>
            <a:spLocks noGrp="1"/>
          </p:cNvSpPr>
          <p:nvPr>
            <p:ph type="title"/>
          </p:nvPr>
        </p:nvSpPr>
        <p:spPr/>
        <p:txBody>
          <a:bodyPr/>
          <a:lstStyle>
            <a:lvl1pPr>
              <a:defRPr sz="2700"/>
            </a:lvl1pPr>
          </a:lstStyle>
          <a:p>
            <a:r>
              <a:rPr lang="de-DE"/>
              <a:t>Mastertitelformat bearbeiten</a:t>
            </a:r>
          </a:p>
        </p:txBody>
      </p:sp>
      <p:sp>
        <p:nvSpPr>
          <p:cNvPr id="8" name="Inhaltsplatzhalter 5">
            <a:extLst>
              <a:ext uri="{FF2B5EF4-FFF2-40B4-BE49-F238E27FC236}">
                <a16:creationId xmlns:a16="http://schemas.microsoft.com/office/drawing/2014/main" id="{2BBE291B-8A14-4D97-908B-EFE9FCC558B9}"/>
              </a:ext>
            </a:extLst>
          </p:cNvPr>
          <p:cNvSpPr>
            <a:spLocks noGrp="1"/>
          </p:cNvSpPr>
          <p:nvPr>
            <p:ph sz="quarter" idx="10"/>
          </p:nvPr>
        </p:nvSpPr>
        <p:spPr>
          <a:xfrm>
            <a:off x="322263" y="1525588"/>
            <a:ext cx="11547325" cy="478313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e Placeholder 3">
            <a:extLst>
              <a:ext uri="{FF2B5EF4-FFF2-40B4-BE49-F238E27FC236}">
                <a16:creationId xmlns:a16="http://schemas.microsoft.com/office/drawing/2014/main" id="{0DDC1D36-D307-49D0-8F00-278BFFD68373}"/>
              </a:ext>
            </a:extLst>
          </p:cNvPr>
          <p:cNvSpPr>
            <a:spLocks noGrp="1"/>
          </p:cNvSpPr>
          <p:nvPr>
            <p:ph type="dt" sz="half" idx="11"/>
          </p:nvPr>
        </p:nvSpPr>
        <p:spPr/>
        <p:txBody>
          <a:bodyPr/>
          <a:lstStyle/>
          <a:p>
            <a:r>
              <a:rPr lang="de-DE"/>
              <a:t>07.10.2022 | Workshop DAR | Mackuth, Buchner, Hasslbauer, Schmideder</a:t>
            </a:r>
            <a:endParaRPr lang="en-GB"/>
          </a:p>
        </p:txBody>
      </p:sp>
      <p:sp>
        <p:nvSpPr>
          <p:cNvPr id="6" name="Slide Number Placeholder 5">
            <a:extLst>
              <a:ext uri="{FF2B5EF4-FFF2-40B4-BE49-F238E27FC236}">
                <a16:creationId xmlns:a16="http://schemas.microsoft.com/office/drawing/2014/main" id="{1EC09AA0-BB4E-473F-A1FD-43C6BACD6EE7}"/>
              </a:ext>
            </a:extLst>
          </p:cNvPr>
          <p:cNvSpPr>
            <a:spLocks noGrp="1"/>
          </p:cNvSpPr>
          <p:nvPr>
            <p:ph type="sldNum" sz="quarter" idx="13"/>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365557158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Title, Subtitle, Content grey">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1822066C-E29D-4ABF-BEBE-F91EB1C833E2}"/>
              </a:ext>
            </a:extLst>
          </p:cNvPr>
          <p:cNvSpPr/>
          <p:nvPr/>
        </p:nvSpPr>
        <p:spPr>
          <a:xfrm>
            <a:off x="-1" y="2648932"/>
            <a:ext cx="12195175" cy="3727379"/>
          </a:xfrm>
          <a:prstGeom prst="rect">
            <a:avLst/>
          </a:prstGeom>
          <a:gradFill>
            <a:gsLst>
              <a:gs pos="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platzhalter 2">
            <a:extLst>
              <a:ext uri="{FF2B5EF4-FFF2-40B4-BE49-F238E27FC236}">
                <a16:creationId xmlns:a16="http://schemas.microsoft.com/office/drawing/2014/main" id="{4932ED2A-326E-49EE-BC82-7EF9E744C1EC}"/>
              </a:ext>
            </a:extLst>
          </p:cNvPr>
          <p:cNvSpPr>
            <a:spLocks noGrp="1"/>
          </p:cNvSpPr>
          <p:nvPr>
            <p:ph type="body" sz="quarter" idx="10"/>
          </p:nvPr>
        </p:nvSpPr>
        <p:spPr>
          <a:xfrm>
            <a:off x="324001" y="1035824"/>
            <a:ext cx="9698038" cy="365939"/>
          </a:xfrm>
        </p:spPr>
        <p:txBody>
          <a:bodyPr bIns="57600" anchor="t" anchorCtr="0">
            <a:spAutoFit/>
          </a:bodyPr>
          <a:lstStyle>
            <a:lvl1pPr>
              <a:defRPr b="1"/>
            </a:lvl1pPr>
          </a:lstStyle>
          <a:p>
            <a:pPr lvl="0"/>
            <a:r>
              <a:rPr lang="de-DE"/>
              <a:t>Mastertextformat bearbeiten</a:t>
            </a:r>
          </a:p>
        </p:txBody>
      </p:sp>
      <p:sp>
        <p:nvSpPr>
          <p:cNvPr id="4" name="Titel 3">
            <a:extLst>
              <a:ext uri="{FF2B5EF4-FFF2-40B4-BE49-F238E27FC236}">
                <a16:creationId xmlns:a16="http://schemas.microsoft.com/office/drawing/2014/main" id="{B26A37EC-14BE-4C6F-AF7B-89CDA6E90A0C}"/>
              </a:ext>
            </a:extLst>
          </p:cNvPr>
          <p:cNvSpPr>
            <a:spLocks noGrp="1"/>
          </p:cNvSpPr>
          <p:nvPr>
            <p:ph type="title"/>
          </p:nvPr>
        </p:nvSpPr>
        <p:spPr>
          <a:xfrm>
            <a:off x="324000" y="539600"/>
            <a:ext cx="9697138" cy="415370"/>
          </a:xfrm>
        </p:spPr>
        <p:txBody>
          <a:bodyPr>
            <a:noAutofit/>
          </a:bodyPr>
          <a:lstStyle>
            <a:lvl1pPr>
              <a:defRPr sz="2700"/>
            </a:lvl1pPr>
          </a:lstStyle>
          <a:p>
            <a:r>
              <a:rPr lang="de-DE"/>
              <a:t>Mastertitelformat bearbeiten</a:t>
            </a:r>
          </a:p>
        </p:txBody>
      </p:sp>
      <p:sp>
        <p:nvSpPr>
          <p:cNvPr id="9" name="Inhaltsplatzhalter 5">
            <a:extLst>
              <a:ext uri="{FF2B5EF4-FFF2-40B4-BE49-F238E27FC236}">
                <a16:creationId xmlns:a16="http://schemas.microsoft.com/office/drawing/2014/main" id="{DB3E9F7D-B8D3-4AE2-9079-3AAB64C0C99E}"/>
              </a:ext>
            </a:extLst>
          </p:cNvPr>
          <p:cNvSpPr>
            <a:spLocks noGrp="1"/>
          </p:cNvSpPr>
          <p:nvPr>
            <p:ph sz="quarter" idx="11"/>
          </p:nvPr>
        </p:nvSpPr>
        <p:spPr>
          <a:xfrm>
            <a:off x="322263" y="1525588"/>
            <a:ext cx="11547325" cy="478313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e Placeholder 4">
            <a:extLst>
              <a:ext uri="{FF2B5EF4-FFF2-40B4-BE49-F238E27FC236}">
                <a16:creationId xmlns:a16="http://schemas.microsoft.com/office/drawing/2014/main" id="{AF57936E-57A6-458A-9D44-1D7FF6633ACC}"/>
              </a:ext>
            </a:extLst>
          </p:cNvPr>
          <p:cNvSpPr>
            <a:spLocks noGrp="1"/>
          </p:cNvSpPr>
          <p:nvPr>
            <p:ph type="dt" sz="half" idx="12"/>
          </p:nvPr>
        </p:nvSpPr>
        <p:spPr/>
        <p:txBody>
          <a:bodyPr/>
          <a:lstStyle/>
          <a:p>
            <a:r>
              <a:rPr lang="de-DE"/>
              <a:t>07.10.2022 | Workshop DAR | Mackuth, Buchner, Hasslbauer, Schmideder</a:t>
            </a:r>
            <a:endParaRPr lang="en-GB"/>
          </a:p>
        </p:txBody>
      </p:sp>
      <p:sp>
        <p:nvSpPr>
          <p:cNvPr id="7" name="Slide Number Placeholder 6">
            <a:extLst>
              <a:ext uri="{FF2B5EF4-FFF2-40B4-BE49-F238E27FC236}">
                <a16:creationId xmlns:a16="http://schemas.microsoft.com/office/drawing/2014/main" id="{40F4FB03-8F83-4751-ACCA-263EBF88CD4B}"/>
              </a:ext>
            </a:extLst>
          </p:cNvPr>
          <p:cNvSpPr>
            <a:spLocks noGrp="1"/>
          </p:cNvSpPr>
          <p:nvPr>
            <p:ph type="sldNum" sz="quarter" idx="14"/>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71931503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Title, 2 Content grey">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57BB6443-2004-4402-83B6-9A1C81276484}"/>
              </a:ext>
            </a:extLst>
          </p:cNvPr>
          <p:cNvSpPr/>
          <p:nvPr/>
        </p:nvSpPr>
        <p:spPr>
          <a:xfrm>
            <a:off x="-1" y="2648932"/>
            <a:ext cx="12195175" cy="3727379"/>
          </a:xfrm>
          <a:prstGeom prst="rect">
            <a:avLst/>
          </a:prstGeom>
          <a:gradFill>
            <a:gsLst>
              <a:gs pos="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8B574617-1C2F-4AFD-B402-0EE9ED9EB681}"/>
              </a:ext>
            </a:extLst>
          </p:cNvPr>
          <p:cNvSpPr>
            <a:spLocks noGrp="1"/>
          </p:cNvSpPr>
          <p:nvPr>
            <p:ph type="title"/>
          </p:nvPr>
        </p:nvSpPr>
        <p:spPr/>
        <p:txBody>
          <a:bodyPr/>
          <a:lstStyle>
            <a:lvl1pPr>
              <a:defRPr sz="2700"/>
            </a:lvl1pPr>
          </a:lstStyle>
          <a:p>
            <a:r>
              <a:rPr lang="de-DE"/>
              <a:t>Mastertitelformat bearbeiten</a:t>
            </a:r>
          </a:p>
        </p:txBody>
      </p:sp>
      <p:sp>
        <p:nvSpPr>
          <p:cNvPr id="4" name="Inhaltsplatzhalter 3">
            <a:extLst>
              <a:ext uri="{FF2B5EF4-FFF2-40B4-BE49-F238E27FC236}">
                <a16:creationId xmlns:a16="http://schemas.microsoft.com/office/drawing/2014/main" id="{17758379-639B-4BAE-8918-9F6FDF2318F9}"/>
              </a:ext>
            </a:extLst>
          </p:cNvPr>
          <p:cNvSpPr>
            <a:spLocks noGrp="1"/>
          </p:cNvSpPr>
          <p:nvPr>
            <p:ph sz="quarter" idx="10"/>
          </p:nvPr>
        </p:nvSpPr>
        <p:spPr>
          <a:xfrm>
            <a:off x="6276794" y="1525588"/>
            <a:ext cx="5592794" cy="478373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Inhaltsplatzhalter 5">
            <a:extLst>
              <a:ext uri="{FF2B5EF4-FFF2-40B4-BE49-F238E27FC236}">
                <a16:creationId xmlns:a16="http://schemas.microsoft.com/office/drawing/2014/main" id="{27A25D9E-4184-40A3-AFED-F776780274D9}"/>
              </a:ext>
            </a:extLst>
          </p:cNvPr>
          <p:cNvSpPr>
            <a:spLocks noGrp="1"/>
          </p:cNvSpPr>
          <p:nvPr>
            <p:ph sz="quarter" idx="11"/>
          </p:nvPr>
        </p:nvSpPr>
        <p:spPr>
          <a:xfrm>
            <a:off x="322263" y="1525588"/>
            <a:ext cx="5592795" cy="478313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e Placeholder 4">
            <a:extLst>
              <a:ext uri="{FF2B5EF4-FFF2-40B4-BE49-F238E27FC236}">
                <a16:creationId xmlns:a16="http://schemas.microsoft.com/office/drawing/2014/main" id="{D0884039-114A-4FDD-BEA3-6DA5822A3ED9}"/>
              </a:ext>
            </a:extLst>
          </p:cNvPr>
          <p:cNvSpPr>
            <a:spLocks noGrp="1"/>
          </p:cNvSpPr>
          <p:nvPr>
            <p:ph type="dt" sz="half" idx="12"/>
          </p:nvPr>
        </p:nvSpPr>
        <p:spPr/>
        <p:txBody>
          <a:bodyPr/>
          <a:lstStyle/>
          <a:p>
            <a:r>
              <a:rPr lang="de-DE"/>
              <a:t>07.10.2022 | Workshop DAR | Mackuth, Buchner, Hasslbauer, Schmideder</a:t>
            </a:r>
            <a:endParaRPr lang="en-GB"/>
          </a:p>
        </p:txBody>
      </p:sp>
      <p:sp>
        <p:nvSpPr>
          <p:cNvPr id="7" name="Slide Number Placeholder 6">
            <a:extLst>
              <a:ext uri="{FF2B5EF4-FFF2-40B4-BE49-F238E27FC236}">
                <a16:creationId xmlns:a16="http://schemas.microsoft.com/office/drawing/2014/main" id="{0BC7DFD5-7FC9-4F2B-8524-30A069377A2E}"/>
              </a:ext>
            </a:extLst>
          </p:cNvPr>
          <p:cNvSpPr>
            <a:spLocks noGrp="1"/>
          </p:cNvSpPr>
          <p:nvPr>
            <p:ph type="sldNum" sz="quarter" idx="14"/>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2021810086"/>
      </p:ext>
    </p:extLst>
  </p:cSld>
  <p:clrMapOvr>
    <a:masterClrMapping/>
  </p:clrMapOvr>
  <p:extLst>
    <p:ext uri="{DCECCB84-F9BA-43D5-87BE-67443E8EF086}">
      <p15:sldGuideLst xmlns:p15="http://schemas.microsoft.com/office/powerpoint/2012/main">
        <p15:guide id="1" pos="3728">
          <p15:clr>
            <a:srgbClr val="FBAE40"/>
          </p15:clr>
        </p15:guide>
        <p15:guide id="2" pos="3954">
          <p15:clr>
            <a:srgbClr val="FBAE40"/>
          </p15:clr>
        </p15:guide>
      </p15:sldGuideLst>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Title, Subtitle, 2 Content grey">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E9D05DA-2E3E-48E8-9FC5-408FD39729E0}"/>
              </a:ext>
            </a:extLst>
          </p:cNvPr>
          <p:cNvSpPr/>
          <p:nvPr/>
        </p:nvSpPr>
        <p:spPr>
          <a:xfrm>
            <a:off x="-1" y="2648932"/>
            <a:ext cx="12195175" cy="3727379"/>
          </a:xfrm>
          <a:prstGeom prst="rect">
            <a:avLst/>
          </a:prstGeom>
          <a:gradFill>
            <a:gsLst>
              <a:gs pos="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platzhalter 2">
            <a:extLst>
              <a:ext uri="{FF2B5EF4-FFF2-40B4-BE49-F238E27FC236}">
                <a16:creationId xmlns:a16="http://schemas.microsoft.com/office/drawing/2014/main" id="{4932ED2A-326E-49EE-BC82-7EF9E744C1EC}"/>
              </a:ext>
            </a:extLst>
          </p:cNvPr>
          <p:cNvSpPr>
            <a:spLocks noGrp="1"/>
          </p:cNvSpPr>
          <p:nvPr>
            <p:ph type="body" sz="quarter" idx="10"/>
          </p:nvPr>
        </p:nvSpPr>
        <p:spPr>
          <a:xfrm>
            <a:off x="324001" y="1035824"/>
            <a:ext cx="9698038" cy="365939"/>
          </a:xfrm>
        </p:spPr>
        <p:txBody>
          <a:bodyPr bIns="57600" anchor="t" anchorCtr="0">
            <a:spAutoFit/>
          </a:bodyPr>
          <a:lstStyle>
            <a:lvl1pPr>
              <a:defRPr b="1"/>
            </a:lvl1pPr>
          </a:lstStyle>
          <a:p>
            <a:pPr lvl="0"/>
            <a:r>
              <a:rPr lang="de-DE"/>
              <a:t>Mastertextformat bearbeiten</a:t>
            </a:r>
          </a:p>
        </p:txBody>
      </p:sp>
      <p:sp>
        <p:nvSpPr>
          <p:cNvPr id="4" name="Titel 3">
            <a:extLst>
              <a:ext uri="{FF2B5EF4-FFF2-40B4-BE49-F238E27FC236}">
                <a16:creationId xmlns:a16="http://schemas.microsoft.com/office/drawing/2014/main" id="{B26A37EC-14BE-4C6F-AF7B-89CDA6E90A0C}"/>
              </a:ext>
            </a:extLst>
          </p:cNvPr>
          <p:cNvSpPr>
            <a:spLocks noGrp="1"/>
          </p:cNvSpPr>
          <p:nvPr>
            <p:ph type="title"/>
          </p:nvPr>
        </p:nvSpPr>
        <p:spPr>
          <a:xfrm>
            <a:off x="324000" y="539600"/>
            <a:ext cx="9697138" cy="415370"/>
          </a:xfrm>
        </p:spPr>
        <p:txBody>
          <a:bodyPr>
            <a:noAutofit/>
          </a:bodyPr>
          <a:lstStyle>
            <a:lvl1pPr>
              <a:defRPr sz="2700"/>
            </a:lvl1pPr>
          </a:lstStyle>
          <a:p>
            <a:r>
              <a:rPr lang="de-DE"/>
              <a:t>Mastertitelformat bearbeiten</a:t>
            </a:r>
          </a:p>
        </p:txBody>
      </p:sp>
      <p:sp>
        <p:nvSpPr>
          <p:cNvPr id="10" name="Inhaltsplatzhalter 3">
            <a:extLst>
              <a:ext uri="{FF2B5EF4-FFF2-40B4-BE49-F238E27FC236}">
                <a16:creationId xmlns:a16="http://schemas.microsoft.com/office/drawing/2014/main" id="{1FFB7F91-C47F-45F3-97AF-6C1E4EBCD0E2}"/>
              </a:ext>
            </a:extLst>
          </p:cNvPr>
          <p:cNvSpPr>
            <a:spLocks noGrp="1"/>
          </p:cNvSpPr>
          <p:nvPr>
            <p:ph sz="quarter" idx="11"/>
          </p:nvPr>
        </p:nvSpPr>
        <p:spPr>
          <a:xfrm>
            <a:off x="6276794" y="1525588"/>
            <a:ext cx="5592794" cy="478373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Inhaltsplatzhalter 5">
            <a:extLst>
              <a:ext uri="{FF2B5EF4-FFF2-40B4-BE49-F238E27FC236}">
                <a16:creationId xmlns:a16="http://schemas.microsoft.com/office/drawing/2014/main" id="{86938B70-BEE5-4974-B243-A28B145B832F}"/>
              </a:ext>
            </a:extLst>
          </p:cNvPr>
          <p:cNvSpPr>
            <a:spLocks noGrp="1"/>
          </p:cNvSpPr>
          <p:nvPr>
            <p:ph sz="quarter" idx="12"/>
          </p:nvPr>
        </p:nvSpPr>
        <p:spPr>
          <a:xfrm>
            <a:off x="322263" y="1525588"/>
            <a:ext cx="5592795" cy="478313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e Placeholder 4">
            <a:extLst>
              <a:ext uri="{FF2B5EF4-FFF2-40B4-BE49-F238E27FC236}">
                <a16:creationId xmlns:a16="http://schemas.microsoft.com/office/drawing/2014/main" id="{7D3910D7-B700-4F05-B4AB-7842622DDA4C}"/>
              </a:ext>
            </a:extLst>
          </p:cNvPr>
          <p:cNvSpPr>
            <a:spLocks noGrp="1"/>
          </p:cNvSpPr>
          <p:nvPr>
            <p:ph type="dt" sz="half" idx="13"/>
          </p:nvPr>
        </p:nvSpPr>
        <p:spPr/>
        <p:txBody>
          <a:bodyPr/>
          <a:lstStyle/>
          <a:p>
            <a:r>
              <a:rPr lang="de-DE"/>
              <a:t>07.10.2022 | Workshop DAR | Mackuth, Buchner, Hasslbauer, Schmideder</a:t>
            </a:r>
            <a:endParaRPr lang="en-GB"/>
          </a:p>
        </p:txBody>
      </p:sp>
      <p:sp>
        <p:nvSpPr>
          <p:cNvPr id="7" name="Slide Number Placeholder 6">
            <a:extLst>
              <a:ext uri="{FF2B5EF4-FFF2-40B4-BE49-F238E27FC236}">
                <a16:creationId xmlns:a16="http://schemas.microsoft.com/office/drawing/2014/main" id="{7BD4329F-2574-425A-82A8-DFCDEDE8EE26}"/>
              </a:ext>
            </a:extLst>
          </p:cNvPr>
          <p:cNvSpPr>
            <a:spLocks noGrp="1"/>
          </p:cNvSpPr>
          <p:nvPr>
            <p:ph type="sldNum" sz="quarter" idx="15"/>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4142643359"/>
      </p:ext>
    </p:extLst>
  </p:cSld>
  <p:clrMapOvr>
    <a:masterClrMapping/>
  </p:clrMapOvr>
  <p:extLst>
    <p:ext uri="{DCECCB84-F9BA-43D5-87BE-67443E8EF086}">
      <p15:sldGuideLst xmlns:p15="http://schemas.microsoft.com/office/powerpoint/2012/main">
        <p15:guide id="1" pos="3728">
          <p15:clr>
            <a:srgbClr val="FBAE40"/>
          </p15:clr>
        </p15:guide>
        <p15:guide id="2" pos="3954">
          <p15:clr>
            <a:srgbClr val="FBAE40"/>
          </p15:clr>
        </p15:guide>
      </p15:sldGuideLst>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Title, Picture, Content grey">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744FAC09-9371-40D7-B487-51FADACDC3B7}"/>
              </a:ext>
            </a:extLst>
          </p:cNvPr>
          <p:cNvSpPr/>
          <p:nvPr/>
        </p:nvSpPr>
        <p:spPr>
          <a:xfrm>
            <a:off x="-1" y="2648932"/>
            <a:ext cx="12195175" cy="3727379"/>
          </a:xfrm>
          <a:prstGeom prst="rect">
            <a:avLst/>
          </a:prstGeom>
          <a:gradFill>
            <a:gsLst>
              <a:gs pos="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8B574617-1C2F-4AFD-B402-0EE9ED9EB681}"/>
              </a:ext>
            </a:extLst>
          </p:cNvPr>
          <p:cNvSpPr>
            <a:spLocks noGrp="1"/>
          </p:cNvSpPr>
          <p:nvPr>
            <p:ph type="title"/>
          </p:nvPr>
        </p:nvSpPr>
        <p:spPr/>
        <p:txBody>
          <a:bodyPr/>
          <a:lstStyle>
            <a:lvl1pPr>
              <a:defRPr sz="2700"/>
            </a:lvl1pPr>
          </a:lstStyle>
          <a:p>
            <a:r>
              <a:rPr lang="de-DE"/>
              <a:t>Mastertitelformat bearbeiten</a:t>
            </a:r>
          </a:p>
        </p:txBody>
      </p:sp>
      <p:sp>
        <p:nvSpPr>
          <p:cNvPr id="4" name="Inhaltsplatzhalter 3">
            <a:extLst>
              <a:ext uri="{FF2B5EF4-FFF2-40B4-BE49-F238E27FC236}">
                <a16:creationId xmlns:a16="http://schemas.microsoft.com/office/drawing/2014/main" id="{17758379-639B-4BAE-8918-9F6FDF2318F9}"/>
              </a:ext>
            </a:extLst>
          </p:cNvPr>
          <p:cNvSpPr>
            <a:spLocks noGrp="1"/>
          </p:cNvSpPr>
          <p:nvPr>
            <p:ph sz="quarter" idx="10"/>
          </p:nvPr>
        </p:nvSpPr>
        <p:spPr>
          <a:xfrm>
            <a:off x="6276794" y="1525588"/>
            <a:ext cx="5592794" cy="478373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Bildplatzhalter 4">
            <a:extLst>
              <a:ext uri="{FF2B5EF4-FFF2-40B4-BE49-F238E27FC236}">
                <a16:creationId xmlns:a16="http://schemas.microsoft.com/office/drawing/2014/main" id="{37991470-7FC2-4312-A525-2E8AF634381E}"/>
              </a:ext>
            </a:extLst>
          </p:cNvPr>
          <p:cNvSpPr>
            <a:spLocks noGrp="1"/>
          </p:cNvSpPr>
          <p:nvPr>
            <p:ph type="pic" sz="quarter" idx="11"/>
          </p:nvPr>
        </p:nvSpPr>
        <p:spPr>
          <a:xfrm>
            <a:off x="1" y="1525588"/>
            <a:ext cx="5918200" cy="4852353"/>
          </a:xfrm>
        </p:spPr>
        <p:txBody>
          <a:bodyPr/>
          <a:lstStyle/>
          <a:p>
            <a:r>
              <a:rPr lang="de-DE"/>
              <a:t>Bild durch Klicken auf Symbol hinzufügen</a:t>
            </a:r>
          </a:p>
        </p:txBody>
      </p:sp>
      <p:sp>
        <p:nvSpPr>
          <p:cNvPr id="6" name="Date Placeholder 5">
            <a:extLst>
              <a:ext uri="{FF2B5EF4-FFF2-40B4-BE49-F238E27FC236}">
                <a16:creationId xmlns:a16="http://schemas.microsoft.com/office/drawing/2014/main" id="{A9599C3C-2684-44A6-924A-4984BE13AB50}"/>
              </a:ext>
            </a:extLst>
          </p:cNvPr>
          <p:cNvSpPr>
            <a:spLocks noGrp="1"/>
          </p:cNvSpPr>
          <p:nvPr>
            <p:ph type="dt" sz="half" idx="12"/>
          </p:nvPr>
        </p:nvSpPr>
        <p:spPr/>
        <p:txBody>
          <a:bodyPr/>
          <a:lstStyle/>
          <a:p>
            <a:r>
              <a:rPr lang="de-DE"/>
              <a:t>07.10.2022 | Workshop DAR | Mackuth, Buchner, Hasslbauer, Schmideder</a:t>
            </a:r>
            <a:endParaRPr lang="en-GB"/>
          </a:p>
        </p:txBody>
      </p:sp>
      <p:sp>
        <p:nvSpPr>
          <p:cNvPr id="9" name="Slide Number Placeholder 8">
            <a:extLst>
              <a:ext uri="{FF2B5EF4-FFF2-40B4-BE49-F238E27FC236}">
                <a16:creationId xmlns:a16="http://schemas.microsoft.com/office/drawing/2014/main" id="{2C275C45-7BEC-4C42-82DA-C53C9C855632}"/>
              </a:ext>
            </a:extLst>
          </p:cNvPr>
          <p:cNvSpPr>
            <a:spLocks noGrp="1"/>
          </p:cNvSpPr>
          <p:nvPr>
            <p:ph type="sldNum" sz="quarter" idx="14"/>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205907942"/>
      </p:ext>
    </p:extLst>
  </p:cSld>
  <p:clrMapOvr>
    <a:masterClrMapping/>
  </p:clrMapOvr>
  <p:extLst>
    <p:ext uri="{DCECCB84-F9BA-43D5-87BE-67443E8EF086}">
      <p15:sldGuideLst xmlns:p15="http://schemas.microsoft.com/office/powerpoint/2012/main">
        <p15:guide id="1" pos="3728">
          <p15:clr>
            <a:srgbClr val="FBAE40"/>
          </p15:clr>
        </p15:guide>
        <p15:guide id="2" pos="3954">
          <p15:clr>
            <a:srgbClr val="FBAE40"/>
          </p15:clr>
        </p15:guide>
      </p15:sldGuideLst>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Title, Subtitle, Picture, Content grey">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D350B192-71BF-4DA4-8CA3-B91B81BB8D67}"/>
              </a:ext>
            </a:extLst>
          </p:cNvPr>
          <p:cNvSpPr/>
          <p:nvPr/>
        </p:nvSpPr>
        <p:spPr>
          <a:xfrm>
            <a:off x="-1" y="2648932"/>
            <a:ext cx="12195175" cy="3727379"/>
          </a:xfrm>
          <a:prstGeom prst="rect">
            <a:avLst/>
          </a:prstGeom>
          <a:gradFill>
            <a:gsLst>
              <a:gs pos="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platzhalter 2">
            <a:extLst>
              <a:ext uri="{FF2B5EF4-FFF2-40B4-BE49-F238E27FC236}">
                <a16:creationId xmlns:a16="http://schemas.microsoft.com/office/drawing/2014/main" id="{4932ED2A-326E-49EE-BC82-7EF9E744C1EC}"/>
              </a:ext>
            </a:extLst>
          </p:cNvPr>
          <p:cNvSpPr>
            <a:spLocks noGrp="1"/>
          </p:cNvSpPr>
          <p:nvPr>
            <p:ph type="body" sz="quarter" idx="10"/>
          </p:nvPr>
        </p:nvSpPr>
        <p:spPr>
          <a:xfrm>
            <a:off x="324001" y="1035824"/>
            <a:ext cx="9698038" cy="365939"/>
          </a:xfrm>
        </p:spPr>
        <p:txBody>
          <a:bodyPr bIns="57600" anchor="t" anchorCtr="0">
            <a:spAutoFit/>
          </a:bodyPr>
          <a:lstStyle>
            <a:lvl1pPr>
              <a:defRPr b="1"/>
            </a:lvl1pPr>
          </a:lstStyle>
          <a:p>
            <a:pPr lvl="0"/>
            <a:r>
              <a:rPr lang="de-DE"/>
              <a:t>Mastertextformat bearbeiten</a:t>
            </a:r>
          </a:p>
        </p:txBody>
      </p:sp>
      <p:sp>
        <p:nvSpPr>
          <p:cNvPr id="4" name="Titel 3">
            <a:extLst>
              <a:ext uri="{FF2B5EF4-FFF2-40B4-BE49-F238E27FC236}">
                <a16:creationId xmlns:a16="http://schemas.microsoft.com/office/drawing/2014/main" id="{B26A37EC-14BE-4C6F-AF7B-89CDA6E90A0C}"/>
              </a:ext>
            </a:extLst>
          </p:cNvPr>
          <p:cNvSpPr>
            <a:spLocks noGrp="1"/>
          </p:cNvSpPr>
          <p:nvPr>
            <p:ph type="title"/>
          </p:nvPr>
        </p:nvSpPr>
        <p:spPr>
          <a:xfrm>
            <a:off x="324000" y="539600"/>
            <a:ext cx="9697138" cy="415370"/>
          </a:xfrm>
        </p:spPr>
        <p:txBody>
          <a:bodyPr>
            <a:noAutofit/>
          </a:bodyPr>
          <a:lstStyle>
            <a:lvl1pPr>
              <a:defRPr sz="2700"/>
            </a:lvl1pPr>
          </a:lstStyle>
          <a:p>
            <a:r>
              <a:rPr lang="de-DE"/>
              <a:t>Mastertitelformat bearbeiten</a:t>
            </a:r>
          </a:p>
        </p:txBody>
      </p:sp>
      <p:sp>
        <p:nvSpPr>
          <p:cNvPr id="10" name="Inhaltsplatzhalter 3">
            <a:extLst>
              <a:ext uri="{FF2B5EF4-FFF2-40B4-BE49-F238E27FC236}">
                <a16:creationId xmlns:a16="http://schemas.microsoft.com/office/drawing/2014/main" id="{1FFB7F91-C47F-45F3-97AF-6C1E4EBCD0E2}"/>
              </a:ext>
            </a:extLst>
          </p:cNvPr>
          <p:cNvSpPr>
            <a:spLocks noGrp="1"/>
          </p:cNvSpPr>
          <p:nvPr>
            <p:ph sz="quarter" idx="11"/>
          </p:nvPr>
        </p:nvSpPr>
        <p:spPr>
          <a:xfrm>
            <a:off x="6276794" y="1525588"/>
            <a:ext cx="5592794" cy="478373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Bildplatzhalter 4">
            <a:extLst>
              <a:ext uri="{FF2B5EF4-FFF2-40B4-BE49-F238E27FC236}">
                <a16:creationId xmlns:a16="http://schemas.microsoft.com/office/drawing/2014/main" id="{423EDF0F-554B-4A11-861D-4D88B8B50A55}"/>
              </a:ext>
            </a:extLst>
          </p:cNvPr>
          <p:cNvSpPr>
            <a:spLocks noGrp="1"/>
          </p:cNvSpPr>
          <p:nvPr>
            <p:ph type="pic" sz="quarter" idx="12"/>
          </p:nvPr>
        </p:nvSpPr>
        <p:spPr>
          <a:xfrm>
            <a:off x="1" y="1525588"/>
            <a:ext cx="5918200" cy="4852353"/>
          </a:xfrm>
        </p:spPr>
        <p:txBody>
          <a:bodyPr/>
          <a:lstStyle/>
          <a:p>
            <a:r>
              <a:rPr lang="de-DE"/>
              <a:t>Bild durch Klicken auf Symbol hinzufügen</a:t>
            </a:r>
          </a:p>
        </p:txBody>
      </p:sp>
      <p:sp>
        <p:nvSpPr>
          <p:cNvPr id="5" name="Date Placeholder 4">
            <a:extLst>
              <a:ext uri="{FF2B5EF4-FFF2-40B4-BE49-F238E27FC236}">
                <a16:creationId xmlns:a16="http://schemas.microsoft.com/office/drawing/2014/main" id="{DDEC1FF7-2DA2-4FFC-8A02-D41E108CC133}"/>
              </a:ext>
            </a:extLst>
          </p:cNvPr>
          <p:cNvSpPr>
            <a:spLocks noGrp="1"/>
          </p:cNvSpPr>
          <p:nvPr>
            <p:ph type="dt" sz="half" idx="13"/>
          </p:nvPr>
        </p:nvSpPr>
        <p:spPr/>
        <p:txBody>
          <a:bodyPr/>
          <a:lstStyle/>
          <a:p>
            <a:r>
              <a:rPr lang="de-DE"/>
              <a:t>07.10.2022 | Workshop DAR | Mackuth, Buchner, Hasslbauer, Schmideder</a:t>
            </a:r>
            <a:endParaRPr lang="en-GB"/>
          </a:p>
        </p:txBody>
      </p:sp>
      <p:sp>
        <p:nvSpPr>
          <p:cNvPr id="7" name="Slide Number Placeholder 6">
            <a:extLst>
              <a:ext uri="{FF2B5EF4-FFF2-40B4-BE49-F238E27FC236}">
                <a16:creationId xmlns:a16="http://schemas.microsoft.com/office/drawing/2014/main" id="{D6D31F3F-7164-40C8-B19D-81648588D42F}"/>
              </a:ext>
            </a:extLst>
          </p:cNvPr>
          <p:cNvSpPr>
            <a:spLocks noGrp="1"/>
          </p:cNvSpPr>
          <p:nvPr>
            <p:ph type="sldNum" sz="quarter" idx="15"/>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1874904504"/>
      </p:ext>
    </p:extLst>
  </p:cSld>
  <p:clrMapOvr>
    <a:masterClrMapping/>
  </p:clrMapOvr>
  <p:extLst>
    <p:ext uri="{DCECCB84-F9BA-43D5-87BE-67443E8EF086}">
      <p15:sldGuideLst xmlns:p15="http://schemas.microsoft.com/office/powerpoint/2012/main">
        <p15:guide id="1" pos="3728">
          <p15:clr>
            <a:srgbClr val="FBAE40"/>
          </p15:clr>
        </p15:guide>
        <p15:guide id="2" pos="3954">
          <p15:clr>
            <a:srgbClr val="FBAE40"/>
          </p15:clr>
        </p15:guide>
      </p15:sldGuideLst>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Title grey">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929DCE80-A37B-4920-8174-381EF783CD72}"/>
              </a:ext>
            </a:extLst>
          </p:cNvPr>
          <p:cNvSpPr/>
          <p:nvPr/>
        </p:nvSpPr>
        <p:spPr>
          <a:xfrm>
            <a:off x="-1" y="2648932"/>
            <a:ext cx="12195175" cy="3727379"/>
          </a:xfrm>
          <a:prstGeom prst="rect">
            <a:avLst/>
          </a:prstGeom>
          <a:gradFill>
            <a:gsLst>
              <a:gs pos="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8B574617-1C2F-4AFD-B402-0EE9ED9EB681}"/>
              </a:ext>
            </a:extLst>
          </p:cNvPr>
          <p:cNvSpPr>
            <a:spLocks noGrp="1"/>
          </p:cNvSpPr>
          <p:nvPr>
            <p:ph type="title"/>
          </p:nvPr>
        </p:nvSpPr>
        <p:spPr/>
        <p:txBody>
          <a:bodyPr/>
          <a:lstStyle>
            <a:lvl1pPr>
              <a:defRPr sz="2700"/>
            </a:lvl1pPr>
          </a:lstStyle>
          <a:p>
            <a:r>
              <a:rPr lang="de-DE"/>
              <a:t>Mastertitelformat bearbeiten</a:t>
            </a:r>
          </a:p>
        </p:txBody>
      </p:sp>
      <p:sp>
        <p:nvSpPr>
          <p:cNvPr id="4" name="Date Placeholder 3">
            <a:extLst>
              <a:ext uri="{FF2B5EF4-FFF2-40B4-BE49-F238E27FC236}">
                <a16:creationId xmlns:a16="http://schemas.microsoft.com/office/drawing/2014/main" id="{43B56FF3-F3BD-4AAD-BAAF-9AA310055C4B}"/>
              </a:ext>
            </a:extLst>
          </p:cNvPr>
          <p:cNvSpPr>
            <a:spLocks noGrp="1"/>
          </p:cNvSpPr>
          <p:nvPr>
            <p:ph type="dt" sz="half" idx="10"/>
          </p:nvPr>
        </p:nvSpPr>
        <p:spPr/>
        <p:txBody>
          <a:bodyPr/>
          <a:lstStyle/>
          <a:p>
            <a:r>
              <a:rPr lang="de-DE"/>
              <a:t>07.10.2022 | Workshop DAR | Mackuth, Buchner, Hasslbauer, Schmideder</a:t>
            </a:r>
            <a:endParaRPr lang="en-GB"/>
          </a:p>
        </p:txBody>
      </p:sp>
      <p:sp>
        <p:nvSpPr>
          <p:cNvPr id="6" name="Slide Number Placeholder 5">
            <a:extLst>
              <a:ext uri="{FF2B5EF4-FFF2-40B4-BE49-F238E27FC236}">
                <a16:creationId xmlns:a16="http://schemas.microsoft.com/office/drawing/2014/main" id="{172A35D2-50E5-4AFB-A9DC-E58BB8AED3F5}"/>
              </a:ext>
            </a:extLst>
          </p:cNvPr>
          <p:cNvSpPr>
            <a:spLocks noGrp="1"/>
          </p:cNvSpPr>
          <p:nvPr>
            <p:ph type="sldNum" sz="quarter" idx="12"/>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326823942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Title, Subtitle grey">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1822066C-E29D-4ABF-BEBE-F91EB1C833E2}"/>
              </a:ext>
            </a:extLst>
          </p:cNvPr>
          <p:cNvSpPr/>
          <p:nvPr/>
        </p:nvSpPr>
        <p:spPr>
          <a:xfrm>
            <a:off x="-1" y="2648932"/>
            <a:ext cx="12195175" cy="3727379"/>
          </a:xfrm>
          <a:prstGeom prst="rect">
            <a:avLst/>
          </a:prstGeom>
          <a:gradFill>
            <a:gsLst>
              <a:gs pos="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platzhalter 2">
            <a:extLst>
              <a:ext uri="{FF2B5EF4-FFF2-40B4-BE49-F238E27FC236}">
                <a16:creationId xmlns:a16="http://schemas.microsoft.com/office/drawing/2014/main" id="{4932ED2A-326E-49EE-BC82-7EF9E744C1EC}"/>
              </a:ext>
            </a:extLst>
          </p:cNvPr>
          <p:cNvSpPr>
            <a:spLocks noGrp="1"/>
          </p:cNvSpPr>
          <p:nvPr>
            <p:ph type="body" sz="quarter" idx="10"/>
          </p:nvPr>
        </p:nvSpPr>
        <p:spPr>
          <a:xfrm>
            <a:off x="324001" y="1035824"/>
            <a:ext cx="9698038" cy="365939"/>
          </a:xfrm>
        </p:spPr>
        <p:txBody>
          <a:bodyPr bIns="57600" anchor="t" anchorCtr="0">
            <a:spAutoFit/>
          </a:bodyPr>
          <a:lstStyle>
            <a:lvl1pPr>
              <a:defRPr b="1"/>
            </a:lvl1pPr>
          </a:lstStyle>
          <a:p>
            <a:pPr lvl="0"/>
            <a:r>
              <a:rPr lang="de-DE"/>
              <a:t>Mastertextformat bearbeiten</a:t>
            </a:r>
          </a:p>
        </p:txBody>
      </p:sp>
      <p:sp>
        <p:nvSpPr>
          <p:cNvPr id="4" name="Titel 3">
            <a:extLst>
              <a:ext uri="{FF2B5EF4-FFF2-40B4-BE49-F238E27FC236}">
                <a16:creationId xmlns:a16="http://schemas.microsoft.com/office/drawing/2014/main" id="{B26A37EC-14BE-4C6F-AF7B-89CDA6E90A0C}"/>
              </a:ext>
            </a:extLst>
          </p:cNvPr>
          <p:cNvSpPr>
            <a:spLocks noGrp="1"/>
          </p:cNvSpPr>
          <p:nvPr>
            <p:ph type="title"/>
          </p:nvPr>
        </p:nvSpPr>
        <p:spPr>
          <a:xfrm>
            <a:off x="324000" y="539600"/>
            <a:ext cx="9697138" cy="415370"/>
          </a:xfrm>
        </p:spPr>
        <p:txBody>
          <a:bodyPr>
            <a:noAutofit/>
          </a:bodyPr>
          <a:lstStyle>
            <a:lvl1pPr>
              <a:defRPr sz="2700"/>
            </a:lvl1pPr>
          </a:lstStyle>
          <a:p>
            <a:r>
              <a:rPr lang="de-DE"/>
              <a:t>Mastertitelformat bearbeiten</a:t>
            </a:r>
          </a:p>
        </p:txBody>
      </p:sp>
      <p:sp>
        <p:nvSpPr>
          <p:cNvPr id="5" name="Date Placeholder 4">
            <a:extLst>
              <a:ext uri="{FF2B5EF4-FFF2-40B4-BE49-F238E27FC236}">
                <a16:creationId xmlns:a16="http://schemas.microsoft.com/office/drawing/2014/main" id="{AED57712-04BF-4B3F-8B72-DDB201F2DA70}"/>
              </a:ext>
            </a:extLst>
          </p:cNvPr>
          <p:cNvSpPr>
            <a:spLocks noGrp="1"/>
          </p:cNvSpPr>
          <p:nvPr>
            <p:ph type="dt" sz="half" idx="11"/>
          </p:nvPr>
        </p:nvSpPr>
        <p:spPr/>
        <p:txBody>
          <a:bodyPr/>
          <a:lstStyle/>
          <a:p>
            <a:r>
              <a:rPr lang="de-DE"/>
              <a:t>07.10.2022 | Workshop DAR | Mackuth, Buchner, Hasslbauer, Schmideder</a:t>
            </a:r>
            <a:endParaRPr lang="en-GB"/>
          </a:p>
        </p:txBody>
      </p:sp>
      <p:sp>
        <p:nvSpPr>
          <p:cNvPr id="7" name="Slide Number Placeholder 6">
            <a:extLst>
              <a:ext uri="{FF2B5EF4-FFF2-40B4-BE49-F238E27FC236}">
                <a16:creationId xmlns:a16="http://schemas.microsoft.com/office/drawing/2014/main" id="{C4CF2EF7-AC30-4205-B9B9-8DC21232C6D9}"/>
              </a:ext>
            </a:extLst>
          </p:cNvPr>
          <p:cNvSpPr>
            <a:spLocks noGrp="1"/>
          </p:cNvSpPr>
          <p:nvPr>
            <p:ph type="sldNum" sz="quarter" idx="13"/>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27384986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grey">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929DCE80-A37B-4920-8174-381EF783CD72}"/>
              </a:ext>
            </a:extLst>
          </p:cNvPr>
          <p:cNvSpPr/>
          <p:nvPr/>
        </p:nvSpPr>
        <p:spPr>
          <a:xfrm>
            <a:off x="-1" y="2648932"/>
            <a:ext cx="12195175" cy="3727379"/>
          </a:xfrm>
          <a:prstGeom prst="rect">
            <a:avLst/>
          </a:prstGeom>
          <a:gradFill>
            <a:gsLst>
              <a:gs pos="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8B574617-1C2F-4AFD-B402-0EE9ED9EB681}"/>
              </a:ext>
            </a:extLst>
          </p:cNvPr>
          <p:cNvSpPr>
            <a:spLocks noGrp="1"/>
          </p:cNvSpPr>
          <p:nvPr>
            <p:ph type="title"/>
          </p:nvPr>
        </p:nvSpPr>
        <p:spPr/>
        <p:txBody>
          <a:bodyPr/>
          <a:lstStyle>
            <a:lvl1pPr>
              <a:defRPr sz="2700"/>
            </a:lvl1pPr>
          </a:lstStyle>
          <a:p>
            <a:r>
              <a:rPr lang="de-DE"/>
              <a:t>Mastertitelformat bearbeiten</a:t>
            </a:r>
          </a:p>
        </p:txBody>
      </p:sp>
      <p:sp>
        <p:nvSpPr>
          <p:cNvPr id="4" name="Date Placeholder 3">
            <a:extLst>
              <a:ext uri="{FF2B5EF4-FFF2-40B4-BE49-F238E27FC236}">
                <a16:creationId xmlns:a16="http://schemas.microsoft.com/office/drawing/2014/main" id="{43B56FF3-F3BD-4AAD-BAAF-9AA310055C4B}"/>
              </a:ext>
            </a:extLst>
          </p:cNvPr>
          <p:cNvSpPr>
            <a:spLocks noGrp="1"/>
          </p:cNvSpPr>
          <p:nvPr>
            <p:ph type="dt" sz="half" idx="10"/>
          </p:nvPr>
        </p:nvSpPr>
        <p:spPr/>
        <p:txBody>
          <a:bodyPr/>
          <a:lstStyle/>
          <a:p>
            <a:r>
              <a:rPr lang="de-DE"/>
              <a:t>07.10.2022 | Workshop DAR | Mackuth, Buchner, Hasslbauer, Schmideder</a:t>
            </a:r>
            <a:endParaRPr lang="en-GB"/>
          </a:p>
        </p:txBody>
      </p:sp>
      <p:sp>
        <p:nvSpPr>
          <p:cNvPr id="6" name="Slide Number Placeholder 5">
            <a:extLst>
              <a:ext uri="{FF2B5EF4-FFF2-40B4-BE49-F238E27FC236}">
                <a16:creationId xmlns:a16="http://schemas.microsoft.com/office/drawing/2014/main" id="{172A35D2-50E5-4AFB-A9DC-E58BB8AED3F5}"/>
              </a:ext>
            </a:extLst>
          </p:cNvPr>
          <p:cNvSpPr>
            <a:spLocks noGrp="1"/>
          </p:cNvSpPr>
          <p:nvPr>
            <p:ph type="sldNum" sz="quarter" idx="12"/>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1241433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Title, Pictur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45721C-3415-4FC1-A2C8-F7C0818B32C7}"/>
              </a:ext>
            </a:extLst>
          </p:cNvPr>
          <p:cNvSpPr>
            <a:spLocks noGrp="1"/>
          </p:cNvSpPr>
          <p:nvPr>
            <p:ph type="title"/>
          </p:nvPr>
        </p:nvSpPr>
        <p:spPr/>
        <p:txBody>
          <a:bodyPr/>
          <a:lstStyle>
            <a:lvl1pPr>
              <a:defRPr sz="2700"/>
            </a:lvl1pPr>
          </a:lstStyle>
          <a:p>
            <a:r>
              <a:rPr lang="de-DE"/>
              <a:t>Mastertitelformat bearbeiten</a:t>
            </a:r>
          </a:p>
        </p:txBody>
      </p:sp>
      <p:sp>
        <p:nvSpPr>
          <p:cNvPr id="3" name="Datumsplatzhalter 2">
            <a:extLst>
              <a:ext uri="{FF2B5EF4-FFF2-40B4-BE49-F238E27FC236}">
                <a16:creationId xmlns:a16="http://schemas.microsoft.com/office/drawing/2014/main" id="{26EFB683-5C1B-417D-8869-8F30D18305E7}"/>
              </a:ext>
            </a:extLst>
          </p:cNvPr>
          <p:cNvSpPr>
            <a:spLocks noGrp="1"/>
          </p:cNvSpPr>
          <p:nvPr>
            <p:ph type="dt" sz="half" idx="10"/>
          </p:nvPr>
        </p:nvSpPr>
        <p:spPr/>
        <p:txBody>
          <a:bodyPr/>
          <a:lstStyle/>
          <a:p>
            <a:r>
              <a:rPr lang="de-DE"/>
              <a:t>07.10.2022 | Workshop DAR | Mackuth, Buchner, Hasslbauer, Schmideder</a:t>
            </a:r>
            <a:endParaRPr lang="en-US"/>
          </a:p>
        </p:txBody>
      </p:sp>
      <p:sp>
        <p:nvSpPr>
          <p:cNvPr id="4" name="Foliennummernplatzhalter 3">
            <a:extLst>
              <a:ext uri="{FF2B5EF4-FFF2-40B4-BE49-F238E27FC236}">
                <a16:creationId xmlns:a16="http://schemas.microsoft.com/office/drawing/2014/main" id="{51F3A99E-3F75-4D2E-A598-68FC097C7B94}"/>
              </a:ext>
            </a:extLst>
          </p:cNvPr>
          <p:cNvSpPr>
            <a:spLocks noGrp="1"/>
          </p:cNvSpPr>
          <p:nvPr>
            <p:ph type="sldNum" sz="quarter" idx="11"/>
          </p:nvPr>
        </p:nvSpPr>
        <p:spPr/>
        <p:txBody>
          <a:bodyPr/>
          <a:lstStyle/>
          <a:p>
            <a:fld id="{173FEA60-B56A-DE49-B4F9-939AB62E9280}" type="slidenum">
              <a:rPr lang="de-DE" smtClean="0"/>
              <a:pPr/>
              <a:t>‹Nr.›</a:t>
            </a:fld>
            <a:endParaRPr lang="de-DE"/>
          </a:p>
        </p:txBody>
      </p:sp>
      <p:sp>
        <p:nvSpPr>
          <p:cNvPr id="7" name="Bildplatzhalter 6">
            <a:extLst>
              <a:ext uri="{FF2B5EF4-FFF2-40B4-BE49-F238E27FC236}">
                <a16:creationId xmlns:a16="http://schemas.microsoft.com/office/drawing/2014/main" id="{6590F12C-EA5E-4330-99A4-B535D6E0A2B2}"/>
              </a:ext>
            </a:extLst>
          </p:cNvPr>
          <p:cNvSpPr>
            <a:spLocks noGrp="1"/>
          </p:cNvSpPr>
          <p:nvPr>
            <p:ph type="pic" sz="quarter" idx="13"/>
          </p:nvPr>
        </p:nvSpPr>
        <p:spPr>
          <a:xfrm>
            <a:off x="0" y="1525589"/>
            <a:ext cx="12195175" cy="4852351"/>
          </a:xfrm>
        </p:spPr>
        <p:txBody>
          <a:bodyPr/>
          <a:lstStyle/>
          <a:p>
            <a:r>
              <a:rPr lang="de-DE"/>
              <a:t>Bild durch Klicken auf Symbol hinzufügen</a:t>
            </a:r>
          </a:p>
        </p:txBody>
      </p:sp>
    </p:spTree>
    <p:extLst>
      <p:ext uri="{BB962C8B-B14F-4D97-AF65-F5344CB8AC3E}">
        <p14:creationId xmlns:p14="http://schemas.microsoft.com/office/powerpoint/2010/main" val="3336683758"/>
      </p:ext>
    </p:extLst>
  </p:cSld>
  <p:clrMapOvr>
    <a:masterClrMapping/>
  </p:clrMapOvr>
  <p:extLst>
    <p:ext uri="{DCECCB84-F9BA-43D5-87BE-67443E8EF086}">
      <p15:sldGuideLst xmlns:p15="http://schemas.microsoft.com/office/powerpoint/2012/main"/>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Title, Subtitle, Picture">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4932ED2A-326E-49EE-BC82-7EF9E744C1EC}"/>
              </a:ext>
            </a:extLst>
          </p:cNvPr>
          <p:cNvSpPr>
            <a:spLocks noGrp="1"/>
          </p:cNvSpPr>
          <p:nvPr>
            <p:ph type="body" sz="quarter" idx="10"/>
          </p:nvPr>
        </p:nvSpPr>
        <p:spPr>
          <a:xfrm>
            <a:off x="324001" y="1035824"/>
            <a:ext cx="9698038" cy="365939"/>
          </a:xfrm>
        </p:spPr>
        <p:txBody>
          <a:bodyPr bIns="57600" anchor="t" anchorCtr="0">
            <a:spAutoFit/>
          </a:bodyPr>
          <a:lstStyle>
            <a:lvl1pPr>
              <a:defRPr b="1"/>
            </a:lvl1pPr>
          </a:lstStyle>
          <a:p>
            <a:pPr lvl="0"/>
            <a:r>
              <a:rPr lang="de-DE"/>
              <a:t>Mastertextformat bearbeiten</a:t>
            </a:r>
          </a:p>
        </p:txBody>
      </p:sp>
      <p:sp>
        <p:nvSpPr>
          <p:cNvPr id="4" name="Titel 3">
            <a:extLst>
              <a:ext uri="{FF2B5EF4-FFF2-40B4-BE49-F238E27FC236}">
                <a16:creationId xmlns:a16="http://schemas.microsoft.com/office/drawing/2014/main" id="{B26A37EC-14BE-4C6F-AF7B-89CDA6E90A0C}"/>
              </a:ext>
            </a:extLst>
          </p:cNvPr>
          <p:cNvSpPr>
            <a:spLocks noGrp="1"/>
          </p:cNvSpPr>
          <p:nvPr>
            <p:ph type="title"/>
          </p:nvPr>
        </p:nvSpPr>
        <p:spPr>
          <a:xfrm>
            <a:off x="324000" y="539600"/>
            <a:ext cx="9697138" cy="415370"/>
          </a:xfrm>
        </p:spPr>
        <p:txBody>
          <a:bodyPr>
            <a:noAutofit/>
          </a:bodyPr>
          <a:lstStyle>
            <a:lvl1pPr>
              <a:defRPr sz="2700"/>
            </a:lvl1pPr>
          </a:lstStyle>
          <a:p>
            <a:r>
              <a:rPr lang="de-DE"/>
              <a:t>Mastertitelformat bearbeiten</a:t>
            </a:r>
          </a:p>
        </p:txBody>
      </p:sp>
      <p:sp>
        <p:nvSpPr>
          <p:cNvPr id="8" name="Bildplatzhalter 6">
            <a:extLst>
              <a:ext uri="{FF2B5EF4-FFF2-40B4-BE49-F238E27FC236}">
                <a16:creationId xmlns:a16="http://schemas.microsoft.com/office/drawing/2014/main" id="{79B978D3-FF7B-44EB-B697-CAE0ACBD2AF6}"/>
              </a:ext>
            </a:extLst>
          </p:cNvPr>
          <p:cNvSpPr>
            <a:spLocks noGrp="1"/>
          </p:cNvSpPr>
          <p:nvPr>
            <p:ph type="pic" sz="quarter" idx="13"/>
          </p:nvPr>
        </p:nvSpPr>
        <p:spPr>
          <a:xfrm>
            <a:off x="0" y="1525590"/>
            <a:ext cx="12195175" cy="4852351"/>
          </a:xfrm>
        </p:spPr>
        <p:txBody>
          <a:bodyPr/>
          <a:lstStyle/>
          <a:p>
            <a:r>
              <a:rPr lang="de-DE"/>
              <a:t>Bild durch Klicken auf Symbol hinzufügen</a:t>
            </a:r>
          </a:p>
        </p:txBody>
      </p:sp>
      <p:sp>
        <p:nvSpPr>
          <p:cNvPr id="5" name="Date Placeholder 4">
            <a:extLst>
              <a:ext uri="{FF2B5EF4-FFF2-40B4-BE49-F238E27FC236}">
                <a16:creationId xmlns:a16="http://schemas.microsoft.com/office/drawing/2014/main" id="{9043D12D-BCFA-4E25-8C47-EB02F8B42A9F}"/>
              </a:ext>
            </a:extLst>
          </p:cNvPr>
          <p:cNvSpPr>
            <a:spLocks noGrp="1"/>
          </p:cNvSpPr>
          <p:nvPr>
            <p:ph type="dt" sz="half" idx="14"/>
          </p:nvPr>
        </p:nvSpPr>
        <p:spPr/>
        <p:txBody>
          <a:bodyPr/>
          <a:lstStyle/>
          <a:p>
            <a:r>
              <a:rPr lang="de-DE"/>
              <a:t>07.10.2022 | Workshop DAR | Mackuth, Buchner, Hasslbauer, Schmideder</a:t>
            </a:r>
            <a:endParaRPr lang="en-GB"/>
          </a:p>
        </p:txBody>
      </p:sp>
      <p:sp>
        <p:nvSpPr>
          <p:cNvPr id="7" name="Slide Number Placeholder 6">
            <a:extLst>
              <a:ext uri="{FF2B5EF4-FFF2-40B4-BE49-F238E27FC236}">
                <a16:creationId xmlns:a16="http://schemas.microsoft.com/office/drawing/2014/main" id="{A379FF43-ABFE-4B4E-9C3E-CB52FAEE48B8}"/>
              </a:ext>
            </a:extLst>
          </p:cNvPr>
          <p:cNvSpPr>
            <a:spLocks noGrp="1"/>
          </p:cNvSpPr>
          <p:nvPr>
            <p:ph type="sldNum" sz="quarter" idx="16"/>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387251890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Picture Full Slide, Logo black">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4C09F1BC-4191-418E-9D60-15088F46A1DB}"/>
              </a:ext>
            </a:extLst>
          </p:cNvPr>
          <p:cNvSpPr>
            <a:spLocks noGrp="1"/>
          </p:cNvSpPr>
          <p:nvPr>
            <p:ph type="dt" sz="half" idx="10"/>
          </p:nvPr>
        </p:nvSpPr>
        <p:spPr/>
        <p:txBody>
          <a:bodyPr/>
          <a:lstStyle/>
          <a:p>
            <a:r>
              <a:rPr lang="de-DE"/>
              <a:t>07.10.2022 | Workshop DAR | Mackuth, Buchner, Hasslbauer, Schmideder</a:t>
            </a:r>
            <a:endParaRPr lang="en-US"/>
          </a:p>
        </p:txBody>
      </p:sp>
      <p:sp>
        <p:nvSpPr>
          <p:cNvPr id="4" name="Foliennummernplatzhalter 3">
            <a:extLst>
              <a:ext uri="{FF2B5EF4-FFF2-40B4-BE49-F238E27FC236}">
                <a16:creationId xmlns:a16="http://schemas.microsoft.com/office/drawing/2014/main" id="{AE0405F1-3BDE-4889-A1F6-CF2AAC2E732E}"/>
              </a:ext>
            </a:extLst>
          </p:cNvPr>
          <p:cNvSpPr>
            <a:spLocks noGrp="1"/>
          </p:cNvSpPr>
          <p:nvPr>
            <p:ph type="sldNum" sz="quarter" idx="11"/>
          </p:nvPr>
        </p:nvSpPr>
        <p:spPr/>
        <p:txBody>
          <a:bodyPr/>
          <a:lstStyle/>
          <a:p>
            <a:fld id="{173FEA60-B56A-DE49-B4F9-939AB62E9280}" type="slidenum">
              <a:rPr lang="de-DE" smtClean="0"/>
              <a:pPr/>
              <a:t>‹Nr.›</a:t>
            </a:fld>
            <a:endParaRPr lang="de-DE"/>
          </a:p>
        </p:txBody>
      </p:sp>
      <p:sp>
        <p:nvSpPr>
          <p:cNvPr id="7" name="Bildplatzhalter 6">
            <a:extLst>
              <a:ext uri="{FF2B5EF4-FFF2-40B4-BE49-F238E27FC236}">
                <a16:creationId xmlns:a16="http://schemas.microsoft.com/office/drawing/2014/main" id="{7B5FEBDD-01F1-4380-AFBD-60C591F020C8}"/>
              </a:ext>
            </a:extLst>
          </p:cNvPr>
          <p:cNvSpPr>
            <a:spLocks noGrp="1"/>
          </p:cNvSpPr>
          <p:nvPr>
            <p:ph type="pic" sz="quarter" idx="13"/>
          </p:nvPr>
        </p:nvSpPr>
        <p:spPr>
          <a:xfrm>
            <a:off x="1" y="0"/>
            <a:ext cx="12195174" cy="6377940"/>
          </a:xfrm>
        </p:spPr>
        <p:txBody>
          <a:bodyPr/>
          <a:lstStyle/>
          <a:p>
            <a:r>
              <a:rPr lang="de-DE"/>
              <a:t>Bild durch Klicken auf Symbol hinzufügen</a:t>
            </a:r>
          </a:p>
        </p:txBody>
      </p:sp>
      <p:sp>
        <p:nvSpPr>
          <p:cNvPr id="6" name="Textplatzhalter 5">
            <a:extLst>
              <a:ext uri="{FF2B5EF4-FFF2-40B4-BE49-F238E27FC236}">
                <a16:creationId xmlns:a16="http://schemas.microsoft.com/office/drawing/2014/main" id="{0C5C5A62-E6C1-4C29-B9F5-950EF9ADA967}"/>
              </a:ext>
            </a:extLst>
          </p:cNvPr>
          <p:cNvSpPr>
            <a:spLocks noGrp="1"/>
          </p:cNvSpPr>
          <p:nvPr>
            <p:ph type="body" sz="quarter" idx="14"/>
          </p:nvPr>
        </p:nvSpPr>
        <p:spPr>
          <a:xfrm>
            <a:off x="10573588" y="324000"/>
            <a:ext cx="1296000" cy="550657"/>
          </a:xfrm>
          <a:blipFill>
            <a:blip r:embed="rId2"/>
            <a:stretch>
              <a:fillRect/>
            </a:stretch>
          </a:blipFill>
        </p:spPr>
        <p:txBody>
          <a:bodyPr/>
          <a:lstStyle>
            <a:lvl1pPr>
              <a:defRPr>
                <a:noFill/>
              </a:defRPr>
            </a:lvl1pPr>
          </a:lstStyle>
          <a:p>
            <a:pPr lvl="0"/>
            <a:r>
              <a:rPr lang="de-DE"/>
              <a:t>Mastertextformat bearbeiten</a:t>
            </a:r>
          </a:p>
        </p:txBody>
      </p:sp>
    </p:spTree>
    <p:extLst>
      <p:ext uri="{BB962C8B-B14F-4D97-AF65-F5344CB8AC3E}">
        <p14:creationId xmlns:p14="http://schemas.microsoft.com/office/powerpoint/2010/main" val="333139518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Picture Full Slide, Logo whit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4C09F1BC-4191-418E-9D60-15088F46A1DB}"/>
              </a:ext>
            </a:extLst>
          </p:cNvPr>
          <p:cNvSpPr>
            <a:spLocks noGrp="1"/>
          </p:cNvSpPr>
          <p:nvPr>
            <p:ph type="dt" sz="half" idx="10"/>
          </p:nvPr>
        </p:nvSpPr>
        <p:spPr/>
        <p:txBody>
          <a:bodyPr/>
          <a:lstStyle/>
          <a:p>
            <a:r>
              <a:rPr lang="de-DE"/>
              <a:t>07.10.2022 | Workshop DAR | Mackuth, Buchner, Hasslbauer, Schmideder</a:t>
            </a:r>
            <a:endParaRPr lang="en-US"/>
          </a:p>
        </p:txBody>
      </p:sp>
      <p:sp>
        <p:nvSpPr>
          <p:cNvPr id="4" name="Foliennummernplatzhalter 3">
            <a:extLst>
              <a:ext uri="{FF2B5EF4-FFF2-40B4-BE49-F238E27FC236}">
                <a16:creationId xmlns:a16="http://schemas.microsoft.com/office/drawing/2014/main" id="{AE0405F1-3BDE-4889-A1F6-CF2AAC2E732E}"/>
              </a:ext>
            </a:extLst>
          </p:cNvPr>
          <p:cNvSpPr>
            <a:spLocks noGrp="1"/>
          </p:cNvSpPr>
          <p:nvPr>
            <p:ph type="sldNum" sz="quarter" idx="11"/>
          </p:nvPr>
        </p:nvSpPr>
        <p:spPr/>
        <p:txBody>
          <a:bodyPr/>
          <a:lstStyle/>
          <a:p>
            <a:fld id="{173FEA60-B56A-DE49-B4F9-939AB62E9280}" type="slidenum">
              <a:rPr lang="de-DE" smtClean="0"/>
              <a:pPr/>
              <a:t>‹Nr.›</a:t>
            </a:fld>
            <a:endParaRPr lang="de-DE"/>
          </a:p>
        </p:txBody>
      </p:sp>
      <p:sp>
        <p:nvSpPr>
          <p:cNvPr id="7" name="Bildplatzhalter 6">
            <a:extLst>
              <a:ext uri="{FF2B5EF4-FFF2-40B4-BE49-F238E27FC236}">
                <a16:creationId xmlns:a16="http://schemas.microsoft.com/office/drawing/2014/main" id="{7B5FEBDD-01F1-4380-AFBD-60C591F020C8}"/>
              </a:ext>
            </a:extLst>
          </p:cNvPr>
          <p:cNvSpPr>
            <a:spLocks noGrp="1"/>
          </p:cNvSpPr>
          <p:nvPr>
            <p:ph type="pic" sz="quarter" idx="13"/>
          </p:nvPr>
        </p:nvSpPr>
        <p:spPr>
          <a:xfrm>
            <a:off x="1" y="0"/>
            <a:ext cx="12195174" cy="6377940"/>
          </a:xfrm>
        </p:spPr>
        <p:txBody>
          <a:bodyPr/>
          <a:lstStyle/>
          <a:p>
            <a:r>
              <a:rPr lang="de-DE"/>
              <a:t>Bild durch Klicken auf Symbol hinzufügen</a:t>
            </a:r>
          </a:p>
        </p:txBody>
      </p:sp>
      <p:sp>
        <p:nvSpPr>
          <p:cNvPr id="6" name="Textplatzhalter 5">
            <a:extLst>
              <a:ext uri="{FF2B5EF4-FFF2-40B4-BE49-F238E27FC236}">
                <a16:creationId xmlns:a16="http://schemas.microsoft.com/office/drawing/2014/main" id="{0C5C5A62-E6C1-4C29-B9F5-950EF9ADA967}"/>
              </a:ext>
            </a:extLst>
          </p:cNvPr>
          <p:cNvSpPr>
            <a:spLocks noGrp="1"/>
          </p:cNvSpPr>
          <p:nvPr>
            <p:ph type="body" sz="quarter" idx="14"/>
          </p:nvPr>
        </p:nvSpPr>
        <p:spPr>
          <a:xfrm>
            <a:off x="10573588" y="324000"/>
            <a:ext cx="1296000" cy="550657"/>
          </a:xfrm>
          <a:blipFill>
            <a:blip r:embed="rId2"/>
            <a:stretch>
              <a:fillRect/>
            </a:stretch>
          </a:blipFill>
        </p:spPr>
        <p:txBody>
          <a:bodyPr/>
          <a:lstStyle>
            <a:lvl1pPr>
              <a:defRPr>
                <a:noFill/>
              </a:defRPr>
            </a:lvl1pPr>
          </a:lstStyle>
          <a:p>
            <a:pPr lvl="0"/>
            <a:r>
              <a:rPr lang="de-DE"/>
              <a:t>Mastertextformat bearbeiten</a:t>
            </a:r>
          </a:p>
        </p:txBody>
      </p:sp>
    </p:spTree>
    <p:extLst>
      <p:ext uri="{BB962C8B-B14F-4D97-AF65-F5344CB8AC3E}">
        <p14:creationId xmlns:p14="http://schemas.microsoft.com/office/powerpoint/2010/main" val="27292122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D9088F4-EC4B-4D26-84A3-39A891A600D8}"/>
              </a:ext>
            </a:extLst>
          </p:cNvPr>
          <p:cNvSpPr>
            <a:spLocks noGrp="1"/>
          </p:cNvSpPr>
          <p:nvPr>
            <p:ph type="dt" sz="half" idx="10"/>
          </p:nvPr>
        </p:nvSpPr>
        <p:spPr/>
        <p:txBody>
          <a:bodyPr/>
          <a:lstStyle/>
          <a:p>
            <a:r>
              <a:rPr lang="de-DE"/>
              <a:t>07.10.2022 | Workshop DAR | Mackuth, Buchner, Hasslbauer, Schmideder</a:t>
            </a:r>
            <a:endParaRPr lang="en-GB"/>
          </a:p>
        </p:txBody>
      </p:sp>
      <p:sp>
        <p:nvSpPr>
          <p:cNvPr id="5" name="Slide Number Placeholder 4">
            <a:extLst>
              <a:ext uri="{FF2B5EF4-FFF2-40B4-BE49-F238E27FC236}">
                <a16:creationId xmlns:a16="http://schemas.microsoft.com/office/drawing/2014/main" id="{E6648925-414B-4492-A9D9-101BED9DF105}"/>
              </a:ext>
            </a:extLst>
          </p:cNvPr>
          <p:cNvSpPr>
            <a:spLocks noGrp="1"/>
          </p:cNvSpPr>
          <p:nvPr>
            <p:ph type="sldNum" sz="quarter" idx="12"/>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164929858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Empty grey">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128A97ED-EA90-46F5-AB88-22726313DD7C}"/>
              </a:ext>
            </a:extLst>
          </p:cNvPr>
          <p:cNvSpPr/>
          <p:nvPr/>
        </p:nvSpPr>
        <p:spPr>
          <a:xfrm>
            <a:off x="-1" y="2648932"/>
            <a:ext cx="12195175" cy="3727379"/>
          </a:xfrm>
          <a:prstGeom prst="rect">
            <a:avLst/>
          </a:prstGeom>
          <a:gradFill>
            <a:gsLst>
              <a:gs pos="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Date Placeholder 2">
            <a:extLst>
              <a:ext uri="{FF2B5EF4-FFF2-40B4-BE49-F238E27FC236}">
                <a16:creationId xmlns:a16="http://schemas.microsoft.com/office/drawing/2014/main" id="{F8A6225F-E63E-4995-BC5A-0812E3961EAC}"/>
              </a:ext>
            </a:extLst>
          </p:cNvPr>
          <p:cNvSpPr>
            <a:spLocks noGrp="1"/>
          </p:cNvSpPr>
          <p:nvPr>
            <p:ph type="dt" sz="half" idx="10"/>
          </p:nvPr>
        </p:nvSpPr>
        <p:spPr/>
        <p:txBody>
          <a:bodyPr/>
          <a:lstStyle/>
          <a:p>
            <a:r>
              <a:rPr lang="de-DE"/>
              <a:t>07.10.2022 | Workshop DAR | Mackuth, Buchner, Hasslbauer, Schmideder</a:t>
            </a:r>
            <a:endParaRPr lang="en-GB"/>
          </a:p>
        </p:txBody>
      </p:sp>
      <p:sp>
        <p:nvSpPr>
          <p:cNvPr id="6" name="Slide Number Placeholder 5">
            <a:extLst>
              <a:ext uri="{FF2B5EF4-FFF2-40B4-BE49-F238E27FC236}">
                <a16:creationId xmlns:a16="http://schemas.microsoft.com/office/drawing/2014/main" id="{B1C4674D-C87D-49D5-869B-60FB1113C88E}"/>
              </a:ext>
            </a:extLst>
          </p:cNvPr>
          <p:cNvSpPr>
            <a:spLocks noGrp="1"/>
          </p:cNvSpPr>
          <p:nvPr>
            <p:ph type="sldNum" sz="quarter" idx="12"/>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8477727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p:cSld name="Last Page grey">
    <p:spTree>
      <p:nvGrpSpPr>
        <p:cNvPr id="1" name=""/>
        <p:cNvGrpSpPr/>
        <p:nvPr/>
      </p:nvGrpSpPr>
      <p:grpSpPr>
        <a:xfrm>
          <a:off x="0" y="0"/>
          <a:ext cx="0" cy="0"/>
          <a:chOff x="0" y="0"/>
          <a:chExt cx="0" cy="0"/>
        </a:xfrm>
      </p:grpSpPr>
      <p:sp>
        <p:nvSpPr>
          <p:cNvPr id="2" name="Rechteck 1"/>
          <p:cNvSpPr/>
          <p:nvPr/>
        </p:nvSpPr>
        <p:spPr>
          <a:xfrm>
            <a:off x="0" y="0"/>
            <a:ext cx="12195175" cy="6858000"/>
          </a:xfrm>
          <a:prstGeom prst="rect">
            <a:avLst/>
          </a:prstGeom>
          <a:gradFill>
            <a:gsLst>
              <a:gs pos="554">
                <a:schemeClr val="accent2">
                  <a:lumMod val="60000"/>
                  <a:lumOff val="40000"/>
                </a:schemeClr>
              </a:gs>
              <a:gs pos="100000">
                <a:schemeClr val="bg1">
                  <a:lumMod val="95000"/>
                </a:schemeClr>
              </a:gs>
              <a:gs pos="65000">
                <a:schemeClr val="accent2">
                  <a:lumMod val="40000"/>
                  <a:lumOff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p:cNvSpPr/>
          <p:nvPr/>
        </p:nvSpPr>
        <p:spPr>
          <a:xfrm>
            <a:off x="3897045" y="1632247"/>
            <a:ext cx="4401084" cy="2811566"/>
          </a:xfrm>
          <a:prstGeom prst="rect">
            <a:avLst/>
          </a:prstGeom>
          <a:solidFill>
            <a:schemeClr val="bg2"/>
          </a:solidFill>
          <a:ln w="9525">
            <a:noFill/>
          </a:ln>
          <a:effectLst>
            <a:outerShdw blurRad="88900" dir="13500000" sy="23000" kx="1200000" algn="b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Bild 20" descr="DRX_LO1407_RGB_RZ.eps">
            <a:extLst>
              <a:ext uri="{FF2B5EF4-FFF2-40B4-BE49-F238E27FC236}">
                <a16:creationId xmlns:a16="http://schemas.microsoft.com/office/drawing/2014/main" id="{DF95B297-28A4-41B2-B66D-87B0A43E79FB}"/>
              </a:ext>
            </a:extLst>
          </p:cNvPr>
          <p:cNvPicPr>
            <a:picLocks noChangeAspect="1"/>
          </p:cNvPicPr>
          <p:nvPr/>
        </p:nvPicPr>
        <p:blipFill>
          <a:blip r:embed="rId2" cstate="print">
            <a:lum bright="-100000" contrast="100000"/>
            <a:extLst>
              <a:ext uri="{28A0092B-C50C-407E-A947-70E740481C1C}">
                <a14:useLocalDpi xmlns:a14="http://schemas.microsoft.com/office/drawing/2010/main" val="0"/>
              </a:ext>
            </a:extLst>
          </a:blip>
          <a:stretch>
            <a:fillRect/>
          </a:stretch>
        </p:blipFill>
        <p:spPr>
          <a:xfrm>
            <a:off x="6858444" y="1923844"/>
            <a:ext cx="1152000" cy="489727"/>
          </a:xfrm>
          <a:prstGeom prst="rect">
            <a:avLst/>
          </a:prstGeom>
        </p:spPr>
      </p:pic>
      <p:pic>
        <p:nvPicPr>
          <p:cNvPr id="18" name="Bild 20" descr="DRX_LO1407_RGB_RZ.eps">
            <a:extLst>
              <a:ext uri="{FF2B5EF4-FFF2-40B4-BE49-F238E27FC236}">
                <a16:creationId xmlns:a16="http://schemas.microsoft.com/office/drawing/2014/main" id="{9AB5D8C2-ACF1-49C0-BE11-4FF2767A1280}"/>
              </a:ext>
            </a:extLst>
          </p:cNvPr>
          <p:cNvPicPr>
            <a:picLocks noChangeAspect="1"/>
          </p:cNvPicPr>
          <p:nvPr/>
        </p:nvPicPr>
        <p:blipFill>
          <a:blip r:embed="rId2" cstate="print">
            <a:lum bright="-100000" contrast="100000"/>
            <a:extLst>
              <a:ext uri="{28A0092B-C50C-407E-A947-70E740481C1C}">
                <a14:useLocalDpi xmlns:a14="http://schemas.microsoft.com/office/drawing/2010/main" val="0"/>
              </a:ext>
            </a:extLst>
          </a:blip>
          <a:stretch>
            <a:fillRect/>
          </a:stretch>
        </p:blipFill>
        <p:spPr>
          <a:xfrm>
            <a:off x="6858444" y="1923844"/>
            <a:ext cx="1152000" cy="489727"/>
          </a:xfrm>
          <a:prstGeom prst="rect">
            <a:avLst/>
          </a:prstGeom>
        </p:spPr>
      </p:pic>
      <p:sp>
        <p:nvSpPr>
          <p:cNvPr id="19" name="Textplatzhalter 7">
            <a:extLst>
              <a:ext uri="{FF2B5EF4-FFF2-40B4-BE49-F238E27FC236}">
                <a16:creationId xmlns:a16="http://schemas.microsoft.com/office/drawing/2014/main" id="{FA21A5AC-3EE1-4DA3-8D79-7C43D8D4FECD}"/>
              </a:ext>
            </a:extLst>
          </p:cNvPr>
          <p:cNvSpPr>
            <a:spLocks noGrp="1"/>
          </p:cNvSpPr>
          <p:nvPr>
            <p:ph type="body" sz="quarter" idx="11" hasCustomPrompt="1"/>
          </p:nvPr>
        </p:nvSpPr>
        <p:spPr>
          <a:xfrm>
            <a:off x="4187911" y="2364373"/>
            <a:ext cx="2365288" cy="369332"/>
          </a:xfrm>
        </p:spPr>
        <p:txBody>
          <a:bodyPr anchor="b" anchorCtr="0">
            <a:noAutofit/>
          </a:bodyPr>
          <a:lstStyle>
            <a:lvl1pPr>
              <a:defRPr sz="1200" b="1">
                <a:solidFill>
                  <a:schemeClr val="accent1"/>
                </a:solidFill>
              </a:defRPr>
            </a:lvl1pPr>
          </a:lstStyle>
          <a:p>
            <a:pPr lvl="0"/>
            <a:r>
              <a:rPr lang="de-DE" sz="1200" b="1"/>
              <a:t>First </a:t>
            </a:r>
            <a:r>
              <a:rPr lang="de-DE" sz="1200" b="1" err="1"/>
              <a:t>name</a:t>
            </a:r>
            <a:r>
              <a:rPr lang="de-DE" sz="1200" b="1"/>
              <a:t> Last </a:t>
            </a:r>
            <a:r>
              <a:rPr lang="de-DE" sz="1200" b="1" err="1"/>
              <a:t>name</a:t>
            </a:r>
            <a:endParaRPr lang="de-DE"/>
          </a:p>
        </p:txBody>
      </p:sp>
      <p:sp>
        <p:nvSpPr>
          <p:cNvPr id="20" name="Textplatzhalter 10">
            <a:extLst>
              <a:ext uri="{FF2B5EF4-FFF2-40B4-BE49-F238E27FC236}">
                <a16:creationId xmlns:a16="http://schemas.microsoft.com/office/drawing/2014/main" id="{E3776517-36AA-4A4E-B272-F19F6DB85A03}"/>
              </a:ext>
            </a:extLst>
          </p:cNvPr>
          <p:cNvSpPr>
            <a:spLocks noGrp="1"/>
          </p:cNvSpPr>
          <p:nvPr>
            <p:ph type="body" sz="quarter" idx="12" hasCustomPrompt="1"/>
          </p:nvPr>
        </p:nvSpPr>
        <p:spPr>
          <a:xfrm>
            <a:off x="4187911" y="2749469"/>
            <a:ext cx="2365288" cy="153888"/>
          </a:xfrm>
        </p:spPr>
        <p:txBody>
          <a:bodyPr>
            <a:noAutofit/>
          </a:bodyPr>
          <a:lstStyle>
            <a:lvl1pPr>
              <a:defRPr sz="1000"/>
            </a:lvl1pPr>
          </a:lstStyle>
          <a:p>
            <a:pPr lvl="0"/>
            <a:r>
              <a:rPr lang="de-DE"/>
              <a:t>Educational </a:t>
            </a:r>
            <a:r>
              <a:rPr lang="de-DE" err="1"/>
              <a:t>degree</a:t>
            </a:r>
            <a:endParaRPr lang="de-DE"/>
          </a:p>
        </p:txBody>
      </p:sp>
      <p:sp>
        <p:nvSpPr>
          <p:cNvPr id="21" name="Textplatzhalter 12">
            <a:extLst>
              <a:ext uri="{FF2B5EF4-FFF2-40B4-BE49-F238E27FC236}">
                <a16:creationId xmlns:a16="http://schemas.microsoft.com/office/drawing/2014/main" id="{259AC1C2-74D1-4A03-8D58-029C9A2CBC3E}"/>
              </a:ext>
            </a:extLst>
          </p:cNvPr>
          <p:cNvSpPr>
            <a:spLocks noGrp="1"/>
          </p:cNvSpPr>
          <p:nvPr>
            <p:ph type="body" sz="quarter" idx="13" hasCustomPrompt="1"/>
          </p:nvPr>
        </p:nvSpPr>
        <p:spPr>
          <a:xfrm>
            <a:off x="4187911" y="3082438"/>
            <a:ext cx="2365288" cy="153888"/>
          </a:xfrm>
        </p:spPr>
        <p:txBody>
          <a:bodyPr>
            <a:noAutofit/>
          </a:bodyPr>
          <a:lstStyle>
            <a:lvl1pPr>
              <a:defRPr sz="1000"/>
            </a:lvl1pPr>
          </a:lstStyle>
          <a:p>
            <a:pPr lvl="0"/>
            <a:r>
              <a:rPr lang="de-DE"/>
              <a:t>Organisational Unit / Head </a:t>
            </a:r>
            <a:r>
              <a:rPr lang="de-DE" err="1"/>
              <a:t>of</a:t>
            </a:r>
            <a:r>
              <a:rPr lang="de-DE"/>
              <a:t> Unit</a:t>
            </a:r>
          </a:p>
        </p:txBody>
      </p:sp>
      <p:sp>
        <p:nvSpPr>
          <p:cNvPr id="22" name="Textplatzhalter 14">
            <a:extLst>
              <a:ext uri="{FF2B5EF4-FFF2-40B4-BE49-F238E27FC236}">
                <a16:creationId xmlns:a16="http://schemas.microsoft.com/office/drawing/2014/main" id="{A0910BA9-BC2D-4CF6-A6D9-FB8223743B84}"/>
              </a:ext>
            </a:extLst>
          </p:cNvPr>
          <p:cNvSpPr>
            <a:spLocks noGrp="1"/>
          </p:cNvSpPr>
          <p:nvPr>
            <p:ph type="body" sz="quarter" idx="14" hasCustomPrompt="1"/>
          </p:nvPr>
        </p:nvSpPr>
        <p:spPr>
          <a:xfrm>
            <a:off x="4187911" y="3247322"/>
            <a:ext cx="2365288" cy="153888"/>
          </a:xfrm>
        </p:spPr>
        <p:txBody>
          <a:bodyPr>
            <a:noAutofit/>
          </a:bodyPr>
          <a:lstStyle>
            <a:lvl1pPr>
              <a:defRPr sz="1000"/>
            </a:lvl1pPr>
          </a:lstStyle>
          <a:p>
            <a:pPr lvl="0"/>
            <a:r>
              <a:rPr lang="de-DE"/>
              <a:t>External Title</a:t>
            </a:r>
          </a:p>
        </p:txBody>
      </p:sp>
      <p:sp>
        <p:nvSpPr>
          <p:cNvPr id="23" name="Textplatzhalter 16">
            <a:extLst>
              <a:ext uri="{FF2B5EF4-FFF2-40B4-BE49-F238E27FC236}">
                <a16:creationId xmlns:a16="http://schemas.microsoft.com/office/drawing/2014/main" id="{13BEE9B4-81B9-489C-9424-B9AD62488D9A}"/>
              </a:ext>
            </a:extLst>
          </p:cNvPr>
          <p:cNvSpPr>
            <a:spLocks noGrp="1"/>
          </p:cNvSpPr>
          <p:nvPr>
            <p:ph type="body" sz="quarter" idx="15" hasCustomPrompt="1"/>
          </p:nvPr>
        </p:nvSpPr>
        <p:spPr>
          <a:xfrm>
            <a:off x="4368732" y="3477702"/>
            <a:ext cx="2184467" cy="153888"/>
          </a:xfrm>
        </p:spPr>
        <p:txBody>
          <a:bodyPr>
            <a:noAutofit/>
          </a:bodyPr>
          <a:lstStyle>
            <a:lvl1pPr>
              <a:defRPr sz="1000"/>
            </a:lvl1pPr>
          </a:lstStyle>
          <a:p>
            <a:pPr lvl="0"/>
            <a:r>
              <a:rPr lang="de-DE"/>
              <a:t>+49 XXXX XX-X</a:t>
            </a:r>
          </a:p>
        </p:txBody>
      </p:sp>
      <p:sp>
        <p:nvSpPr>
          <p:cNvPr id="24" name="Textplatzhalter 16">
            <a:extLst>
              <a:ext uri="{FF2B5EF4-FFF2-40B4-BE49-F238E27FC236}">
                <a16:creationId xmlns:a16="http://schemas.microsoft.com/office/drawing/2014/main" id="{569B553B-5FD3-46BC-8088-05A66210AB55}"/>
              </a:ext>
            </a:extLst>
          </p:cNvPr>
          <p:cNvSpPr>
            <a:spLocks noGrp="1"/>
          </p:cNvSpPr>
          <p:nvPr>
            <p:ph type="body" sz="quarter" idx="16" hasCustomPrompt="1"/>
          </p:nvPr>
        </p:nvSpPr>
        <p:spPr>
          <a:xfrm>
            <a:off x="4368732" y="3643413"/>
            <a:ext cx="2184467" cy="153888"/>
          </a:xfrm>
        </p:spPr>
        <p:txBody>
          <a:bodyPr>
            <a:noAutofit/>
          </a:bodyPr>
          <a:lstStyle>
            <a:lvl1pPr>
              <a:defRPr sz="1000"/>
            </a:lvl1pPr>
          </a:lstStyle>
          <a:p>
            <a:pPr lvl="0"/>
            <a:r>
              <a:rPr lang="de-DE"/>
              <a:t>+49 XXX XXXXXXX</a:t>
            </a:r>
          </a:p>
        </p:txBody>
      </p:sp>
      <p:sp>
        <p:nvSpPr>
          <p:cNvPr id="25" name="Textplatzhalter 19">
            <a:extLst>
              <a:ext uri="{FF2B5EF4-FFF2-40B4-BE49-F238E27FC236}">
                <a16:creationId xmlns:a16="http://schemas.microsoft.com/office/drawing/2014/main" id="{66DE97D5-539F-4028-9E3E-5E2686310E9A}"/>
              </a:ext>
            </a:extLst>
          </p:cNvPr>
          <p:cNvSpPr>
            <a:spLocks noGrp="1"/>
          </p:cNvSpPr>
          <p:nvPr>
            <p:ph type="body" sz="quarter" idx="17" hasCustomPrompt="1"/>
          </p:nvPr>
        </p:nvSpPr>
        <p:spPr>
          <a:xfrm>
            <a:off x="4187911" y="3870276"/>
            <a:ext cx="2365288" cy="153888"/>
          </a:xfrm>
        </p:spPr>
        <p:txBody>
          <a:bodyPr>
            <a:noAutofit/>
          </a:bodyPr>
          <a:lstStyle>
            <a:lvl1pPr>
              <a:defRPr sz="1000"/>
            </a:lvl1pPr>
          </a:lstStyle>
          <a:p>
            <a:pPr lvl="0"/>
            <a:r>
              <a:rPr lang="de-DE"/>
              <a:t>Firstname.lastname@draexlmaier.com</a:t>
            </a:r>
          </a:p>
        </p:txBody>
      </p:sp>
      <p:sp>
        <p:nvSpPr>
          <p:cNvPr id="26" name="Rechteck 25">
            <a:extLst>
              <a:ext uri="{FF2B5EF4-FFF2-40B4-BE49-F238E27FC236}">
                <a16:creationId xmlns:a16="http://schemas.microsoft.com/office/drawing/2014/main" id="{6710B681-F53E-47BE-BCFE-C63C51C8CD4E}"/>
              </a:ext>
            </a:extLst>
          </p:cNvPr>
          <p:cNvSpPr/>
          <p:nvPr/>
        </p:nvSpPr>
        <p:spPr>
          <a:xfrm>
            <a:off x="4187911" y="4033588"/>
            <a:ext cx="2365289" cy="15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r>
              <a:rPr lang="de-DE" sz="1000" b="1">
                <a:solidFill>
                  <a:schemeClr val="accent1"/>
                </a:solidFill>
              </a:rPr>
              <a:t>www.draexlmaier.com</a:t>
            </a:r>
          </a:p>
        </p:txBody>
      </p:sp>
      <p:sp>
        <p:nvSpPr>
          <p:cNvPr id="27" name="Address">
            <a:extLst>
              <a:ext uri="{FF2B5EF4-FFF2-40B4-BE49-F238E27FC236}">
                <a16:creationId xmlns:a16="http://schemas.microsoft.com/office/drawing/2014/main" id="{B23E7F1E-85CB-412A-93E8-1798D77E2033}"/>
              </a:ext>
            </a:extLst>
          </p:cNvPr>
          <p:cNvSpPr txBox="1">
            <a:spLocks/>
          </p:cNvSpPr>
          <p:nvPr/>
        </p:nvSpPr>
        <p:spPr>
          <a:xfrm>
            <a:off x="6565900" y="2755901"/>
            <a:ext cx="1444544" cy="166775"/>
          </a:xfrm>
          <a:prstGeom prst="rect">
            <a:avLst/>
          </a:prstGeom>
        </p:spPr>
        <p:txBody>
          <a:bodyPr vert="horz" lIns="0" tIns="0" rIns="0" bIns="0" rtlCol="0">
            <a:noAutofit/>
          </a:bodyPr>
          <a:lstStyle/>
          <a:p>
            <a:pPr algn="r">
              <a:spcBef>
                <a:spcPts val="133"/>
              </a:spcBef>
              <a:buClr>
                <a:schemeClr val="accent1"/>
              </a:buClr>
              <a:buSzPct val="100000"/>
              <a:defRPr/>
            </a:pPr>
            <a:r>
              <a:rPr lang="de-DE" sz="1000" b="1"/>
              <a:t>DRÄXLMAIER Group</a:t>
            </a:r>
          </a:p>
        </p:txBody>
      </p:sp>
      <p:sp>
        <p:nvSpPr>
          <p:cNvPr id="30" name="Textplatzhalter 19">
            <a:extLst>
              <a:ext uri="{FF2B5EF4-FFF2-40B4-BE49-F238E27FC236}">
                <a16:creationId xmlns:a16="http://schemas.microsoft.com/office/drawing/2014/main" id="{D5BA6DFD-B51A-4DC9-9E27-5D2EC51B4BDC}"/>
              </a:ext>
            </a:extLst>
          </p:cNvPr>
          <p:cNvSpPr>
            <a:spLocks noGrp="1"/>
          </p:cNvSpPr>
          <p:nvPr>
            <p:ph type="body" sz="quarter" idx="20" hasCustomPrompt="1"/>
          </p:nvPr>
        </p:nvSpPr>
        <p:spPr>
          <a:xfrm>
            <a:off x="6565900" y="2922676"/>
            <a:ext cx="1444544" cy="153888"/>
          </a:xfrm>
        </p:spPr>
        <p:txBody>
          <a:bodyPr>
            <a:noAutofit/>
          </a:bodyPr>
          <a:lstStyle>
            <a:lvl1pPr algn="r">
              <a:defRPr sz="1000"/>
            </a:lvl1pPr>
          </a:lstStyle>
          <a:p>
            <a:pPr lvl="0"/>
            <a:r>
              <a:rPr lang="de-DE"/>
              <a:t>Company</a:t>
            </a:r>
          </a:p>
        </p:txBody>
      </p:sp>
      <p:sp>
        <p:nvSpPr>
          <p:cNvPr id="31" name="Textplatzhalter 19">
            <a:extLst>
              <a:ext uri="{FF2B5EF4-FFF2-40B4-BE49-F238E27FC236}">
                <a16:creationId xmlns:a16="http://schemas.microsoft.com/office/drawing/2014/main" id="{230434BD-C894-4892-A903-A91DFA326987}"/>
              </a:ext>
            </a:extLst>
          </p:cNvPr>
          <p:cNvSpPr>
            <a:spLocks noGrp="1"/>
          </p:cNvSpPr>
          <p:nvPr>
            <p:ph type="body" sz="quarter" idx="21" hasCustomPrompt="1"/>
          </p:nvPr>
        </p:nvSpPr>
        <p:spPr>
          <a:xfrm>
            <a:off x="6565900" y="3174879"/>
            <a:ext cx="1444544" cy="858709"/>
          </a:xfrm>
        </p:spPr>
        <p:txBody>
          <a:bodyPr>
            <a:noAutofit/>
          </a:bodyPr>
          <a:lstStyle>
            <a:lvl1pPr algn="r">
              <a:defRPr sz="1000"/>
            </a:lvl1pPr>
          </a:lstStyle>
          <a:p>
            <a:pPr lvl="0"/>
            <a:r>
              <a:rPr lang="de-DE" err="1"/>
              <a:t>Address</a:t>
            </a:r>
            <a:endParaRPr lang="de-DE"/>
          </a:p>
        </p:txBody>
      </p:sp>
      <p:sp>
        <p:nvSpPr>
          <p:cNvPr id="29" name="Textfeld 28">
            <a:extLst>
              <a:ext uri="{FF2B5EF4-FFF2-40B4-BE49-F238E27FC236}">
                <a16:creationId xmlns:a16="http://schemas.microsoft.com/office/drawing/2014/main" id="{3186D95E-B812-48B5-B3B9-BF273EA10A35}"/>
              </a:ext>
            </a:extLst>
          </p:cNvPr>
          <p:cNvSpPr txBox="1"/>
          <p:nvPr/>
        </p:nvSpPr>
        <p:spPr>
          <a:xfrm>
            <a:off x="4187911" y="3477702"/>
            <a:ext cx="180821" cy="153888"/>
          </a:xfrm>
          <a:prstGeom prst="rect">
            <a:avLst/>
          </a:prstGeom>
        </p:spPr>
        <p:txBody>
          <a:bodyPr vert="horz" lIns="0" tIns="0" rIns="0" bIns="0" rtlCol="0">
            <a:noAutofit/>
          </a:bodyPr>
          <a:lstStyle>
            <a:lvl1pPr lvl="0">
              <a:defRPr sz="1000"/>
            </a:lvl1pPr>
            <a:lvl6pPr marL="2194560" indent="-243840">
              <a:spcBef>
                <a:spcPts val="400"/>
              </a:spcBef>
              <a:buClr>
                <a:srgbClr val="9FB8CD">
                  <a:shade val="75000"/>
                </a:srgbClr>
              </a:buClr>
              <a:buSzPct val="75000"/>
              <a:buFont typeface="Wingdings 3"/>
              <a:buChar char=""/>
              <a:defRPr kumimoji="0" lang="en-US" sz="2100" smtClean="0"/>
            </a:lvl6pPr>
            <a:lvl7pPr marL="2438400" indent="-243840">
              <a:spcBef>
                <a:spcPts val="400"/>
              </a:spcBef>
              <a:buClr>
                <a:srgbClr val="727CA3">
                  <a:shade val="75000"/>
                </a:srgbClr>
              </a:buClr>
              <a:buSzPct val="75000"/>
              <a:buFont typeface="Wingdings 3"/>
              <a:buChar char=""/>
              <a:defRPr kumimoji="0" lang="en-US" sz="1900" smtClean="0"/>
            </a:lvl7pPr>
            <a:lvl8pPr marL="2682239" indent="-243840">
              <a:spcBef>
                <a:spcPts val="400"/>
              </a:spcBef>
              <a:buClr>
                <a:prstClr val="white">
                  <a:shade val="50000"/>
                </a:prstClr>
              </a:buClr>
              <a:buSzPct val="75000"/>
              <a:buFont typeface="Wingdings 3"/>
              <a:buChar char=""/>
              <a:defRPr kumimoji="0" lang="en-US" sz="1900" smtClean="0"/>
            </a:lvl8pPr>
            <a:lvl9pPr marL="2926080" indent="-243840">
              <a:spcBef>
                <a:spcPts val="400"/>
              </a:spcBef>
              <a:buClr>
                <a:srgbClr val="9FB8CD"/>
              </a:buClr>
              <a:buSzPct val="75000"/>
              <a:buFont typeface="Wingdings 3"/>
              <a:buChar char=""/>
              <a:defRPr kumimoji="0" lang="en-US" sz="1600" smtClean="0"/>
            </a:lvl9pPr>
          </a:lstStyle>
          <a:p>
            <a:pPr lvl="0"/>
            <a:r>
              <a:rPr lang="de-DE"/>
              <a:t>T</a:t>
            </a:r>
          </a:p>
        </p:txBody>
      </p:sp>
      <p:sp>
        <p:nvSpPr>
          <p:cNvPr id="33" name="Textfeld 32">
            <a:extLst>
              <a:ext uri="{FF2B5EF4-FFF2-40B4-BE49-F238E27FC236}">
                <a16:creationId xmlns:a16="http://schemas.microsoft.com/office/drawing/2014/main" id="{39779632-3B70-43B6-AA98-C3B331BECAD4}"/>
              </a:ext>
            </a:extLst>
          </p:cNvPr>
          <p:cNvSpPr txBox="1"/>
          <p:nvPr/>
        </p:nvSpPr>
        <p:spPr>
          <a:xfrm>
            <a:off x="4187911" y="3643413"/>
            <a:ext cx="180821" cy="153888"/>
          </a:xfrm>
          <a:prstGeom prst="rect">
            <a:avLst/>
          </a:prstGeom>
        </p:spPr>
        <p:txBody>
          <a:bodyPr vert="horz" lIns="0" tIns="0" rIns="0" bIns="0" rtlCol="0">
            <a:noAutofit/>
          </a:bodyPr>
          <a:lstStyle>
            <a:lvl1pPr lvl="0">
              <a:defRPr sz="1000"/>
            </a:lvl1pPr>
            <a:lvl6pPr marL="2194560" indent="-243840">
              <a:spcBef>
                <a:spcPts val="400"/>
              </a:spcBef>
              <a:buClr>
                <a:srgbClr val="9FB8CD">
                  <a:shade val="75000"/>
                </a:srgbClr>
              </a:buClr>
              <a:buSzPct val="75000"/>
              <a:buFont typeface="Wingdings 3"/>
              <a:buChar char=""/>
              <a:defRPr kumimoji="0" lang="en-US" sz="2100" smtClean="0"/>
            </a:lvl6pPr>
            <a:lvl7pPr marL="2438400" indent="-243840">
              <a:spcBef>
                <a:spcPts val="400"/>
              </a:spcBef>
              <a:buClr>
                <a:srgbClr val="727CA3">
                  <a:shade val="75000"/>
                </a:srgbClr>
              </a:buClr>
              <a:buSzPct val="75000"/>
              <a:buFont typeface="Wingdings 3"/>
              <a:buChar char=""/>
              <a:defRPr kumimoji="0" lang="en-US" sz="1900" smtClean="0"/>
            </a:lvl7pPr>
            <a:lvl8pPr marL="2682239" indent="-243840">
              <a:spcBef>
                <a:spcPts val="400"/>
              </a:spcBef>
              <a:buClr>
                <a:prstClr val="white">
                  <a:shade val="50000"/>
                </a:prstClr>
              </a:buClr>
              <a:buSzPct val="75000"/>
              <a:buFont typeface="Wingdings 3"/>
              <a:buChar char=""/>
              <a:defRPr kumimoji="0" lang="en-US" sz="1900" smtClean="0"/>
            </a:lvl8pPr>
            <a:lvl9pPr marL="2926080" indent="-243840">
              <a:spcBef>
                <a:spcPts val="400"/>
              </a:spcBef>
              <a:buClr>
                <a:srgbClr val="9FB8CD"/>
              </a:buClr>
              <a:buSzPct val="75000"/>
              <a:buFont typeface="Wingdings 3"/>
              <a:buChar char=""/>
              <a:defRPr kumimoji="0" lang="en-US" sz="1600" smtClean="0"/>
            </a:lvl9pPr>
          </a:lstStyle>
          <a:p>
            <a:pPr lvl="0"/>
            <a:r>
              <a:rPr lang="de-DE"/>
              <a:t>M</a:t>
            </a:r>
          </a:p>
        </p:txBody>
      </p:sp>
    </p:spTree>
    <p:extLst>
      <p:ext uri="{BB962C8B-B14F-4D97-AF65-F5344CB8AC3E}">
        <p14:creationId xmlns:p14="http://schemas.microsoft.com/office/powerpoint/2010/main" val="45014499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p:cSld name="Last Page grey T">
    <p:spTree>
      <p:nvGrpSpPr>
        <p:cNvPr id="1" name=""/>
        <p:cNvGrpSpPr/>
        <p:nvPr/>
      </p:nvGrpSpPr>
      <p:grpSpPr>
        <a:xfrm>
          <a:off x="0" y="0"/>
          <a:ext cx="0" cy="0"/>
          <a:chOff x="0" y="0"/>
          <a:chExt cx="0" cy="0"/>
        </a:xfrm>
      </p:grpSpPr>
      <p:sp>
        <p:nvSpPr>
          <p:cNvPr id="2" name="Rechteck 1"/>
          <p:cNvSpPr/>
          <p:nvPr/>
        </p:nvSpPr>
        <p:spPr>
          <a:xfrm>
            <a:off x="0" y="0"/>
            <a:ext cx="12195175" cy="6858000"/>
          </a:xfrm>
          <a:prstGeom prst="rect">
            <a:avLst/>
          </a:prstGeom>
          <a:gradFill>
            <a:gsLst>
              <a:gs pos="554">
                <a:schemeClr val="accent2">
                  <a:lumMod val="60000"/>
                  <a:lumOff val="40000"/>
                </a:schemeClr>
              </a:gs>
              <a:gs pos="100000">
                <a:schemeClr val="bg1">
                  <a:lumMod val="95000"/>
                </a:schemeClr>
              </a:gs>
              <a:gs pos="65000">
                <a:schemeClr val="accent2">
                  <a:lumMod val="40000"/>
                  <a:lumOff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p:cNvSpPr/>
          <p:nvPr/>
        </p:nvSpPr>
        <p:spPr>
          <a:xfrm>
            <a:off x="3897045" y="1632247"/>
            <a:ext cx="4401084" cy="2811566"/>
          </a:xfrm>
          <a:prstGeom prst="rect">
            <a:avLst/>
          </a:prstGeom>
          <a:solidFill>
            <a:schemeClr val="bg2"/>
          </a:solidFill>
          <a:ln w="9525">
            <a:noFill/>
          </a:ln>
          <a:effectLst>
            <a:outerShdw blurRad="88900" dir="13500000" sy="23000" kx="1200000" algn="b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Bild 20" descr="DRX_LO1407_RGB_RZ.eps">
            <a:extLst>
              <a:ext uri="{FF2B5EF4-FFF2-40B4-BE49-F238E27FC236}">
                <a16:creationId xmlns:a16="http://schemas.microsoft.com/office/drawing/2014/main" id="{DF95B297-28A4-41B2-B66D-87B0A43E79FB}"/>
              </a:ext>
            </a:extLst>
          </p:cNvPr>
          <p:cNvPicPr>
            <a:picLocks noChangeAspect="1"/>
          </p:cNvPicPr>
          <p:nvPr/>
        </p:nvPicPr>
        <p:blipFill>
          <a:blip r:embed="rId2" cstate="print">
            <a:lum bright="-100000" contrast="100000"/>
            <a:extLst>
              <a:ext uri="{28A0092B-C50C-407E-A947-70E740481C1C}">
                <a14:useLocalDpi xmlns:a14="http://schemas.microsoft.com/office/drawing/2010/main" val="0"/>
              </a:ext>
            </a:extLst>
          </a:blip>
          <a:stretch>
            <a:fillRect/>
          </a:stretch>
        </p:blipFill>
        <p:spPr>
          <a:xfrm>
            <a:off x="6858444" y="1923844"/>
            <a:ext cx="1152000" cy="489727"/>
          </a:xfrm>
          <a:prstGeom prst="rect">
            <a:avLst/>
          </a:prstGeom>
        </p:spPr>
      </p:pic>
      <p:pic>
        <p:nvPicPr>
          <p:cNvPr id="18" name="Bild 20" descr="DRX_LO1407_RGB_RZ.eps">
            <a:extLst>
              <a:ext uri="{FF2B5EF4-FFF2-40B4-BE49-F238E27FC236}">
                <a16:creationId xmlns:a16="http://schemas.microsoft.com/office/drawing/2014/main" id="{9AB5D8C2-ACF1-49C0-BE11-4FF2767A1280}"/>
              </a:ext>
            </a:extLst>
          </p:cNvPr>
          <p:cNvPicPr>
            <a:picLocks noChangeAspect="1"/>
          </p:cNvPicPr>
          <p:nvPr/>
        </p:nvPicPr>
        <p:blipFill>
          <a:blip r:embed="rId2" cstate="print">
            <a:lum bright="-100000" contrast="100000"/>
            <a:extLst>
              <a:ext uri="{28A0092B-C50C-407E-A947-70E740481C1C}">
                <a14:useLocalDpi xmlns:a14="http://schemas.microsoft.com/office/drawing/2010/main" val="0"/>
              </a:ext>
            </a:extLst>
          </a:blip>
          <a:stretch>
            <a:fillRect/>
          </a:stretch>
        </p:blipFill>
        <p:spPr>
          <a:xfrm>
            <a:off x="6858444" y="1923844"/>
            <a:ext cx="1152000" cy="489727"/>
          </a:xfrm>
          <a:prstGeom prst="rect">
            <a:avLst/>
          </a:prstGeom>
        </p:spPr>
      </p:pic>
      <p:sp>
        <p:nvSpPr>
          <p:cNvPr id="19" name="Textplatzhalter 7">
            <a:extLst>
              <a:ext uri="{FF2B5EF4-FFF2-40B4-BE49-F238E27FC236}">
                <a16:creationId xmlns:a16="http://schemas.microsoft.com/office/drawing/2014/main" id="{FA21A5AC-3EE1-4DA3-8D79-7C43D8D4FECD}"/>
              </a:ext>
            </a:extLst>
          </p:cNvPr>
          <p:cNvSpPr>
            <a:spLocks noGrp="1"/>
          </p:cNvSpPr>
          <p:nvPr>
            <p:ph type="body" sz="quarter" idx="11" hasCustomPrompt="1"/>
          </p:nvPr>
        </p:nvSpPr>
        <p:spPr>
          <a:xfrm>
            <a:off x="4187911" y="2364373"/>
            <a:ext cx="2365288" cy="369332"/>
          </a:xfrm>
        </p:spPr>
        <p:txBody>
          <a:bodyPr anchor="b" anchorCtr="0">
            <a:noAutofit/>
          </a:bodyPr>
          <a:lstStyle>
            <a:lvl1pPr>
              <a:defRPr sz="1200" b="1">
                <a:solidFill>
                  <a:schemeClr val="accent1"/>
                </a:solidFill>
              </a:defRPr>
            </a:lvl1pPr>
          </a:lstStyle>
          <a:p>
            <a:pPr lvl="0"/>
            <a:r>
              <a:rPr lang="de-DE" sz="1200" b="1"/>
              <a:t>First </a:t>
            </a:r>
            <a:r>
              <a:rPr lang="de-DE" sz="1200" b="1" err="1"/>
              <a:t>name</a:t>
            </a:r>
            <a:r>
              <a:rPr lang="de-DE" sz="1200" b="1"/>
              <a:t> Last </a:t>
            </a:r>
            <a:r>
              <a:rPr lang="de-DE" sz="1200" b="1" err="1"/>
              <a:t>name</a:t>
            </a:r>
            <a:endParaRPr lang="de-DE"/>
          </a:p>
        </p:txBody>
      </p:sp>
      <p:sp>
        <p:nvSpPr>
          <p:cNvPr id="20" name="Textplatzhalter 10">
            <a:extLst>
              <a:ext uri="{FF2B5EF4-FFF2-40B4-BE49-F238E27FC236}">
                <a16:creationId xmlns:a16="http://schemas.microsoft.com/office/drawing/2014/main" id="{E3776517-36AA-4A4E-B272-F19F6DB85A03}"/>
              </a:ext>
            </a:extLst>
          </p:cNvPr>
          <p:cNvSpPr>
            <a:spLocks noGrp="1"/>
          </p:cNvSpPr>
          <p:nvPr>
            <p:ph type="body" sz="quarter" idx="12" hasCustomPrompt="1"/>
          </p:nvPr>
        </p:nvSpPr>
        <p:spPr>
          <a:xfrm>
            <a:off x="4187911" y="2749469"/>
            <a:ext cx="2365288" cy="153888"/>
          </a:xfrm>
        </p:spPr>
        <p:txBody>
          <a:bodyPr>
            <a:noAutofit/>
          </a:bodyPr>
          <a:lstStyle>
            <a:lvl1pPr>
              <a:defRPr sz="1000"/>
            </a:lvl1pPr>
          </a:lstStyle>
          <a:p>
            <a:pPr lvl="0"/>
            <a:r>
              <a:rPr lang="de-DE"/>
              <a:t>Educational </a:t>
            </a:r>
            <a:r>
              <a:rPr lang="de-DE" err="1"/>
              <a:t>degree</a:t>
            </a:r>
            <a:endParaRPr lang="de-DE"/>
          </a:p>
        </p:txBody>
      </p:sp>
      <p:sp>
        <p:nvSpPr>
          <p:cNvPr id="21" name="Textplatzhalter 12">
            <a:extLst>
              <a:ext uri="{FF2B5EF4-FFF2-40B4-BE49-F238E27FC236}">
                <a16:creationId xmlns:a16="http://schemas.microsoft.com/office/drawing/2014/main" id="{259AC1C2-74D1-4A03-8D58-029C9A2CBC3E}"/>
              </a:ext>
            </a:extLst>
          </p:cNvPr>
          <p:cNvSpPr>
            <a:spLocks noGrp="1"/>
          </p:cNvSpPr>
          <p:nvPr>
            <p:ph type="body" sz="quarter" idx="13" hasCustomPrompt="1"/>
          </p:nvPr>
        </p:nvSpPr>
        <p:spPr>
          <a:xfrm>
            <a:off x="4187911" y="3082438"/>
            <a:ext cx="2365288" cy="153888"/>
          </a:xfrm>
        </p:spPr>
        <p:txBody>
          <a:bodyPr>
            <a:noAutofit/>
          </a:bodyPr>
          <a:lstStyle>
            <a:lvl1pPr>
              <a:defRPr sz="1000"/>
            </a:lvl1pPr>
          </a:lstStyle>
          <a:p>
            <a:pPr lvl="0"/>
            <a:r>
              <a:rPr lang="de-DE"/>
              <a:t>Organisational Unit / Head </a:t>
            </a:r>
            <a:r>
              <a:rPr lang="de-DE" err="1"/>
              <a:t>of</a:t>
            </a:r>
            <a:r>
              <a:rPr lang="de-DE"/>
              <a:t> Unit</a:t>
            </a:r>
          </a:p>
        </p:txBody>
      </p:sp>
      <p:sp>
        <p:nvSpPr>
          <p:cNvPr id="22" name="Textplatzhalter 14">
            <a:extLst>
              <a:ext uri="{FF2B5EF4-FFF2-40B4-BE49-F238E27FC236}">
                <a16:creationId xmlns:a16="http://schemas.microsoft.com/office/drawing/2014/main" id="{A0910BA9-BC2D-4CF6-A6D9-FB8223743B84}"/>
              </a:ext>
            </a:extLst>
          </p:cNvPr>
          <p:cNvSpPr>
            <a:spLocks noGrp="1"/>
          </p:cNvSpPr>
          <p:nvPr>
            <p:ph type="body" sz="quarter" idx="14" hasCustomPrompt="1"/>
          </p:nvPr>
        </p:nvSpPr>
        <p:spPr>
          <a:xfrm>
            <a:off x="4187911" y="3247322"/>
            <a:ext cx="2365288" cy="153888"/>
          </a:xfrm>
        </p:spPr>
        <p:txBody>
          <a:bodyPr>
            <a:noAutofit/>
          </a:bodyPr>
          <a:lstStyle>
            <a:lvl1pPr>
              <a:defRPr sz="1000"/>
            </a:lvl1pPr>
          </a:lstStyle>
          <a:p>
            <a:pPr lvl="0"/>
            <a:r>
              <a:rPr lang="de-DE"/>
              <a:t>External Title</a:t>
            </a:r>
          </a:p>
        </p:txBody>
      </p:sp>
      <p:sp>
        <p:nvSpPr>
          <p:cNvPr id="23" name="Textplatzhalter 16">
            <a:extLst>
              <a:ext uri="{FF2B5EF4-FFF2-40B4-BE49-F238E27FC236}">
                <a16:creationId xmlns:a16="http://schemas.microsoft.com/office/drawing/2014/main" id="{13BEE9B4-81B9-489C-9424-B9AD62488D9A}"/>
              </a:ext>
            </a:extLst>
          </p:cNvPr>
          <p:cNvSpPr>
            <a:spLocks noGrp="1"/>
          </p:cNvSpPr>
          <p:nvPr>
            <p:ph type="body" sz="quarter" idx="15" hasCustomPrompt="1"/>
          </p:nvPr>
        </p:nvSpPr>
        <p:spPr>
          <a:xfrm>
            <a:off x="4368732" y="3477702"/>
            <a:ext cx="2184467" cy="153888"/>
          </a:xfrm>
        </p:spPr>
        <p:txBody>
          <a:bodyPr>
            <a:noAutofit/>
          </a:bodyPr>
          <a:lstStyle>
            <a:lvl1pPr>
              <a:defRPr sz="1000"/>
            </a:lvl1pPr>
          </a:lstStyle>
          <a:p>
            <a:pPr lvl="0"/>
            <a:r>
              <a:rPr lang="de-DE"/>
              <a:t>+49 XXXX XX-X</a:t>
            </a:r>
          </a:p>
        </p:txBody>
      </p:sp>
      <p:sp>
        <p:nvSpPr>
          <p:cNvPr id="25" name="Textplatzhalter 19">
            <a:extLst>
              <a:ext uri="{FF2B5EF4-FFF2-40B4-BE49-F238E27FC236}">
                <a16:creationId xmlns:a16="http://schemas.microsoft.com/office/drawing/2014/main" id="{66DE97D5-539F-4028-9E3E-5E2686310E9A}"/>
              </a:ext>
            </a:extLst>
          </p:cNvPr>
          <p:cNvSpPr>
            <a:spLocks noGrp="1"/>
          </p:cNvSpPr>
          <p:nvPr>
            <p:ph type="body" sz="quarter" idx="17" hasCustomPrompt="1"/>
          </p:nvPr>
        </p:nvSpPr>
        <p:spPr>
          <a:xfrm>
            <a:off x="4187911" y="3870276"/>
            <a:ext cx="2365288" cy="153888"/>
          </a:xfrm>
        </p:spPr>
        <p:txBody>
          <a:bodyPr>
            <a:noAutofit/>
          </a:bodyPr>
          <a:lstStyle>
            <a:lvl1pPr>
              <a:defRPr sz="1000"/>
            </a:lvl1pPr>
          </a:lstStyle>
          <a:p>
            <a:pPr lvl="0"/>
            <a:r>
              <a:rPr lang="de-DE"/>
              <a:t>Firstname.lastname@draexlmaier.com</a:t>
            </a:r>
          </a:p>
        </p:txBody>
      </p:sp>
      <p:sp>
        <p:nvSpPr>
          <p:cNvPr id="26" name="Rechteck 25">
            <a:extLst>
              <a:ext uri="{FF2B5EF4-FFF2-40B4-BE49-F238E27FC236}">
                <a16:creationId xmlns:a16="http://schemas.microsoft.com/office/drawing/2014/main" id="{6710B681-F53E-47BE-BCFE-C63C51C8CD4E}"/>
              </a:ext>
            </a:extLst>
          </p:cNvPr>
          <p:cNvSpPr/>
          <p:nvPr/>
        </p:nvSpPr>
        <p:spPr>
          <a:xfrm>
            <a:off x="4187911" y="4033588"/>
            <a:ext cx="2365289" cy="15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r>
              <a:rPr lang="de-DE" sz="1000" b="1">
                <a:solidFill>
                  <a:schemeClr val="accent1"/>
                </a:solidFill>
              </a:rPr>
              <a:t>www.draexlmaier.com</a:t>
            </a:r>
          </a:p>
        </p:txBody>
      </p:sp>
      <p:sp>
        <p:nvSpPr>
          <p:cNvPr id="27" name="Address">
            <a:extLst>
              <a:ext uri="{FF2B5EF4-FFF2-40B4-BE49-F238E27FC236}">
                <a16:creationId xmlns:a16="http://schemas.microsoft.com/office/drawing/2014/main" id="{B23E7F1E-85CB-412A-93E8-1798D77E2033}"/>
              </a:ext>
            </a:extLst>
          </p:cNvPr>
          <p:cNvSpPr txBox="1">
            <a:spLocks/>
          </p:cNvSpPr>
          <p:nvPr/>
        </p:nvSpPr>
        <p:spPr>
          <a:xfrm>
            <a:off x="6565900" y="2755901"/>
            <a:ext cx="1444544" cy="166775"/>
          </a:xfrm>
          <a:prstGeom prst="rect">
            <a:avLst/>
          </a:prstGeom>
        </p:spPr>
        <p:txBody>
          <a:bodyPr vert="horz" lIns="0" tIns="0" rIns="0" bIns="0" rtlCol="0">
            <a:noAutofit/>
          </a:bodyPr>
          <a:lstStyle/>
          <a:p>
            <a:pPr algn="r">
              <a:spcBef>
                <a:spcPts val="133"/>
              </a:spcBef>
              <a:buClr>
                <a:schemeClr val="accent1"/>
              </a:buClr>
              <a:buSzPct val="100000"/>
              <a:defRPr/>
            </a:pPr>
            <a:r>
              <a:rPr lang="de-DE" sz="1000" b="1"/>
              <a:t>DRÄXLMAIER Group</a:t>
            </a:r>
          </a:p>
        </p:txBody>
      </p:sp>
      <p:sp>
        <p:nvSpPr>
          <p:cNvPr id="30" name="Textplatzhalter 19">
            <a:extLst>
              <a:ext uri="{FF2B5EF4-FFF2-40B4-BE49-F238E27FC236}">
                <a16:creationId xmlns:a16="http://schemas.microsoft.com/office/drawing/2014/main" id="{D5BA6DFD-B51A-4DC9-9E27-5D2EC51B4BDC}"/>
              </a:ext>
            </a:extLst>
          </p:cNvPr>
          <p:cNvSpPr>
            <a:spLocks noGrp="1"/>
          </p:cNvSpPr>
          <p:nvPr>
            <p:ph type="body" sz="quarter" idx="20" hasCustomPrompt="1"/>
          </p:nvPr>
        </p:nvSpPr>
        <p:spPr>
          <a:xfrm>
            <a:off x="6565900" y="2922676"/>
            <a:ext cx="1444544" cy="153888"/>
          </a:xfrm>
        </p:spPr>
        <p:txBody>
          <a:bodyPr>
            <a:noAutofit/>
          </a:bodyPr>
          <a:lstStyle>
            <a:lvl1pPr algn="r">
              <a:defRPr sz="1000"/>
            </a:lvl1pPr>
          </a:lstStyle>
          <a:p>
            <a:pPr lvl="0"/>
            <a:r>
              <a:rPr lang="de-DE"/>
              <a:t>Company</a:t>
            </a:r>
          </a:p>
        </p:txBody>
      </p:sp>
      <p:sp>
        <p:nvSpPr>
          <p:cNvPr id="31" name="Textplatzhalter 19">
            <a:extLst>
              <a:ext uri="{FF2B5EF4-FFF2-40B4-BE49-F238E27FC236}">
                <a16:creationId xmlns:a16="http://schemas.microsoft.com/office/drawing/2014/main" id="{230434BD-C894-4892-A903-A91DFA326987}"/>
              </a:ext>
            </a:extLst>
          </p:cNvPr>
          <p:cNvSpPr>
            <a:spLocks noGrp="1"/>
          </p:cNvSpPr>
          <p:nvPr>
            <p:ph type="body" sz="quarter" idx="21" hasCustomPrompt="1"/>
          </p:nvPr>
        </p:nvSpPr>
        <p:spPr>
          <a:xfrm>
            <a:off x="6565900" y="3174879"/>
            <a:ext cx="1444544" cy="858709"/>
          </a:xfrm>
        </p:spPr>
        <p:txBody>
          <a:bodyPr>
            <a:noAutofit/>
          </a:bodyPr>
          <a:lstStyle>
            <a:lvl1pPr algn="r">
              <a:defRPr sz="1000"/>
            </a:lvl1pPr>
          </a:lstStyle>
          <a:p>
            <a:pPr lvl="0"/>
            <a:r>
              <a:rPr lang="de-DE" err="1"/>
              <a:t>Address</a:t>
            </a:r>
            <a:endParaRPr lang="de-DE"/>
          </a:p>
        </p:txBody>
      </p:sp>
      <p:sp>
        <p:nvSpPr>
          <p:cNvPr id="3" name="Textfeld 2">
            <a:extLst>
              <a:ext uri="{FF2B5EF4-FFF2-40B4-BE49-F238E27FC236}">
                <a16:creationId xmlns:a16="http://schemas.microsoft.com/office/drawing/2014/main" id="{9A202315-BB52-45CF-B7E3-369E127279F9}"/>
              </a:ext>
            </a:extLst>
          </p:cNvPr>
          <p:cNvSpPr txBox="1"/>
          <p:nvPr/>
        </p:nvSpPr>
        <p:spPr>
          <a:xfrm>
            <a:off x="4187911" y="3477702"/>
            <a:ext cx="180821" cy="153888"/>
          </a:xfrm>
          <a:prstGeom prst="rect">
            <a:avLst/>
          </a:prstGeom>
        </p:spPr>
        <p:txBody>
          <a:bodyPr vert="horz" lIns="0" tIns="0" rIns="0" bIns="0" rtlCol="0">
            <a:noAutofit/>
          </a:bodyPr>
          <a:lstStyle>
            <a:lvl1pPr lvl="0">
              <a:defRPr sz="1000"/>
            </a:lvl1pPr>
            <a:lvl6pPr marL="2194560" indent="-243840">
              <a:spcBef>
                <a:spcPts val="400"/>
              </a:spcBef>
              <a:buClr>
                <a:srgbClr val="9FB8CD">
                  <a:shade val="75000"/>
                </a:srgbClr>
              </a:buClr>
              <a:buSzPct val="75000"/>
              <a:buFont typeface="Wingdings 3"/>
              <a:buChar char=""/>
              <a:defRPr kumimoji="0" lang="en-US" sz="2100" smtClean="0"/>
            </a:lvl6pPr>
            <a:lvl7pPr marL="2438400" indent="-243840">
              <a:spcBef>
                <a:spcPts val="400"/>
              </a:spcBef>
              <a:buClr>
                <a:srgbClr val="727CA3">
                  <a:shade val="75000"/>
                </a:srgbClr>
              </a:buClr>
              <a:buSzPct val="75000"/>
              <a:buFont typeface="Wingdings 3"/>
              <a:buChar char=""/>
              <a:defRPr kumimoji="0" lang="en-US" sz="1900" smtClean="0"/>
            </a:lvl7pPr>
            <a:lvl8pPr marL="2682239" indent="-243840">
              <a:spcBef>
                <a:spcPts val="400"/>
              </a:spcBef>
              <a:buClr>
                <a:prstClr val="white">
                  <a:shade val="50000"/>
                </a:prstClr>
              </a:buClr>
              <a:buSzPct val="75000"/>
              <a:buFont typeface="Wingdings 3"/>
              <a:buChar char=""/>
              <a:defRPr kumimoji="0" lang="en-US" sz="1900" smtClean="0"/>
            </a:lvl8pPr>
            <a:lvl9pPr marL="2926080" indent="-243840">
              <a:spcBef>
                <a:spcPts val="400"/>
              </a:spcBef>
              <a:buClr>
                <a:srgbClr val="9FB8CD"/>
              </a:buClr>
              <a:buSzPct val="75000"/>
              <a:buFont typeface="Wingdings 3"/>
              <a:buChar char=""/>
              <a:defRPr kumimoji="0" lang="en-US" sz="1600" smtClean="0"/>
            </a:lvl9pPr>
          </a:lstStyle>
          <a:p>
            <a:pPr lvl="0"/>
            <a:r>
              <a:rPr lang="de-DE"/>
              <a:t>T</a:t>
            </a:r>
          </a:p>
        </p:txBody>
      </p:sp>
    </p:spTree>
    <p:extLst>
      <p:ext uri="{BB962C8B-B14F-4D97-AF65-F5344CB8AC3E}">
        <p14:creationId xmlns:p14="http://schemas.microsoft.com/office/powerpoint/2010/main" val="271697799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p:cSld name="Last Page with Contact grey">
    <p:spTree>
      <p:nvGrpSpPr>
        <p:cNvPr id="1" name=""/>
        <p:cNvGrpSpPr/>
        <p:nvPr/>
      </p:nvGrpSpPr>
      <p:grpSpPr>
        <a:xfrm>
          <a:off x="0" y="0"/>
          <a:ext cx="0" cy="0"/>
          <a:chOff x="0" y="0"/>
          <a:chExt cx="0" cy="0"/>
        </a:xfrm>
      </p:grpSpPr>
      <p:sp>
        <p:nvSpPr>
          <p:cNvPr id="2" name="Rechteck 1"/>
          <p:cNvSpPr/>
          <p:nvPr/>
        </p:nvSpPr>
        <p:spPr>
          <a:xfrm>
            <a:off x="0" y="0"/>
            <a:ext cx="12195175" cy="6858000"/>
          </a:xfrm>
          <a:prstGeom prst="rect">
            <a:avLst/>
          </a:prstGeom>
          <a:gradFill>
            <a:gsLst>
              <a:gs pos="0">
                <a:schemeClr val="accent2">
                  <a:lumMod val="60000"/>
                  <a:lumOff val="40000"/>
                </a:schemeClr>
              </a:gs>
              <a:gs pos="100000">
                <a:schemeClr val="bg1">
                  <a:lumMod val="95000"/>
                </a:schemeClr>
              </a:gs>
              <a:gs pos="40000">
                <a:schemeClr val="accent2">
                  <a:lumMod val="40000"/>
                  <a:lumOff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p:cNvSpPr/>
          <p:nvPr/>
        </p:nvSpPr>
        <p:spPr>
          <a:xfrm>
            <a:off x="3897045" y="881380"/>
            <a:ext cx="4401084" cy="2811566"/>
          </a:xfrm>
          <a:prstGeom prst="rect">
            <a:avLst/>
          </a:prstGeom>
          <a:solidFill>
            <a:schemeClr val="bg2"/>
          </a:solidFill>
          <a:ln w="9525">
            <a:noFill/>
          </a:ln>
          <a:effectLst>
            <a:outerShdw blurRad="88900" dir="13500000" sy="23000" kx="1200000" algn="b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Bild 20" descr="DRX_LO1407_RGB_RZ.eps">
            <a:extLst>
              <a:ext uri="{FF2B5EF4-FFF2-40B4-BE49-F238E27FC236}">
                <a16:creationId xmlns:a16="http://schemas.microsoft.com/office/drawing/2014/main" id="{D3DBDC87-2644-4E91-B0E0-BF0368466AAA}"/>
              </a:ext>
            </a:extLst>
          </p:cNvPr>
          <p:cNvPicPr>
            <a:picLocks noChangeAspect="1"/>
          </p:cNvPicPr>
          <p:nvPr/>
        </p:nvPicPr>
        <p:blipFill>
          <a:blip r:embed="rId2" cstate="print">
            <a:lum bright="-100000" contrast="100000"/>
            <a:extLst>
              <a:ext uri="{28A0092B-C50C-407E-A947-70E740481C1C}">
                <a14:useLocalDpi xmlns:a14="http://schemas.microsoft.com/office/drawing/2010/main" val="0"/>
              </a:ext>
            </a:extLst>
          </a:blip>
          <a:stretch>
            <a:fillRect/>
          </a:stretch>
        </p:blipFill>
        <p:spPr>
          <a:xfrm>
            <a:off x="6856539" y="1170305"/>
            <a:ext cx="1152000" cy="489727"/>
          </a:xfrm>
          <a:prstGeom prst="rect">
            <a:avLst/>
          </a:prstGeom>
        </p:spPr>
      </p:pic>
      <p:sp>
        <p:nvSpPr>
          <p:cNvPr id="18" name="Inhaltsplatzhalter 19">
            <a:extLst>
              <a:ext uri="{FF2B5EF4-FFF2-40B4-BE49-F238E27FC236}">
                <a16:creationId xmlns:a16="http://schemas.microsoft.com/office/drawing/2014/main" id="{B636A7FA-55E7-4107-AA08-C736EBBB8307}"/>
              </a:ext>
            </a:extLst>
          </p:cNvPr>
          <p:cNvSpPr>
            <a:spLocks noGrp="1"/>
          </p:cNvSpPr>
          <p:nvPr>
            <p:ph sz="quarter" idx="18"/>
          </p:nvPr>
        </p:nvSpPr>
        <p:spPr>
          <a:xfrm>
            <a:off x="2831911" y="4141836"/>
            <a:ext cx="6531352" cy="184683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9" name="Textplatzhalter 7">
            <a:extLst>
              <a:ext uri="{FF2B5EF4-FFF2-40B4-BE49-F238E27FC236}">
                <a16:creationId xmlns:a16="http://schemas.microsoft.com/office/drawing/2014/main" id="{8E48FF13-8F91-4784-A97B-8C414F5DA6E3}"/>
              </a:ext>
            </a:extLst>
          </p:cNvPr>
          <p:cNvSpPr>
            <a:spLocks noGrp="1"/>
          </p:cNvSpPr>
          <p:nvPr>
            <p:ph type="body" sz="quarter" idx="11" hasCustomPrompt="1"/>
          </p:nvPr>
        </p:nvSpPr>
        <p:spPr>
          <a:xfrm>
            <a:off x="4186006" y="1610834"/>
            <a:ext cx="2365288" cy="369332"/>
          </a:xfrm>
        </p:spPr>
        <p:txBody>
          <a:bodyPr anchor="b" anchorCtr="0">
            <a:noAutofit/>
          </a:bodyPr>
          <a:lstStyle>
            <a:lvl1pPr>
              <a:defRPr sz="1200" b="1">
                <a:solidFill>
                  <a:schemeClr val="accent1"/>
                </a:solidFill>
              </a:defRPr>
            </a:lvl1pPr>
          </a:lstStyle>
          <a:p>
            <a:pPr lvl="0"/>
            <a:r>
              <a:rPr lang="de-DE" sz="1200" b="1"/>
              <a:t>First </a:t>
            </a:r>
            <a:r>
              <a:rPr lang="de-DE" sz="1200" b="1" err="1"/>
              <a:t>name</a:t>
            </a:r>
            <a:r>
              <a:rPr lang="de-DE" sz="1200" b="1"/>
              <a:t> Last </a:t>
            </a:r>
            <a:r>
              <a:rPr lang="de-DE" sz="1200" b="1" err="1"/>
              <a:t>name</a:t>
            </a:r>
            <a:endParaRPr lang="de-DE"/>
          </a:p>
        </p:txBody>
      </p:sp>
      <p:sp>
        <p:nvSpPr>
          <p:cNvPr id="20" name="Textplatzhalter 10">
            <a:extLst>
              <a:ext uri="{FF2B5EF4-FFF2-40B4-BE49-F238E27FC236}">
                <a16:creationId xmlns:a16="http://schemas.microsoft.com/office/drawing/2014/main" id="{99C99D3C-288E-448F-B1B4-E51856E1553B}"/>
              </a:ext>
            </a:extLst>
          </p:cNvPr>
          <p:cNvSpPr>
            <a:spLocks noGrp="1"/>
          </p:cNvSpPr>
          <p:nvPr>
            <p:ph type="body" sz="quarter" idx="12" hasCustomPrompt="1"/>
          </p:nvPr>
        </p:nvSpPr>
        <p:spPr>
          <a:xfrm>
            <a:off x="4186006" y="1995930"/>
            <a:ext cx="2365288" cy="153888"/>
          </a:xfrm>
        </p:spPr>
        <p:txBody>
          <a:bodyPr>
            <a:noAutofit/>
          </a:bodyPr>
          <a:lstStyle>
            <a:lvl1pPr>
              <a:defRPr sz="1000"/>
            </a:lvl1pPr>
          </a:lstStyle>
          <a:p>
            <a:pPr lvl="0"/>
            <a:r>
              <a:rPr lang="de-DE"/>
              <a:t>Educational </a:t>
            </a:r>
            <a:r>
              <a:rPr lang="de-DE" err="1"/>
              <a:t>degree</a:t>
            </a:r>
            <a:endParaRPr lang="de-DE"/>
          </a:p>
        </p:txBody>
      </p:sp>
      <p:sp>
        <p:nvSpPr>
          <p:cNvPr id="21" name="Textplatzhalter 12">
            <a:extLst>
              <a:ext uri="{FF2B5EF4-FFF2-40B4-BE49-F238E27FC236}">
                <a16:creationId xmlns:a16="http://schemas.microsoft.com/office/drawing/2014/main" id="{DEDD4CC3-E060-4C66-BE6D-1CC3DD5C19F3}"/>
              </a:ext>
            </a:extLst>
          </p:cNvPr>
          <p:cNvSpPr>
            <a:spLocks noGrp="1"/>
          </p:cNvSpPr>
          <p:nvPr>
            <p:ph type="body" sz="quarter" idx="13" hasCustomPrompt="1"/>
          </p:nvPr>
        </p:nvSpPr>
        <p:spPr>
          <a:xfrm>
            <a:off x="4186006" y="2328899"/>
            <a:ext cx="2365288" cy="153888"/>
          </a:xfrm>
        </p:spPr>
        <p:txBody>
          <a:bodyPr>
            <a:noAutofit/>
          </a:bodyPr>
          <a:lstStyle>
            <a:lvl1pPr>
              <a:defRPr sz="1000"/>
            </a:lvl1pPr>
          </a:lstStyle>
          <a:p>
            <a:pPr lvl="0"/>
            <a:r>
              <a:rPr lang="de-DE"/>
              <a:t>Organisational Unit / Head </a:t>
            </a:r>
            <a:r>
              <a:rPr lang="de-DE" err="1"/>
              <a:t>of</a:t>
            </a:r>
            <a:r>
              <a:rPr lang="de-DE"/>
              <a:t> Unit</a:t>
            </a:r>
          </a:p>
        </p:txBody>
      </p:sp>
      <p:sp>
        <p:nvSpPr>
          <p:cNvPr id="22" name="Textplatzhalter 14">
            <a:extLst>
              <a:ext uri="{FF2B5EF4-FFF2-40B4-BE49-F238E27FC236}">
                <a16:creationId xmlns:a16="http://schemas.microsoft.com/office/drawing/2014/main" id="{FFC89D91-67B0-457C-A329-4ED2C6772BE9}"/>
              </a:ext>
            </a:extLst>
          </p:cNvPr>
          <p:cNvSpPr>
            <a:spLocks noGrp="1"/>
          </p:cNvSpPr>
          <p:nvPr>
            <p:ph type="body" sz="quarter" idx="14" hasCustomPrompt="1"/>
          </p:nvPr>
        </p:nvSpPr>
        <p:spPr>
          <a:xfrm>
            <a:off x="4186006" y="2493783"/>
            <a:ext cx="2365288" cy="153888"/>
          </a:xfrm>
        </p:spPr>
        <p:txBody>
          <a:bodyPr>
            <a:noAutofit/>
          </a:bodyPr>
          <a:lstStyle>
            <a:lvl1pPr>
              <a:defRPr sz="1000"/>
            </a:lvl1pPr>
          </a:lstStyle>
          <a:p>
            <a:pPr lvl="0"/>
            <a:r>
              <a:rPr lang="de-DE"/>
              <a:t>External Title</a:t>
            </a:r>
          </a:p>
        </p:txBody>
      </p:sp>
      <p:sp>
        <p:nvSpPr>
          <p:cNvPr id="23" name="Textplatzhalter 16">
            <a:extLst>
              <a:ext uri="{FF2B5EF4-FFF2-40B4-BE49-F238E27FC236}">
                <a16:creationId xmlns:a16="http://schemas.microsoft.com/office/drawing/2014/main" id="{237EBD4F-1BC2-4C63-8876-A4AEAFCFC3C1}"/>
              </a:ext>
            </a:extLst>
          </p:cNvPr>
          <p:cNvSpPr>
            <a:spLocks noGrp="1"/>
          </p:cNvSpPr>
          <p:nvPr>
            <p:ph type="body" sz="quarter" idx="15" hasCustomPrompt="1"/>
          </p:nvPr>
        </p:nvSpPr>
        <p:spPr>
          <a:xfrm>
            <a:off x="4366827" y="2724163"/>
            <a:ext cx="2184467" cy="153888"/>
          </a:xfrm>
        </p:spPr>
        <p:txBody>
          <a:bodyPr>
            <a:noAutofit/>
          </a:bodyPr>
          <a:lstStyle>
            <a:lvl1pPr>
              <a:defRPr sz="1000"/>
            </a:lvl1pPr>
          </a:lstStyle>
          <a:p>
            <a:pPr lvl="0"/>
            <a:r>
              <a:rPr lang="de-DE"/>
              <a:t>+49 XXXX XX-X</a:t>
            </a:r>
          </a:p>
        </p:txBody>
      </p:sp>
      <p:sp>
        <p:nvSpPr>
          <p:cNvPr id="24" name="Textplatzhalter 16">
            <a:extLst>
              <a:ext uri="{FF2B5EF4-FFF2-40B4-BE49-F238E27FC236}">
                <a16:creationId xmlns:a16="http://schemas.microsoft.com/office/drawing/2014/main" id="{C10B9E1D-0772-43E4-8EF9-ED0BF350F9B7}"/>
              </a:ext>
            </a:extLst>
          </p:cNvPr>
          <p:cNvSpPr>
            <a:spLocks noGrp="1"/>
          </p:cNvSpPr>
          <p:nvPr>
            <p:ph type="body" sz="quarter" idx="16" hasCustomPrompt="1"/>
          </p:nvPr>
        </p:nvSpPr>
        <p:spPr>
          <a:xfrm>
            <a:off x="4366827" y="2889874"/>
            <a:ext cx="2184467" cy="153888"/>
          </a:xfrm>
        </p:spPr>
        <p:txBody>
          <a:bodyPr>
            <a:noAutofit/>
          </a:bodyPr>
          <a:lstStyle>
            <a:lvl1pPr>
              <a:defRPr sz="1000"/>
            </a:lvl1pPr>
          </a:lstStyle>
          <a:p>
            <a:pPr lvl="0"/>
            <a:r>
              <a:rPr lang="de-DE"/>
              <a:t>+49 XXX XXXXXXX</a:t>
            </a:r>
          </a:p>
        </p:txBody>
      </p:sp>
      <p:sp>
        <p:nvSpPr>
          <p:cNvPr id="25" name="Textplatzhalter 19">
            <a:extLst>
              <a:ext uri="{FF2B5EF4-FFF2-40B4-BE49-F238E27FC236}">
                <a16:creationId xmlns:a16="http://schemas.microsoft.com/office/drawing/2014/main" id="{0D7508E7-C604-4F42-9D54-96AD10AE759B}"/>
              </a:ext>
            </a:extLst>
          </p:cNvPr>
          <p:cNvSpPr>
            <a:spLocks noGrp="1"/>
          </p:cNvSpPr>
          <p:nvPr>
            <p:ph type="body" sz="quarter" idx="17" hasCustomPrompt="1"/>
          </p:nvPr>
        </p:nvSpPr>
        <p:spPr>
          <a:xfrm>
            <a:off x="4186006" y="3116737"/>
            <a:ext cx="2365288" cy="153888"/>
          </a:xfrm>
        </p:spPr>
        <p:txBody>
          <a:bodyPr>
            <a:noAutofit/>
          </a:bodyPr>
          <a:lstStyle>
            <a:lvl1pPr>
              <a:defRPr sz="1000"/>
            </a:lvl1pPr>
          </a:lstStyle>
          <a:p>
            <a:pPr lvl="0"/>
            <a:r>
              <a:rPr lang="de-DE"/>
              <a:t>Firstname.lastname@draexlmaier.com</a:t>
            </a:r>
          </a:p>
        </p:txBody>
      </p:sp>
      <p:sp>
        <p:nvSpPr>
          <p:cNvPr id="26" name="Rechteck 25">
            <a:extLst>
              <a:ext uri="{FF2B5EF4-FFF2-40B4-BE49-F238E27FC236}">
                <a16:creationId xmlns:a16="http://schemas.microsoft.com/office/drawing/2014/main" id="{3CA0A547-FF05-4B28-8EEC-44128317F25D}"/>
              </a:ext>
            </a:extLst>
          </p:cNvPr>
          <p:cNvSpPr/>
          <p:nvPr/>
        </p:nvSpPr>
        <p:spPr>
          <a:xfrm>
            <a:off x="4186006" y="3280049"/>
            <a:ext cx="2365289" cy="15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r>
              <a:rPr lang="de-DE" sz="1000" b="1">
                <a:solidFill>
                  <a:schemeClr val="accent1"/>
                </a:solidFill>
              </a:rPr>
              <a:t>www.draexlmaier.com</a:t>
            </a:r>
          </a:p>
        </p:txBody>
      </p:sp>
      <p:sp>
        <p:nvSpPr>
          <p:cNvPr id="27" name="Address">
            <a:extLst>
              <a:ext uri="{FF2B5EF4-FFF2-40B4-BE49-F238E27FC236}">
                <a16:creationId xmlns:a16="http://schemas.microsoft.com/office/drawing/2014/main" id="{BF0BBCFC-29E9-4944-A4C8-967D9E435E80}"/>
              </a:ext>
            </a:extLst>
          </p:cNvPr>
          <p:cNvSpPr txBox="1">
            <a:spLocks/>
          </p:cNvSpPr>
          <p:nvPr/>
        </p:nvSpPr>
        <p:spPr>
          <a:xfrm>
            <a:off x="6563995" y="2002362"/>
            <a:ext cx="1444544" cy="165758"/>
          </a:xfrm>
          <a:prstGeom prst="rect">
            <a:avLst/>
          </a:prstGeom>
        </p:spPr>
        <p:txBody>
          <a:bodyPr vert="horz" lIns="0" tIns="0" rIns="0" bIns="0" rtlCol="0">
            <a:noAutofit/>
          </a:bodyPr>
          <a:lstStyle/>
          <a:p>
            <a:pPr algn="r">
              <a:spcBef>
                <a:spcPts val="133"/>
              </a:spcBef>
              <a:buClr>
                <a:schemeClr val="accent1"/>
              </a:buClr>
              <a:buSzPct val="100000"/>
              <a:defRPr/>
            </a:pPr>
            <a:r>
              <a:rPr lang="de-DE" sz="1000" b="1"/>
              <a:t>DRÄXLMAIER Group</a:t>
            </a:r>
          </a:p>
        </p:txBody>
      </p:sp>
      <p:sp>
        <p:nvSpPr>
          <p:cNvPr id="30" name="Textplatzhalter 19">
            <a:extLst>
              <a:ext uri="{FF2B5EF4-FFF2-40B4-BE49-F238E27FC236}">
                <a16:creationId xmlns:a16="http://schemas.microsoft.com/office/drawing/2014/main" id="{10FB2AB1-9AA8-432E-85E5-3FE7D7410904}"/>
              </a:ext>
            </a:extLst>
          </p:cNvPr>
          <p:cNvSpPr>
            <a:spLocks noGrp="1"/>
          </p:cNvSpPr>
          <p:nvPr>
            <p:ph type="body" sz="quarter" idx="21" hasCustomPrompt="1"/>
          </p:nvPr>
        </p:nvSpPr>
        <p:spPr>
          <a:xfrm>
            <a:off x="6563995" y="2168120"/>
            <a:ext cx="1444544" cy="153888"/>
          </a:xfrm>
        </p:spPr>
        <p:txBody>
          <a:bodyPr>
            <a:noAutofit/>
          </a:bodyPr>
          <a:lstStyle>
            <a:lvl1pPr algn="r">
              <a:defRPr sz="1000"/>
            </a:lvl1pPr>
          </a:lstStyle>
          <a:p>
            <a:pPr lvl="0"/>
            <a:r>
              <a:rPr lang="de-DE"/>
              <a:t>Company</a:t>
            </a:r>
          </a:p>
        </p:txBody>
      </p:sp>
      <p:sp>
        <p:nvSpPr>
          <p:cNvPr id="31" name="Textplatzhalter 19">
            <a:extLst>
              <a:ext uri="{FF2B5EF4-FFF2-40B4-BE49-F238E27FC236}">
                <a16:creationId xmlns:a16="http://schemas.microsoft.com/office/drawing/2014/main" id="{783DEBE8-AECE-46B7-AA36-CC2BC8335209}"/>
              </a:ext>
            </a:extLst>
          </p:cNvPr>
          <p:cNvSpPr>
            <a:spLocks noGrp="1"/>
          </p:cNvSpPr>
          <p:nvPr>
            <p:ph type="body" sz="quarter" idx="22" hasCustomPrompt="1"/>
          </p:nvPr>
        </p:nvSpPr>
        <p:spPr>
          <a:xfrm>
            <a:off x="6563995" y="2420323"/>
            <a:ext cx="1444544" cy="858709"/>
          </a:xfrm>
        </p:spPr>
        <p:txBody>
          <a:bodyPr>
            <a:noAutofit/>
          </a:bodyPr>
          <a:lstStyle>
            <a:lvl1pPr algn="r">
              <a:defRPr sz="1000"/>
            </a:lvl1pPr>
          </a:lstStyle>
          <a:p>
            <a:pPr lvl="0"/>
            <a:r>
              <a:rPr lang="de-DE" err="1"/>
              <a:t>Address</a:t>
            </a:r>
            <a:endParaRPr lang="de-DE"/>
          </a:p>
        </p:txBody>
      </p:sp>
      <p:sp>
        <p:nvSpPr>
          <p:cNvPr id="29" name="Textfeld 28">
            <a:extLst>
              <a:ext uri="{FF2B5EF4-FFF2-40B4-BE49-F238E27FC236}">
                <a16:creationId xmlns:a16="http://schemas.microsoft.com/office/drawing/2014/main" id="{0FBD1955-50EA-4234-94A9-70622D1C2866}"/>
              </a:ext>
            </a:extLst>
          </p:cNvPr>
          <p:cNvSpPr txBox="1"/>
          <p:nvPr/>
        </p:nvSpPr>
        <p:spPr>
          <a:xfrm>
            <a:off x="4186006" y="2724163"/>
            <a:ext cx="180821" cy="153888"/>
          </a:xfrm>
          <a:prstGeom prst="rect">
            <a:avLst/>
          </a:prstGeom>
        </p:spPr>
        <p:txBody>
          <a:bodyPr vert="horz" lIns="0" tIns="0" rIns="0" bIns="0" rtlCol="0">
            <a:noAutofit/>
          </a:bodyPr>
          <a:lstStyle>
            <a:lvl1pPr lvl="0">
              <a:defRPr sz="1000"/>
            </a:lvl1pPr>
            <a:lvl6pPr marL="2194560" indent="-243840">
              <a:spcBef>
                <a:spcPts val="400"/>
              </a:spcBef>
              <a:buClr>
                <a:srgbClr val="9FB8CD">
                  <a:shade val="75000"/>
                </a:srgbClr>
              </a:buClr>
              <a:buSzPct val="75000"/>
              <a:buFont typeface="Wingdings 3"/>
              <a:buChar char=""/>
              <a:defRPr kumimoji="0" lang="en-US" sz="2100" smtClean="0"/>
            </a:lvl6pPr>
            <a:lvl7pPr marL="2438400" indent="-243840">
              <a:spcBef>
                <a:spcPts val="400"/>
              </a:spcBef>
              <a:buClr>
                <a:srgbClr val="727CA3">
                  <a:shade val="75000"/>
                </a:srgbClr>
              </a:buClr>
              <a:buSzPct val="75000"/>
              <a:buFont typeface="Wingdings 3"/>
              <a:buChar char=""/>
              <a:defRPr kumimoji="0" lang="en-US" sz="1900" smtClean="0"/>
            </a:lvl7pPr>
            <a:lvl8pPr marL="2682239" indent="-243840">
              <a:spcBef>
                <a:spcPts val="400"/>
              </a:spcBef>
              <a:buClr>
                <a:prstClr val="white">
                  <a:shade val="50000"/>
                </a:prstClr>
              </a:buClr>
              <a:buSzPct val="75000"/>
              <a:buFont typeface="Wingdings 3"/>
              <a:buChar char=""/>
              <a:defRPr kumimoji="0" lang="en-US" sz="1900" smtClean="0"/>
            </a:lvl8pPr>
            <a:lvl9pPr marL="2926080" indent="-243840">
              <a:spcBef>
                <a:spcPts val="400"/>
              </a:spcBef>
              <a:buClr>
                <a:srgbClr val="9FB8CD"/>
              </a:buClr>
              <a:buSzPct val="75000"/>
              <a:buFont typeface="Wingdings 3"/>
              <a:buChar char=""/>
              <a:defRPr kumimoji="0" lang="en-US" sz="1600" smtClean="0"/>
            </a:lvl9pPr>
          </a:lstStyle>
          <a:p>
            <a:pPr lvl="0"/>
            <a:r>
              <a:rPr lang="de-DE"/>
              <a:t>T</a:t>
            </a:r>
          </a:p>
        </p:txBody>
      </p:sp>
      <p:sp>
        <p:nvSpPr>
          <p:cNvPr id="33" name="Textfeld 32">
            <a:extLst>
              <a:ext uri="{FF2B5EF4-FFF2-40B4-BE49-F238E27FC236}">
                <a16:creationId xmlns:a16="http://schemas.microsoft.com/office/drawing/2014/main" id="{6765AC7C-0541-4F92-8AC6-74D5714CAD48}"/>
              </a:ext>
            </a:extLst>
          </p:cNvPr>
          <p:cNvSpPr txBox="1"/>
          <p:nvPr/>
        </p:nvSpPr>
        <p:spPr>
          <a:xfrm>
            <a:off x="4186006" y="2889874"/>
            <a:ext cx="180821" cy="153888"/>
          </a:xfrm>
          <a:prstGeom prst="rect">
            <a:avLst/>
          </a:prstGeom>
        </p:spPr>
        <p:txBody>
          <a:bodyPr vert="horz" lIns="0" tIns="0" rIns="0" bIns="0" rtlCol="0">
            <a:noAutofit/>
          </a:bodyPr>
          <a:lstStyle>
            <a:lvl1pPr lvl="0">
              <a:defRPr sz="1000"/>
            </a:lvl1pPr>
            <a:lvl6pPr marL="2194560" indent="-243840">
              <a:spcBef>
                <a:spcPts val="400"/>
              </a:spcBef>
              <a:buClr>
                <a:srgbClr val="9FB8CD">
                  <a:shade val="75000"/>
                </a:srgbClr>
              </a:buClr>
              <a:buSzPct val="75000"/>
              <a:buFont typeface="Wingdings 3"/>
              <a:buChar char=""/>
              <a:defRPr kumimoji="0" lang="en-US" sz="2100" smtClean="0"/>
            </a:lvl6pPr>
            <a:lvl7pPr marL="2438400" indent="-243840">
              <a:spcBef>
                <a:spcPts val="400"/>
              </a:spcBef>
              <a:buClr>
                <a:srgbClr val="727CA3">
                  <a:shade val="75000"/>
                </a:srgbClr>
              </a:buClr>
              <a:buSzPct val="75000"/>
              <a:buFont typeface="Wingdings 3"/>
              <a:buChar char=""/>
              <a:defRPr kumimoji="0" lang="en-US" sz="1900" smtClean="0"/>
            </a:lvl7pPr>
            <a:lvl8pPr marL="2682239" indent="-243840">
              <a:spcBef>
                <a:spcPts val="400"/>
              </a:spcBef>
              <a:buClr>
                <a:prstClr val="white">
                  <a:shade val="50000"/>
                </a:prstClr>
              </a:buClr>
              <a:buSzPct val="75000"/>
              <a:buFont typeface="Wingdings 3"/>
              <a:buChar char=""/>
              <a:defRPr kumimoji="0" lang="en-US" sz="1900" smtClean="0"/>
            </a:lvl8pPr>
            <a:lvl9pPr marL="2926080" indent="-243840">
              <a:spcBef>
                <a:spcPts val="400"/>
              </a:spcBef>
              <a:buClr>
                <a:srgbClr val="9FB8CD"/>
              </a:buClr>
              <a:buSzPct val="75000"/>
              <a:buFont typeface="Wingdings 3"/>
              <a:buChar char=""/>
              <a:defRPr kumimoji="0" lang="en-US" sz="1600" smtClean="0"/>
            </a:lvl9pPr>
          </a:lstStyle>
          <a:p>
            <a:pPr lvl="0"/>
            <a:r>
              <a:rPr lang="de-DE"/>
              <a:t>M</a:t>
            </a:r>
          </a:p>
        </p:txBody>
      </p:sp>
    </p:spTree>
    <p:extLst>
      <p:ext uri="{BB962C8B-B14F-4D97-AF65-F5344CB8AC3E}">
        <p14:creationId xmlns:p14="http://schemas.microsoft.com/office/powerpoint/2010/main" val="292196443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p:cSld name="Last Page with Contact grey T">
    <p:spTree>
      <p:nvGrpSpPr>
        <p:cNvPr id="1" name=""/>
        <p:cNvGrpSpPr/>
        <p:nvPr/>
      </p:nvGrpSpPr>
      <p:grpSpPr>
        <a:xfrm>
          <a:off x="0" y="0"/>
          <a:ext cx="0" cy="0"/>
          <a:chOff x="0" y="0"/>
          <a:chExt cx="0" cy="0"/>
        </a:xfrm>
      </p:grpSpPr>
      <p:sp>
        <p:nvSpPr>
          <p:cNvPr id="2" name="Rechteck 1"/>
          <p:cNvSpPr/>
          <p:nvPr/>
        </p:nvSpPr>
        <p:spPr>
          <a:xfrm>
            <a:off x="0" y="0"/>
            <a:ext cx="12195175" cy="6858000"/>
          </a:xfrm>
          <a:prstGeom prst="rect">
            <a:avLst/>
          </a:prstGeom>
          <a:gradFill>
            <a:gsLst>
              <a:gs pos="0">
                <a:schemeClr val="accent2">
                  <a:lumMod val="60000"/>
                  <a:lumOff val="40000"/>
                </a:schemeClr>
              </a:gs>
              <a:gs pos="100000">
                <a:schemeClr val="bg1">
                  <a:lumMod val="95000"/>
                </a:schemeClr>
              </a:gs>
              <a:gs pos="40000">
                <a:schemeClr val="accent2">
                  <a:lumMod val="40000"/>
                  <a:lumOff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p:cNvSpPr/>
          <p:nvPr/>
        </p:nvSpPr>
        <p:spPr>
          <a:xfrm>
            <a:off x="3897045" y="881380"/>
            <a:ext cx="4401084" cy="2811566"/>
          </a:xfrm>
          <a:prstGeom prst="rect">
            <a:avLst/>
          </a:prstGeom>
          <a:solidFill>
            <a:schemeClr val="bg2"/>
          </a:solidFill>
          <a:ln w="9525">
            <a:noFill/>
          </a:ln>
          <a:effectLst>
            <a:outerShdw blurRad="88900" dir="13500000" sy="23000" kx="1200000" algn="b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Bild 20" descr="DRX_LO1407_RGB_RZ.eps">
            <a:extLst>
              <a:ext uri="{FF2B5EF4-FFF2-40B4-BE49-F238E27FC236}">
                <a16:creationId xmlns:a16="http://schemas.microsoft.com/office/drawing/2014/main" id="{D3DBDC87-2644-4E91-B0E0-BF0368466AAA}"/>
              </a:ext>
            </a:extLst>
          </p:cNvPr>
          <p:cNvPicPr>
            <a:picLocks noChangeAspect="1"/>
          </p:cNvPicPr>
          <p:nvPr/>
        </p:nvPicPr>
        <p:blipFill>
          <a:blip r:embed="rId2" cstate="print">
            <a:lum bright="-100000" contrast="100000"/>
            <a:extLst>
              <a:ext uri="{28A0092B-C50C-407E-A947-70E740481C1C}">
                <a14:useLocalDpi xmlns:a14="http://schemas.microsoft.com/office/drawing/2010/main" val="0"/>
              </a:ext>
            </a:extLst>
          </a:blip>
          <a:stretch>
            <a:fillRect/>
          </a:stretch>
        </p:blipFill>
        <p:spPr>
          <a:xfrm>
            <a:off x="6856539" y="1170305"/>
            <a:ext cx="1152000" cy="489727"/>
          </a:xfrm>
          <a:prstGeom prst="rect">
            <a:avLst/>
          </a:prstGeom>
        </p:spPr>
      </p:pic>
      <p:sp>
        <p:nvSpPr>
          <p:cNvPr id="18" name="Inhaltsplatzhalter 19">
            <a:extLst>
              <a:ext uri="{FF2B5EF4-FFF2-40B4-BE49-F238E27FC236}">
                <a16:creationId xmlns:a16="http://schemas.microsoft.com/office/drawing/2014/main" id="{B636A7FA-55E7-4107-AA08-C736EBBB8307}"/>
              </a:ext>
            </a:extLst>
          </p:cNvPr>
          <p:cNvSpPr>
            <a:spLocks noGrp="1"/>
          </p:cNvSpPr>
          <p:nvPr>
            <p:ph sz="quarter" idx="18"/>
          </p:nvPr>
        </p:nvSpPr>
        <p:spPr>
          <a:xfrm>
            <a:off x="2831911" y="4141836"/>
            <a:ext cx="6531352" cy="184683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9" name="Textplatzhalter 7">
            <a:extLst>
              <a:ext uri="{FF2B5EF4-FFF2-40B4-BE49-F238E27FC236}">
                <a16:creationId xmlns:a16="http://schemas.microsoft.com/office/drawing/2014/main" id="{8E48FF13-8F91-4784-A97B-8C414F5DA6E3}"/>
              </a:ext>
            </a:extLst>
          </p:cNvPr>
          <p:cNvSpPr>
            <a:spLocks noGrp="1"/>
          </p:cNvSpPr>
          <p:nvPr>
            <p:ph type="body" sz="quarter" idx="11" hasCustomPrompt="1"/>
          </p:nvPr>
        </p:nvSpPr>
        <p:spPr>
          <a:xfrm>
            <a:off x="4186006" y="1610834"/>
            <a:ext cx="2365288" cy="369332"/>
          </a:xfrm>
        </p:spPr>
        <p:txBody>
          <a:bodyPr anchor="b" anchorCtr="0">
            <a:noAutofit/>
          </a:bodyPr>
          <a:lstStyle>
            <a:lvl1pPr>
              <a:defRPr sz="1200" b="1">
                <a:solidFill>
                  <a:schemeClr val="accent1"/>
                </a:solidFill>
              </a:defRPr>
            </a:lvl1pPr>
          </a:lstStyle>
          <a:p>
            <a:pPr lvl="0"/>
            <a:r>
              <a:rPr lang="de-DE" sz="1200" b="1"/>
              <a:t>First </a:t>
            </a:r>
            <a:r>
              <a:rPr lang="de-DE" sz="1200" b="1" err="1"/>
              <a:t>name</a:t>
            </a:r>
            <a:r>
              <a:rPr lang="de-DE" sz="1200" b="1"/>
              <a:t> Last </a:t>
            </a:r>
            <a:r>
              <a:rPr lang="de-DE" sz="1200" b="1" err="1"/>
              <a:t>name</a:t>
            </a:r>
            <a:endParaRPr lang="de-DE"/>
          </a:p>
        </p:txBody>
      </p:sp>
      <p:sp>
        <p:nvSpPr>
          <p:cNvPr id="20" name="Textplatzhalter 10">
            <a:extLst>
              <a:ext uri="{FF2B5EF4-FFF2-40B4-BE49-F238E27FC236}">
                <a16:creationId xmlns:a16="http://schemas.microsoft.com/office/drawing/2014/main" id="{99C99D3C-288E-448F-B1B4-E51856E1553B}"/>
              </a:ext>
            </a:extLst>
          </p:cNvPr>
          <p:cNvSpPr>
            <a:spLocks noGrp="1"/>
          </p:cNvSpPr>
          <p:nvPr>
            <p:ph type="body" sz="quarter" idx="12" hasCustomPrompt="1"/>
          </p:nvPr>
        </p:nvSpPr>
        <p:spPr>
          <a:xfrm>
            <a:off x="4186006" y="1995930"/>
            <a:ext cx="2365288" cy="153888"/>
          </a:xfrm>
        </p:spPr>
        <p:txBody>
          <a:bodyPr>
            <a:noAutofit/>
          </a:bodyPr>
          <a:lstStyle>
            <a:lvl1pPr>
              <a:defRPr sz="1000"/>
            </a:lvl1pPr>
          </a:lstStyle>
          <a:p>
            <a:pPr lvl="0"/>
            <a:r>
              <a:rPr lang="de-DE"/>
              <a:t>Educational </a:t>
            </a:r>
            <a:r>
              <a:rPr lang="de-DE" err="1"/>
              <a:t>degree</a:t>
            </a:r>
            <a:endParaRPr lang="de-DE"/>
          </a:p>
        </p:txBody>
      </p:sp>
      <p:sp>
        <p:nvSpPr>
          <p:cNvPr id="21" name="Textplatzhalter 12">
            <a:extLst>
              <a:ext uri="{FF2B5EF4-FFF2-40B4-BE49-F238E27FC236}">
                <a16:creationId xmlns:a16="http://schemas.microsoft.com/office/drawing/2014/main" id="{DEDD4CC3-E060-4C66-BE6D-1CC3DD5C19F3}"/>
              </a:ext>
            </a:extLst>
          </p:cNvPr>
          <p:cNvSpPr>
            <a:spLocks noGrp="1"/>
          </p:cNvSpPr>
          <p:nvPr>
            <p:ph type="body" sz="quarter" idx="13" hasCustomPrompt="1"/>
          </p:nvPr>
        </p:nvSpPr>
        <p:spPr>
          <a:xfrm>
            <a:off x="4186006" y="2328899"/>
            <a:ext cx="2365288" cy="153888"/>
          </a:xfrm>
        </p:spPr>
        <p:txBody>
          <a:bodyPr>
            <a:noAutofit/>
          </a:bodyPr>
          <a:lstStyle>
            <a:lvl1pPr>
              <a:defRPr sz="1000"/>
            </a:lvl1pPr>
          </a:lstStyle>
          <a:p>
            <a:pPr lvl="0"/>
            <a:r>
              <a:rPr lang="de-DE"/>
              <a:t>Organisational Unit / Head </a:t>
            </a:r>
            <a:r>
              <a:rPr lang="de-DE" err="1"/>
              <a:t>of</a:t>
            </a:r>
            <a:r>
              <a:rPr lang="de-DE"/>
              <a:t> Unit</a:t>
            </a:r>
          </a:p>
        </p:txBody>
      </p:sp>
      <p:sp>
        <p:nvSpPr>
          <p:cNvPr id="22" name="Textplatzhalter 14">
            <a:extLst>
              <a:ext uri="{FF2B5EF4-FFF2-40B4-BE49-F238E27FC236}">
                <a16:creationId xmlns:a16="http://schemas.microsoft.com/office/drawing/2014/main" id="{FFC89D91-67B0-457C-A329-4ED2C6772BE9}"/>
              </a:ext>
            </a:extLst>
          </p:cNvPr>
          <p:cNvSpPr>
            <a:spLocks noGrp="1"/>
          </p:cNvSpPr>
          <p:nvPr>
            <p:ph type="body" sz="quarter" idx="14" hasCustomPrompt="1"/>
          </p:nvPr>
        </p:nvSpPr>
        <p:spPr>
          <a:xfrm>
            <a:off x="4186006" y="2493783"/>
            <a:ext cx="2365288" cy="153888"/>
          </a:xfrm>
        </p:spPr>
        <p:txBody>
          <a:bodyPr>
            <a:noAutofit/>
          </a:bodyPr>
          <a:lstStyle>
            <a:lvl1pPr>
              <a:defRPr sz="1000"/>
            </a:lvl1pPr>
          </a:lstStyle>
          <a:p>
            <a:pPr lvl="0"/>
            <a:r>
              <a:rPr lang="de-DE"/>
              <a:t>External Title</a:t>
            </a:r>
          </a:p>
        </p:txBody>
      </p:sp>
      <p:sp>
        <p:nvSpPr>
          <p:cNvPr id="23" name="Textplatzhalter 16">
            <a:extLst>
              <a:ext uri="{FF2B5EF4-FFF2-40B4-BE49-F238E27FC236}">
                <a16:creationId xmlns:a16="http://schemas.microsoft.com/office/drawing/2014/main" id="{237EBD4F-1BC2-4C63-8876-A4AEAFCFC3C1}"/>
              </a:ext>
            </a:extLst>
          </p:cNvPr>
          <p:cNvSpPr>
            <a:spLocks noGrp="1"/>
          </p:cNvSpPr>
          <p:nvPr>
            <p:ph type="body" sz="quarter" idx="15" hasCustomPrompt="1"/>
          </p:nvPr>
        </p:nvSpPr>
        <p:spPr>
          <a:xfrm>
            <a:off x="4366827" y="2724163"/>
            <a:ext cx="2184467" cy="153888"/>
          </a:xfrm>
        </p:spPr>
        <p:txBody>
          <a:bodyPr>
            <a:noAutofit/>
          </a:bodyPr>
          <a:lstStyle>
            <a:lvl1pPr>
              <a:defRPr sz="1000"/>
            </a:lvl1pPr>
          </a:lstStyle>
          <a:p>
            <a:pPr lvl="0"/>
            <a:r>
              <a:rPr lang="de-DE"/>
              <a:t>+49 XXXX XX-X</a:t>
            </a:r>
          </a:p>
        </p:txBody>
      </p:sp>
      <p:sp>
        <p:nvSpPr>
          <p:cNvPr id="25" name="Textplatzhalter 19">
            <a:extLst>
              <a:ext uri="{FF2B5EF4-FFF2-40B4-BE49-F238E27FC236}">
                <a16:creationId xmlns:a16="http://schemas.microsoft.com/office/drawing/2014/main" id="{0D7508E7-C604-4F42-9D54-96AD10AE759B}"/>
              </a:ext>
            </a:extLst>
          </p:cNvPr>
          <p:cNvSpPr>
            <a:spLocks noGrp="1"/>
          </p:cNvSpPr>
          <p:nvPr>
            <p:ph type="body" sz="quarter" idx="17" hasCustomPrompt="1"/>
          </p:nvPr>
        </p:nvSpPr>
        <p:spPr>
          <a:xfrm>
            <a:off x="4186006" y="3116737"/>
            <a:ext cx="2365288" cy="153888"/>
          </a:xfrm>
        </p:spPr>
        <p:txBody>
          <a:bodyPr>
            <a:noAutofit/>
          </a:bodyPr>
          <a:lstStyle>
            <a:lvl1pPr>
              <a:defRPr sz="1000"/>
            </a:lvl1pPr>
          </a:lstStyle>
          <a:p>
            <a:pPr lvl="0"/>
            <a:r>
              <a:rPr lang="de-DE"/>
              <a:t>Firstname.lastname@draexlmaier.com</a:t>
            </a:r>
          </a:p>
        </p:txBody>
      </p:sp>
      <p:sp>
        <p:nvSpPr>
          <p:cNvPr id="26" name="Rechteck 25">
            <a:extLst>
              <a:ext uri="{FF2B5EF4-FFF2-40B4-BE49-F238E27FC236}">
                <a16:creationId xmlns:a16="http://schemas.microsoft.com/office/drawing/2014/main" id="{3CA0A547-FF05-4B28-8EEC-44128317F25D}"/>
              </a:ext>
            </a:extLst>
          </p:cNvPr>
          <p:cNvSpPr/>
          <p:nvPr/>
        </p:nvSpPr>
        <p:spPr>
          <a:xfrm>
            <a:off x="4186006" y="3280049"/>
            <a:ext cx="2365289" cy="15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r>
              <a:rPr lang="de-DE" sz="1000" b="1">
                <a:solidFill>
                  <a:schemeClr val="accent1"/>
                </a:solidFill>
              </a:rPr>
              <a:t>www.draexlmaier.com</a:t>
            </a:r>
          </a:p>
        </p:txBody>
      </p:sp>
      <p:sp>
        <p:nvSpPr>
          <p:cNvPr id="27" name="Address">
            <a:extLst>
              <a:ext uri="{FF2B5EF4-FFF2-40B4-BE49-F238E27FC236}">
                <a16:creationId xmlns:a16="http://schemas.microsoft.com/office/drawing/2014/main" id="{BF0BBCFC-29E9-4944-A4C8-967D9E435E80}"/>
              </a:ext>
            </a:extLst>
          </p:cNvPr>
          <p:cNvSpPr txBox="1">
            <a:spLocks/>
          </p:cNvSpPr>
          <p:nvPr/>
        </p:nvSpPr>
        <p:spPr>
          <a:xfrm>
            <a:off x="6563995" y="2002362"/>
            <a:ext cx="1444544" cy="165758"/>
          </a:xfrm>
          <a:prstGeom prst="rect">
            <a:avLst/>
          </a:prstGeom>
        </p:spPr>
        <p:txBody>
          <a:bodyPr vert="horz" lIns="0" tIns="0" rIns="0" bIns="0" rtlCol="0">
            <a:noAutofit/>
          </a:bodyPr>
          <a:lstStyle/>
          <a:p>
            <a:pPr algn="r">
              <a:spcBef>
                <a:spcPts val="133"/>
              </a:spcBef>
              <a:buClr>
                <a:schemeClr val="accent1"/>
              </a:buClr>
              <a:buSzPct val="100000"/>
              <a:defRPr/>
            </a:pPr>
            <a:r>
              <a:rPr lang="de-DE" sz="1000" b="1"/>
              <a:t>DRÄXLMAIER Group</a:t>
            </a:r>
          </a:p>
        </p:txBody>
      </p:sp>
      <p:sp>
        <p:nvSpPr>
          <p:cNvPr id="30" name="Textplatzhalter 19">
            <a:extLst>
              <a:ext uri="{FF2B5EF4-FFF2-40B4-BE49-F238E27FC236}">
                <a16:creationId xmlns:a16="http://schemas.microsoft.com/office/drawing/2014/main" id="{10FB2AB1-9AA8-432E-85E5-3FE7D7410904}"/>
              </a:ext>
            </a:extLst>
          </p:cNvPr>
          <p:cNvSpPr>
            <a:spLocks noGrp="1"/>
          </p:cNvSpPr>
          <p:nvPr>
            <p:ph type="body" sz="quarter" idx="21" hasCustomPrompt="1"/>
          </p:nvPr>
        </p:nvSpPr>
        <p:spPr>
          <a:xfrm>
            <a:off x="6563995" y="2168120"/>
            <a:ext cx="1444544" cy="153888"/>
          </a:xfrm>
        </p:spPr>
        <p:txBody>
          <a:bodyPr>
            <a:noAutofit/>
          </a:bodyPr>
          <a:lstStyle>
            <a:lvl1pPr algn="r">
              <a:defRPr sz="1000"/>
            </a:lvl1pPr>
          </a:lstStyle>
          <a:p>
            <a:pPr lvl="0"/>
            <a:r>
              <a:rPr lang="de-DE"/>
              <a:t>Company</a:t>
            </a:r>
          </a:p>
        </p:txBody>
      </p:sp>
      <p:sp>
        <p:nvSpPr>
          <p:cNvPr id="31" name="Textplatzhalter 19">
            <a:extLst>
              <a:ext uri="{FF2B5EF4-FFF2-40B4-BE49-F238E27FC236}">
                <a16:creationId xmlns:a16="http://schemas.microsoft.com/office/drawing/2014/main" id="{783DEBE8-AECE-46B7-AA36-CC2BC8335209}"/>
              </a:ext>
            </a:extLst>
          </p:cNvPr>
          <p:cNvSpPr>
            <a:spLocks noGrp="1"/>
          </p:cNvSpPr>
          <p:nvPr>
            <p:ph type="body" sz="quarter" idx="22" hasCustomPrompt="1"/>
          </p:nvPr>
        </p:nvSpPr>
        <p:spPr>
          <a:xfrm>
            <a:off x="6563995" y="2420323"/>
            <a:ext cx="1444544" cy="858709"/>
          </a:xfrm>
        </p:spPr>
        <p:txBody>
          <a:bodyPr>
            <a:noAutofit/>
          </a:bodyPr>
          <a:lstStyle>
            <a:lvl1pPr algn="r">
              <a:defRPr sz="1000"/>
            </a:lvl1pPr>
          </a:lstStyle>
          <a:p>
            <a:pPr lvl="0"/>
            <a:r>
              <a:rPr lang="de-DE" err="1"/>
              <a:t>Address</a:t>
            </a:r>
            <a:endParaRPr lang="de-DE"/>
          </a:p>
        </p:txBody>
      </p:sp>
      <p:sp>
        <p:nvSpPr>
          <p:cNvPr id="29" name="Textfeld 28">
            <a:extLst>
              <a:ext uri="{FF2B5EF4-FFF2-40B4-BE49-F238E27FC236}">
                <a16:creationId xmlns:a16="http://schemas.microsoft.com/office/drawing/2014/main" id="{05C0C686-F0AA-4DDE-BD1A-DB3FCAEB0E63}"/>
              </a:ext>
            </a:extLst>
          </p:cNvPr>
          <p:cNvSpPr txBox="1"/>
          <p:nvPr/>
        </p:nvSpPr>
        <p:spPr>
          <a:xfrm>
            <a:off x="4186006" y="2724163"/>
            <a:ext cx="180821" cy="153888"/>
          </a:xfrm>
          <a:prstGeom prst="rect">
            <a:avLst/>
          </a:prstGeom>
        </p:spPr>
        <p:txBody>
          <a:bodyPr vert="horz" lIns="0" tIns="0" rIns="0" bIns="0" rtlCol="0">
            <a:noAutofit/>
          </a:bodyPr>
          <a:lstStyle>
            <a:lvl1pPr lvl="0">
              <a:defRPr sz="1000"/>
            </a:lvl1pPr>
            <a:lvl6pPr marL="2194560" indent="-243840">
              <a:spcBef>
                <a:spcPts val="400"/>
              </a:spcBef>
              <a:buClr>
                <a:srgbClr val="9FB8CD">
                  <a:shade val="75000"/>
                </a:srgbClr>
              </a:buClr>
              <a:buSzPct val="75000"/>
              <a:buFont typeface="Wingdings 3"/>
              <a:buChar char=""/>
              <a:defRPr kumimoji="0" lang="en-US" sz="2100" smtClean="0"/>
            </a:lvl6pPr>
            <a:lvl7pPr marL="2438400" indent="-243840">
              <a:spcBef>
                <a:spcPts val="400"/>
              </a:spcBef>
              <a:buClr>
                <a:srgbClr val="727CA3">
                  <a:shade val="75000"/>
                </a:srgbClr>
              </a:buClr>
              <a:buSzPct val="75000"/>
              <a:buFont typeface="Wingdings 3"/>
              <a:buChar char=""/>
              <a:defRPr kumimoji="0" lang="en-US" sz="1900" smtClean="0"/>
            </a:lvl7pPr>
            <a:lvl8pPr marL="2682239" indent="-243840">
              <a:spcBef>
                <a:spcPts val="400"/>
              </a:spcBef>
              <a:buClr>
                <a:prstClr val="white">
                  <a:shade val="50000"/>
                </a:prstClr>
              </a:buClr>
              <a:buSzPct val="75000"/>
              <a:buFont typeface="Wingdings 3"/>
              <a:buChar char=""/>
              <a:defRPr kumimoji="0" lang="en-US" sz="1900" smtClean="0"/>
            </a:lvl8pPr>
            <a:lvl9pPr marL="2926080" indent="-243840">
              <a:spcBef>
                <a:spcPts val="400"/>
              </a:spcBef>
              <a:buClr>
                <a:srgbClr val="9FB8CD"/>
              </a:buClr>
              <a:buSzPct val="75000"/>
              <a:buFont typeface="Wingdings 3"/>
              <a:buChar char=""/>
              <a:defRPr kumimoji="0" lang="en-US" sz="1600" smtClean="0"/>
            </a:lvl9pPr>
          </a:lstStyle>
          <a:p>
            <a:pPr lvl="0"/>
            <a:r>
              <a:rPr lang="de-DE"/>
              <a:t>T</a:t>
            </a:r>
          </a:p>
        </p:txBody>
      </p:sp>
    </p:spTree>
    <p:extLst>
      <p:ext uri="{BB962C8B-B14F-4D97-AF65-F5344CB8AC3E}">
        <p14:creationId xmlns:p14="http://schemas.microsoft.com/office/powerpoint/2010/main" val="10273874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Subtitle grey">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1822066C-E29D-4ABF-BEBE-F91EB1C833E2}"/>
              </a:ext>
            </a:extLst>
          </p:cNvPr>
          <p:cNvSpPr/>
          <p:nvPr/>
        </p:nvSpPr>
        <p:spPr>
          <a:xfrm>
            <a:off x="-1" y="2648932"/>
            <a:ext cx="12195175" cy="3727379"/>
          </a:xfrm>
          <a:prstGeom prst="rect">
            <a:avLst/>
          </a:prstGeom>
          <a:gradFill>
            <a:gsLst>
              <a:gs pos="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platzhalter 2">
            <a:extLst>
              <a:ext uri="{FF2B5EF4-FFF2-40B4-BE49-F238E27FC236}">
                <a16:creationId xmlns:a16="http://schemas.microsoft.com/office/drawing/2014/main" id="{4932ED2A-326E-49EE-BC82-7EF9E744C1EC}"/>
              </a:ext>
            </a:extLst>
          </p:cNvPr>
          <p:cNvSpPr>
            <a:spLocks noGrp="1"/>
          </p:cNvSpPr>
          <p:nvPr>
            <p:ph type="body" sz="quarter" idx="10"/>
          </p:nvPr>
        </p:nvSpPr>
        <p:spPr>
          <a:xfrm>
            <a:off x="324001" y="1035824"/>
            <a:ext cx="9698038" cy="365939"/>
          </a:xfrm>
        </p:spPr>
        <p:txBody>
          <a:bodyPr bIns="57600" anchor="t" anchorCtr="0">
            <a:spAutoFit/>
          </a:bodyPr>
          <a:lstStyle>
            <a:lvl1pPr>
              <a:defRPr b="1"/>
            </a:lvl1pPr>
          </a:lstStyle>
          <a:p>
            <a:pPr lvl="0"/>
            <a:r>
              <a:rPr lang="de-DE"/>
              <a:t>Mastertextformat bearbeiten</a:t>
            </a:r>
          </a:p>
        </p:txBody>
      </p:sp>
      <p:sp>
        <p:nvSpPr>
          <p:cNvPr id="4" name="Titel 3">
            <a:extLst>
              <a:ext uri="{FF2B5EF4-FFF2-40B4-BE49-F238E27FC236}">
                <a16:creationId xmlns:a16="http://schemas.microsoft.com/office/drawing/2014/main" id="{B26A37EC-14BE-4C6F-AF7B-89CDA6E90A0C}"/>
              </a:ext>
            </a:extLst>
          </p:cNvPr>
          <p:cNvSpPr>
            <a:spLocks noGrp="1"/>
          </p:cNvSpPr>
          <p:nvPr>
            <p:ph type="title"/>
          </p:nvPr>
        </p:nvSpPr>
        <p:spPr>
          <a:xfrm>
            <a:off x="324000" y="539600"/>
            <a:ext cx="9697138" cy="415370"/>
          </a:xfrm>
        </p:spPr>
        <p:txBody>
          <a:bodyPr>
            <a:noAutofit/>
          </a:bodyPr>
          <a:lstStyle>
            <a:lvl1pPr>
              <a:defRPr sz="2700"/>
            </a:lvl1pPr>
          </a:lstStyle>
          <a:p>
            <a:r>
              <a:rPr lang="de-DE"/>
              <a:t>Mastertitelformat bearbeiten</a:t>
            </a:r>
          </a:p>
        </p:txBody>
      </p:sp>
      <p:sp>
        <p:nvSpPr>
          <p:cNvPr id="5" name="Date Placeholder 4">
            <a:extLst>
              <a:ext uri="{FF2B5EF4-FFF2-40B4-BE49-F238E27FC236}">
                <a16:creationId xmlns:a16="http://schemas.microsoft.com/office/drawing/2014/main" id="{AED57712-04BF-4B3F-8B72-DDB201F2DA70}"/>
              </a:ext>
            </a:extLst>
          </p:cNvPr>
          <p:cNvSpPr>
            <a:spLocks noGrp="1"/>
          </p:cNvSpPr>
          <p:nvPr>
            <p:ph type="dt" sz="half" idx="11"/>
          </p:nvPr>
        </p:nvSpPr>
        <p:spPr/>
        <p:txBody>
          <a:bodyPr/>
          <a:lstStyle/>
          <a:p>
            <a:r>
              <a:rPr lang="de-DE"/>
              <a:t>07.10.2022 | Workshop DAR | Mackuth, Buchner, Hasslbauer, Schmideder</a:t>
            </a:r>
            <a:endParaRPr lang="en-GB"/>
          </a:p>
        </p:txBody>
      </p:sp>
      <p:sp>
        <p:nvSpPr>
          <p:cNvPr id="7" name="Slide Number Placeholder 6">
            <a:extLst>
              <a:ext uri="{FF2B5EF4-FFF2-40B4-BE49-F238E27FC236}">
                <a16:creationId xmlns:a16="http://schemas.microsoft.com/office/drawing/2014/main" id="{C4CF2EF7-AC30-4205-B9B9-8DC21232C6D9}"/>
              </a:ext>
            </a:extLst>
          </p:cNvPr>
          <p:cNvSpPr>
            <a:spLocks noGrp="1"/>
          </p:cNvSpPr>
          <p:nvPr>
            <p:ph type="sldNum" sz="quarter" idx="13"/>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175956408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Chapter">
    <p:spTree>
      <p:nvGrpSpPr>
        <p:cNvPr id="1" name=""/>
        <p:cNvGrpSpPr/>
        <p:nvPr/>
      </p:nvGrpSpPr>
      <p:grpSpPr>
        <a:xfrm>
          <a:off x="0" y="0"/>
          <a:ext cx="0" cy="0"/>
          <a:chOff x="0" y="0"/>
          <a:chExt cx="0" cy="0"/>
        </a:xfrm>
      </p:grpSpPr>
      <p:sp>
        <p:nvSpPr>
          <p:cNvPr id="6" name="Titel 1"/>
          <p:cNvSpPr>
            <a:spLocks noGrp="1"/>
          </p:cNvSpPr>
          <p:nvPr>
            <p:ph type="title" hasCustomPrompt="1"/>
          </p:nvPr>
        </p:nvSpPr>
        <p:spPr>
          <a:xfrm>
            <a:off x="324001" y="2448789"/>
            <a:ext cx="11545587" cy="1732452"/>
          </a:xfrm>
        </p:spPr>
        <p:txBody>
          <a:bodyPr tIns="72000" bIns="72000" anchor="b"/>
          <a:lstStyle>
            <a:lvl1pPr>
              <a:defRPr sz="6000">
                <a:solidFill>
                  <a:schemeClr val="tx1"/>
                </a:solidFill>
              </a:defRPr>
            </a:lvl1pPr>
          </a:lstStyle>
          <a:p>
            <a:r>
              <a:rPr lang="de-DE"/>
              <a:t>Chapter</a:t>
            </a:r>
          </a:p>
        </p:txBody>
      </p:sp>
      <p:cxnSp>
        <p:nvCxnSpPr>
          <p:cNvPr id="9" name="Gerade Verbindung 8"/>
          <p:cNvCxnSpPr/>
          <p:nvPr/>
        </p:nvCxnSpPr>
        <p:spPr>
          <a:xfrm>
            <a:off x="322263" y="4181241"/>
            <a:ext cx="11545587"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7D97B42C-3192-4134-B511-357F386DDB0A}"/>
              </a:ext>
            </a:extLst>
          </p:cNvPr>
          <p:cNvSpPr>
            <a:spLocks noGrp="1"/>
          </p:cNvSpPr>
          <p:nvPr>
            <p:ph type="dt" sz="half" idx="10"/>
          </p:nvPr>
        </p:nvSpPr>
        <p:spPr/>
        <p:txBody>
          <a:bodyPr/>
          <a:lstStyle/>
          <a:p>
            <a:r>
              <a:rPr lang="de-DE"/>
              <a:t>07.10.2022 | Workshop DAR | Mackuth, Buchner, Hasslbauer, Schmideder</a:t>
            </a:r>
            <a:endParaRPr lang="en-GB"/>
          </a:p>
        </p:txBody>
      </p:sp>
      <p:sp>
        <p:nvSpPr>
          <p:cNvPr id="5" name="Slide Number Placeholder 4">
            <a:extLst>
              <a:ext uri="{FF2B5EF4-FFF2-40B4-BE49-F238E27FC236}">
                <a16:creationId xmlns:a16="http://schemas.microsoft.com/office/drawing/2014/main" id="{358F1810-3E2A-4197-8229-3D617F5FC0EA}"/>
              </a:ext>
            </a:extLst>
          </p:cNvPr>
          <p:cNvSpPr>
            <a:spLocks noGrp="1"/>
          </p:cNvSpPr>
          <p:nvPr>
            <p:ph type="sldNum" sz="quarter" idx="12"/>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255614483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Title Layout">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17892D0A-171A-4132-994E-C6F0FAF81B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5" y="3048"/>
            <a:ext cx="12185904" cy="6851904"/>
          </a:xfrm>
          <a:prstGeom prst="rect">
            <a:avLst/>
          </a:prstGeom>
        </p:spPr>
      </p:pic>
      <p:sp>
        <p:nvSpPr>
          <p:cNvPr id="18" name="Titel 7"/>
          <p:cNvSpPr txBox="1">
            <a:spLocks/>
          </p:cNvSpPr>
          <p:nvPr/>
        </p:nvSpPr>
        <p:spPr>
          <a:xfrm>
            <a:off x="240060" y="6125740"/>
            <a:ext cx="11715050" cy="525813"/>
          </a:xfrm>
          <a:prstGeom prst="rect">
            <a:avLst/>
          </a:prstGeom>
          <a:solidFill>
            <a:schemeClr val="bg1"/>
          </a:solidFill>
          <a:effectLst/>
        </p:spPr>
        <p:txBody>
          <a:bodyPr vert="horz" lIns="239992" tIns="119996" rIns="239992" bIns="719977" anchor="t" anchorCtr="0">
            <a:noAutofit/>
          </a:bodyPr>
          <a:lstStyle>
            <a:lvl1pPr algn="l" rtl="0" eaLnBrk="1" latinLnBrk="0" hangingPunct="1">
              <a:lnSpc>
                <a:spcPct val="100000"/>
              </a:lnSpc>
              <a:spcBef>
                <a:spcPct val="0"/>
              </a:spcBef>
              <a:spcAft>
                <a:spcPts val="600"/>
              </a:spcAft>
              <a:buNone/>
              <a:defRPr kumimoji="0" sz="3000" b="1" kern="1200">
                <a:solidFill>
                  <a:schemeClr val="tx1"/>
                </a:solidFill>
                <a:latin typeface="+mj-lt"/>
                <a:ea typeface="+mj-ea"/>
                <a:cs typeface="+mj-cs"/>
              </a:defRPr>
            </a:lvl1pPr>
          </a:lstStyle>
          <a:p>
            <a:endParaRPr lang="en-US" sz="2999"/>
          </a:p>
        </p:txBody>
      </p:sp>
      <p:sp>
        <p:nvSpPr>
          <p:cNvPr id="3" name="Rechteck 2">
            <a:extLst>
              <a:ext uri="{FF2B5EF4-FFF2-40B4-BE49-F238E27FC236}">
                <a16:creationId xmlns:a16="http://schemas.microsoft.com/office/drawing/2014/main" id="{F398D452-0D2C-433A-BC8E-9C006A4F7BD6}"/>
              </a:ext>
            </a:extLst>
          </p:cNvPr>
          <p:cNvSpPr/>
          <p:nvPr/>
        </p:nvSpPr>
        <p:spPr>
          <a:xfrm>
            <a:off x="240059" y="4773150"/>
            <a:ext cx="11715050" cy="18784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itel 7"/>
          <p:cNvSpPr>
            <a:spLocks noGrp="1"/>
          </p:cNvSpPr>
          <p:nvPr>
            <p:ph type="ctrTitle"/>
          </p:nvPr>
        </p:nvSpPr>
        <p:spPr>
          <a:xfrm>
            <a:off x="240060" y="4773150"/>
            <a:ext cx="11715050" cy="1352591"/>
          </a:xfrm>
          <a:noFill/>
          <a:effectLst/>
        </p:spPr>
        <p:txBody>
          <a:bodyPr lIns="240048" tIns="120024" rIns="240048" bIns="720144" anchor="t" anchorCtr="0">
            <a:noAutofit/>
          </a:bodyPr>
          <a:lstStyle>
            <a:lvl1pPr algn="l">
              <a:defRPr sz="3999" baseline="0">
                <a:solidFill>
                  <a:schemeClr val="accent1"/>
                </a:solidFill>
              </a:defRPr>
            </a:lvl1pPr>
          </a:lstStyle>
          <a:p>
            <a:r>
              <a:rPr kumimoji="0" lang="de-DE"/>
              <a:t>Mastertitelformat bearbeiten</a:t>
            </a:r>
            <a:endParaRPr kumimoji="0" lang="en-US"/>
          </a:p>
        </p:txBody>
      </p:sp>
      <p:sp>
        <p:nvSpPr>
          <p:cNvPr id="15" name="Untertitel 8"/>
          <p:cNvSpPr>
            <a:spLocks noGrp="1"/>
          </p:cNvSpPr>
          <p:nvPr>
            <p:ph type="subTitle" idx="1"/>
          </p:nvPr>
        </p:nvSpPr>
        <p:spPr>
          <a:xfrm>
            <a:off x="494228" y="5533370"/>
            <a:ext cx="11236559" cy="360000"/>
          </a:xfrm>
          <a:prstGeom prst="rect">
            <a:avLst/>
          </a:prstGeom>
          <a:noFill/>
        </p:spPr>
        <p:txBody>
          <a:bodyPr>
            <a:noAutofit/>
          </a:bodyPr>
          <a:lstStyle>
            <a:lvl1pPr marL="0" indent="0" algn="l">
              <a:spcBef>
                <a:spcPts val="0"/>
              </a:spcBef>
              <a:buNone/>
              <a:defRPr kumimoji="0" lang="de-DE" sz="2100" kern="1200" baseline="0" dirty="0" smtClean="0">
                <a:solidFill>
                  <a:schemeClr val="tx2"/>
                </a:solidFill>
                <a:latin typeface="+mj-lt"/>
                <a:ea typeface="+mj-ea"/>
                <a:cs typeface="+mj-cs"/>
              </a:defRPr>
            </a:lvl1pPr>
            <a:lvl2pPr marL="609600" indent="0" algn="ctr">
              <a:buNone/>
            </a:lvl2pPr>
            <a:lvl3pPr marL="1219200" indent="0" algn="ctr">
              <a:buNone/>
            </a:lvl3pPr>
            <a:lvl4pPr marL="1828800" indent="0" algn="ctr">
              <a:buNone/>
            </a:lvl4pPr>
            <a:lvl5pPr marL="2438400" indent="0" algn="ctr">
              <a:buNone/>
            </a:lvl5pPr>
            <a:lvl6pPr marL="3048000" indent="0" algn="ctr">
              <a:buNone/>
            </a:lvl6pPr>
            <a:lvl7pPr marL="3657600" indent="0" algn="ctr">
              <a:buNone/>
            </a:lvl7pPr>
            <a:lvl8pPr marL="4267199" indent="0" algn="ctr">
              <a:buNone/>
            </a:lvl8pPr>
            <a:lvl9pPr marL="4876799" indent="0" algn="ctr">
              <a:buNone/>
            </a:lvl9pPr>
          </a:lstStyle>
          <a:p>
            <a:r>
              <a:rPr kumimoji="0" lang="de-DE"/>
              <a:t>Master-Untertitelformat bearbeiten</a:t>
            </a:r>
            <a:endParaRPr kumimoji="0" lang="en-US"/>
          </a:p>
        </p:txBody>
      </p:sp>
      <p:sp>
        <p:nvSpPr>
          <p:cNvPr id="11" name="Datumsplatzhalter 13"/>
          <p:cNvSpPr>
            <a:spLocks noGrp="1"/>
          </p:cNvSpPr>
          <p:nvPr>
            <p:ph type="dt" sz="half" idx="2"/>
          </p:nvPr>
        </p:nvSpPr>
        <p:spPr>
          <a:xfrm>
            <a:off x="494226" y="6256020"/>
            <a:ext cx="9189036" cy="121334"/>
          </a:xfrm>
          <a:prstGeom prst="rect">
            <a:avLst/>
          </a:prstGeom>
        </p:spPr>
        <p:txBody>
          <a:bodyPr lIns="0" anchor="ctr" anchorCtr="0"/>
          <a:lstStyle>
            <a:lvl1pPr marL="0" algn="l" defTabSz="1219200" rtl="0" eaLnBrk="1" latinLnBrk="0" hangingPunct="1">
              <a:defRPr lang="de-DE" sz="800" kern="1200" smtClean="0">
                <a:solidFill>
                  <a:schemeClr val="accent2"/>
                </a:solidFill>
                <a:latin typeface="+mn-lt"/>
                <a:ea typeface="+mn-ea"/>
                <a:cs typeface="+mn-cs"/>
              </a:defRPr>
            </a:lvl1pPr>
          </a:lstStyle>
          <a:p>
            <a:r>
              <a:rPr lang="de-DE"/>
              <a:t>07.10.2022 | Workshop DAR | Mackuth, Buchner, Hasslbauer, Schmideder</a:t>
            </a:r>
            <a:endParaRPr lang="en-US"/>
          </a:p>
        </p:txBody>
      </p:sp>
      <p:pic>
        <p:nvPicPr>
          <p:cNvPr id="48" name="Bild 20" descr="DRX_LO1407_RGB_RZ.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73588" y="324000"/>
            <a:ext cx="1296000" cy="550657"/>
          </a:xfrm>
          <a:prstGeom prst="rect">
            <a:avLst/>
          </a:prstGeom>
        </p:spPr>
      </p:pic>
      <p:pic>
        <p:nvPicPr>
          <p:cNvPr id="50" name="Bild 19" descr="DRX_LO1407_Claim_RGB_RZ.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3588" y="6404559"/>
            <a:ext cx="1296000" cy="107972"/>
          </a:xfrm>
          <a:prstGeom prst="rect">
            <a:avLst/>
          </a:prstGeom>
        </p:spPr>
      </p:pic>
      <p:cxnSp>
        <p:nvCxnSpPr>
          <p:cNvPr id="51" name="Gerade Verbindung 50"/>
          <p:cNvCxnSpPr/>
          <p:nvPr/>
        </p:nvCxnSpPr>
        <p:spPr>
          <a:xfrm>
            <a:off x="239674" y="6199176"/>
            <a:ext cx="1171582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ußzeilenplatzhalter 4"/>
          <p:cNvSpPr>
            <a:spLocks noGrp="1"/>
          </p:cNvSpPr>
          <p:nvPr>
            <p:ph type="ftr" sz="quarter" idx="3"/>
          </p:nvPr>
        </p:nvSpPr>
        <p:spPr>
          <a:xfrm>
            <a:off x="494226" y="6366509"/>
            <a:ext cx="9184726" cy="215603"/>
          </a:xfrm>
          <a:prstGeom prst="rect">
            <a:avLst/>
          </a:prstGeom>
        </p:spPr>
        <p:txBody>
          <a:bodyPr lIns="0" anchor="b" anchorCtr="0"/>
          <a:lstStyle>
            <a:lvl1pPr>
              <a:defRPr sz="800">
                <a:solidFill>
                  <a:schemeClr val="accent2"/>
                </a:solidFill>
              </a:defRPr>
            </a:lvl1pPr>
          </a:lstStyle>
          <a:p>
            <a:endParaRPr lang="de-DE"/>
          </a:p>
        </p:txBody>
      </p:sp>
    </p:spTree>
    <p:extLst>
      <p:ext uri="{BB962C8B-B14F-4D97-AF65-F5344CB8AC3E}">
        <p14:creationId xmlns:p14="http://schemas.microsoft.com/office/powerpoint/2010/main" val="385029737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Title, Content">
    <p:spTree>
      <p:nvGrpSpPr>
        <p:cNvPr id="1" name=""/>
        <p:cNvGrpSpPr/>
        <p:nvPr/>
      </p:nvGrpSpPr>
      <p:grpSpPr>
        <a:xfrm>
          <a:off x="0" y="0"/>
          <a:ext cx="0" cy="0"/>
          <a:chOff x="0" y="0"/>
          <a:chExt cx="0" cy="0"/>
        </a:xfrm>
      </p:grpSpPr>
      <p:sp>
        <p:nvSpPr>
          <p:cNvPr id="23" name="Datumsplatzhalter 9"/>
          <p:cNvSpPr>
            <a:spLocks noGrp="1"/>
          </p:cNvSpPr>
          <p:nvPr>
            <p:ph type="dt" sz="half" idx="2"/>
          </p:nvPr>
        </p:nvSpPr>
        <p:spPr>
          <a:xfrm>
            <a:off x="324001" y="6381579"/>
            <a:ext cx="9247794" cy="217418"/>
          </a:xfrm>
          <a:prstGeom prst="rect">
            <a:avLst/>
          </a:prstGeom>
        </p:spPr>
        <p:txBody>
          <a:bodyPr vert="horz" lIns="0" tIns="0" rIns="0" bIns="0" rtlCol="0" anchor="ctr"/>
          <a:lstStyle>
            <a:lvl1pPr algn="l">
              <a:defRPr lang="de-DE" sz="800" kern="1200" smtClean="0">
                <a:solidFill>
                  <a:schemeClr val="accent2"/>
                </a:solidFill>
                <a:latin typeface="+mn-lt"/>
                <a:ea typeface="+mn-ea"/>
                <a:cs typeface="+mn-cs"/>
              </a:defRPr>
            </a:lvl1pPr>
          </a:lstStyle>
          <a:p>
            <a:r>
              <a:rPr lang="de-DE"/>
              <a:t>07.10.2022 | Workshop DAR | Mackuth, Buchner, Hasslbauer, Schmideder</a:t>
            </a:r>
            <a:endParaRPr lang="en-US"/>
          </a:p>
        </p:txBody>
      </p:sp>
      <p:sp>
        <p:nvSpPr>
          <p:cNvPr id="24" name="Foliennummernplatzhalter 22"/>
          <p:cNvSpPr>
            <a:spLocks noGrp="1"/>
          </p:cNvSpPr>
          <p:nvPr>
            <p:ph type="sldNum" sz="quarter" idx="4"/>
          </p:nvPr>
        </p:nvSpPr>
        <p:spPr>
          <a:xfrm>
            <a:off x="11245980" y="6506742"/>
            <a:ext cx="623608" cy="215979"/>
          </a:xfrm>
          <a:prstGeom prst="rect">
            <a:avLst/>
          </a:prstGeom>
        </p:spPr>
        <p:txBody>
          <a:bodyPr vert="horz" lIns="0" tIns="0" rIns="0" bIns="0" anchor="b"/>
          <a:lstStyle>
            <a:lvl1pPr algn="r" eaLnBrk="1" latinLnBrk="0" hangingPunct="1">
              <a:defRPr kumimoji="0" sz="800" b="1">
                <a:solidFill>
                  <a:schemeClr val="accent2"/>
                </a:solidFill>
              </a:defRPr>
            </a:lvl1pPr>
          </a:lstStyle>
          <a:p>
            <a:fld id="{173FEA60-B56A-DE49-B4F9-939AB62E9280}" type="slidenum">
              <a:rPr lang="de-DE" smtClean="0"/>
              <a:pPr/>
              <a:t>‹Nr.›</a:t>
            </a:fld>
            <a:endParaRPr lang="de-DE"/>
          </a:p>
        </p:txBody>
      </p:sp>
      <p:sp>
        <p:nvSpPr>
          <p:cNvPr id="25" name="Fußzeilenplatzhalter 4"/>
          <p:cNvSpPr>
            <a:spLocks noGrp="1"/>
          </p:cNvSpPr>
          <p:nvPr>
            <p:ph type="ftr" sz="quarter" idx="3"/>
          </p:nvPr>
        </p:nvSpPr>
        <p:spPr>
          <a:xfrm>
            <a:off x="324001" y="6614732"/>
            <a:ext cx="9247793" cy="166777"/>
          </a:xfrm>
          <a:prstGeom prst="rect">
            <a:avLst/>
          </a:prstGeom>
        </p:spPr>
        <p:txBody>
          <a:bodyPr lIns="0" tIns="60972" rIns="121944" bIns="60972" anchor="b" anchorCtr="0"/>
          <a:lstStyle>
            <a:lvl1pPr>
              <a:defRPr sz="800">
                <a:solidFill>
                  <a:schemeClr val="accent2"/>
                </a:solidFill>
              </a:defRPr>
            </a:lvl1pPr>
          </a:lstStyle>
          <a:p>
            <a:endParaRPr lang="de-DE"/>
          </a:p>
        </p:txBody>
      </p:sp>
      <p:sp>
        <p:nvSpPr>
          <p:cNvPr id="2" name="Titel 1">
            <a:extLst>
              <a:ext uri="{FF2B5EF4-FFF2-40B4-BE49-F238E27FC236}">
                <a16:creationId xmlns:a16="http://schemas.microsoft.com/office/drawing/2014/main" id="{8B574617-1C2F-4AFD-B402-0EE9ED9EB681}"/>
              </a:ext>
            </a:extLst>
          </p:cNvPr>
          <p:cNvSpPr>
            <a:spLocks noGrp="1"/>
          </p:cNvSpPr>
          <p:nvPr>
            <p:ph type="title"/>
          </p:nvPr>
        </p:nvSpPr>
        <p:spPr/>
        <p:txBody>
          <a:bodyPr/>
          <a:lstStyle>
            <a:lvl1pPr>
              <a:defRPr/>
            </a:lvl1pPr>
          </a:lstStyle>
          <a:p>
            <a:r>
              <a:rPr lang="de-DE"/>
              <a:t>Mastertitelformat bearbeiten</a:t>
            </a:r>
          </a:p>
        </p:txBody>
      </p:sp>
      <p:sp>
        <p:nvSpPr>
          <p:cNvPr id="6" name="Inhaltsplatzhalter 5">
            <a:extLst>
              <a:ext uri="{FF2B5EF4-FFF2-40B4-BE49-F238E27FC236}">
                <a16:creationId xmlns:a16="http://schemas.microsoft.com/office/drawing/2014/main" id="{3B62EF97-48E6-4AC0-AE53-0F979C519C58}"/>
              </a:ext>
            </a:extLst>
          </p:cNvPr>
          <p:cNvSpPr>
            <a:spLocks noGrp="1"/>
          </p:cNvSpPr>
          <p:nvPr>
            <p:ph sz="quarter" idx="10"/>
          </p:nvPr>
        </p:nvSpPr>
        <p:spPr>
          <a:xfrm>
            <a:off x="322263" y="1525588"/>
            <a:ext cx="11547325" cy="4783137"/>
          </a:xfrm>
        </p:spPr>
        <p:txBody>
          <a:bodyPr/>
          <a:lstStyle>
            <a:lvl1pPr>
              <a:defRPr/>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12239212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Title, Subtitle, Content">
    <p:spTree>
      <p:nvGrpSpPr>
        <p:cNvPr id="1" name=""/>
        <p:cNvGrpSpPr/>
        <p:nvPr/>
      </p:nvGrpSpPr>
      <p:grpSpPr>
        <a:xfrm>
          <a:off x="0" y="0"/>
          <a:ext cx="0" cy="0"/>
          <a:chOff x="0" y="0"/>
          <a:chExt cx="0" cy="0"/>
        </a:xfrm>
      </p:grpSpPr>
      <p:sp>
        <p:nvSpPr>
          <p:cNvPr id="23" name="Datumsplatzhalter 9"/>
          <p:cNvSpPr>
            <a:spLocks noGrp="1"/>
          </p:cNvSpPr>
          <p:nvPr>
            <p:ph type="dt" sz="half" idx="2"/>
          </p:nvPr>
        </p:nvSpPr>
        <p:spPr>
          <a:xfrm>
            <a:off x="324001" y="6381579"/>
            <a:ext cx="9247794" cy="217418"/>
          </a:xfrm>
          <a:prstGeom prst="rect">
            <a:avLst/>
          </a:prstGeom>
        </p:spPr>
        <p:txBody>
          <a:bodyPr vert="horz" lIns="0" tIns="0" rIns="0" bIns="0" rtlCol="0" anchor="ctr"/>
          <a:lstStyle>
            <a:lvl1pPr algn="l">
              <a:defRPr lang="de-DE" sz="800" kern="1200" smtClean="0">
                <a:solidFill>
                  <a:schemeClr val="accent2"/>
                </a:solidFill>
                <a:latin typeface="+mn-lt"/>
                <a:ea typeface="+mn-ea"/>
                <a:cs typeface="+mn-cs"/>
              </a:defRPr>
            </a:lvl1pPr>
          </a:lstStyle>
          <a:p>
            <a:r>
              <a:rPr lang="de-DE"/>
              <a:t>07.10.2022 | Workshop DAR | Mackuth, Buchner, Hasslbauer, Schmideder</a:t>
            </a:r>
            <a:endParaRPr lang="en-US"/>
          </a:p>
        </p:txBody>
      </p:sp>
      <p:sp>
        <p:nvSpPr>
          <p:cNvPr id="24" name="Foliennummernplatzhalter 22"/>
          <p:cNvSpPr>
            <a:spLocks noGrp="1"/>
          </p:cNvSpPr>
          <p:nvPr>
            <p:ph type="sldNum" sz="quarter" idx="4"/>
          </p:nvPr>
        </p:nvSpPr>
        <p:spPr>
          <a:xfrm>
            <a:off x="11245980" y="6506742"/>
            <a:ext cx="623608" cy="215979"/>
          </a:xfrm>
          <a:prstGeom prst="rect">
            <a:avLst/>
          </a:prstGeom>
        </p:spPr>
        <p:txBody>
          <a:bodyPr vert="horz" lIns="0" tIns="0" rIns="0" bIns="0" anchor="b"/>
          <a:lstStyle>
            <a:lvl1pPr algn="r" eaLnBrk="1" latinLnBrk="0" hangingPunct="1">
              <a:defRPr kumimoji="0" sz="800" b="1">
                <a:solidFill>
                  <a:schemeClr val="accent2"/>
                </a:solidFill>
              </a:defRPr>
            </a:lvl1pPr>
          </a:lstStyle>
          <a:p>
            <a:fld id="{173FEA60-B56A-DE49-B4F9-939AB62E9280}" type="slidenum">
              <a:rPr lang="de-DE" smtClean="0"/>
              <a:pPr/>
              <a:t>‹Nr.›</a:t>
            </a:fld>
            <a:endParaRPr lang="de-DE"/>
          </a:p>
        </p:txBody>
      </p:sp>
      <p:sp>
        <p:nvSpPr>
          <p:cNvPr id="25" name="Fußzeilenplatzhalter 4"/>
          <p:cNvSpPr>
            <a:spLocks noGrp="1"/>
          </p:cNvSpPr>
          <p:nvPr>
            <p:ph type="ftr" sz="quarter" idx="3"/>
          </p:nvPr>
        </p:nvSpPr>
        <p:spPr>
          <a:xfrm>
            <a:off x="324001" y="6614732"/>
            <a:ext cx="9247793" cy="166777"/>
          </a:xfrm>
          <a:prstGeom prst="rect">
            <a:avLst/>
          </a:prstGeom>
        </p:spPr>
        <p:txBody>
          <a:bodyPr lIns="0" tIns="60972" rIns="121944" bIns="60972" anchor="b" anchorCtr="0"/>
          <a:lstStyle>
            <a:lvl1pPr>
              <a:defRPr sz="800">
                <a:solidFill>
                  <a:schemeClr val="accent2"/>
                </a:solidFill>
              </a:defRPr>
            </a:lvl1pPr>
          </a:lstStyle>
          <a:p>
            <a:endParaRPr lang="de-DE"/>
          </a:p>
        </p:txBody>
      </p:sp>
      <p:sp>
        <p:nvSpPr>
          <p:cNvPr id="3" name="Textplatzhalter 2">
            <a:extLst>
              <a:ext uri="{FF2B5EF4-FFF2-40B4-BE49-F238E27FC236}">
                <a16:creationId xmlns:a16="http://schemas.microsoft.com/office/drawing/2014/main" id="{4932ED2A-326E-49EE-BC82-7EF9E744C1EC}"/>
              </a:ext>
            </a:extLst>
          </p:cNvPr>
          <p:cNvSpPr>
            <a:spLocks noGrp="1"/>
          </p:cNvSpPr>
          <p:nvPr>
            <p:ph type="body" sz="quarter" idx="10"/>
          </p:nvPr>
        </p:nvSpPr>
        <p:spPr>
          <a:xfrm>
            <a:off x="324001" y="1035824"/>
            <a:ext cx="9698038" cy="365939"/>
          </a:xfrm>
        </p:spPr>
        <p:txBody>
          <a:bodyPr bIns="57600" anchor="t" anchorCtr="0">
            <a:spAutoFit/>
          </a:bodyPr>
          <a:lstStyle>
            <a:lvl1pPr>
              <a:defRPr b="1"/>
            </a:lvl1pPr>
          </a:lstStyle>
          <a:p>
            <a:pPr lvl="0"/>
            <a:r>
              <a:rPr lang="de-DE"/>
              <a:t>Mastertextformat bearbeiten</a:t>
            </a:r>
          </a:p>
        </p:txBody>
      </p:sp>
      <p:sp>
        <p:nvSpPr>
          <p:cNvPr id="4" name="Titel 3">
            <a:extLst>
              <a:ext uri="{FF2B5EF4-FFF2-40B4-BE49-F238E27FC236}">
                <a16:creationId xmlns:a16="http://schemas.microsoft.com/office/drawing/2014/main" id="{B26A37EC-14BE-4C6F-AF7B-89CDA6E90A0C}"/>
              </a:ext>
            </a:extLst>
          </p:cNvPr>
          <p:cNvSpPr>
            <a:spLocks noGrp="1"/>
          </p:cNvSpPr>
          <p:nvPr>
            <p:ph type="title"/>
          </p:nvPr>
        </p:nvSpPr>
        <p:spPr>
          <a:xfrm>
            <a:off x="324000" y="539600"/>
            <a:ext cx="9697138" cy="415370"/>
          </a:xfrm>
        </p:spPr>
        <p:txBody>
          <a:bodyPr>
            <a:noAutofit/>
          </a:bodyPr>
          <a:lstStyle/>
          <a:p>
            <a:r>
              <a:rPr lang="de-DE"/>
              <a:t>Mastertitelformat bearbeiten</a:t>
            </a:r>
          </a:p>
        </p:txBody>
      </p:sp>
      <p:sp>
        <p:nvSpPr>
          <p:cNvPr id="13" name="Inhaltsplatzhalter 5">
            <a:extLst>
              <a:ext uri="{FF2B5EF4-FFF2-40B4-BE49-F238E27FC236}">
                <a16:creationId xmlns:a16="http://schemas.microsoft.com/office/drawing/2014/main" id="{176B9DA7-F8F6-48F6-A234-C6F4B7EFEF50}"/>
              </a:ext>
            </a:extLst>
          </p:cNvPr>
          <p:cNvSpPr>
            <a:spLocks noGrp="1"/>
          </p:cNvSpPr>
          <p:nvPr>
            <p:ph sz="quarter" idx="11"/>
          </p:nvPr>
        </p:nvSpPr>
        <p:spPr>
          <a:xfrm>
            <a:off x="322263" y="1525588"/>
            <a:ext cx="11547325" cy="478313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63043264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Title, 2 Content">
    <p:spTree>
      <p:nvGrpSpPr>
        <p:cNvPr id="1" name=""/>
        <p:cNvGrpSpPr/>
        <p:nvPr/>
      </p:nvGrpSpPr>
      <p:grpSpPr>
        <a:xfrm>
          <a:off x="0" y="0"/>
          <a:ext cx="0" cy="0"/>
          <a:chOff x="0" y="0"/>
          <a:chExt cx="0" cy="0"/>
        </a:xfrm>
      </p:grpSpPr>
      <p:sp>
        <p:nvSpPr>
          <p:cNvPr id="23" name="Datumsplatzhalter 9"/>
          <p:cNvSpPr>
            <a:spLocks noGrp="1"/>
          </p:cNvSpPr>
          <p:nvPr>
            <p:ph type="dt" sz="half" idx="2"/>
          </p:nvPr>
        </p:nvSpPr>
        <p:spPr>
          <a:xfrm>
            <a:off x="324001" y="6381579"/>
            <a:ext cx="9247794" cy="217418"/>
          </a:xfrm>
          <a:prstGeom prst="rect">
            <a:avLst/>
          </a:prstGeom>
        </p:spPr>
        <p:txBody>
          <a:bodyPr vert="horz" lIns="0" tIns="0" rIns="0" bIns="0" rtlCol="0" anchor="ctr"/>
          <a:lstStyle>
            <a:lvl1pPr algn="l">
              <a:defRPr lang="de-DE" sz="800" kern="1200" smtClean="0">
                <a:solidFill>
                  <a:schemeClr val="accent2"/>
                </a:solidFill>
                <a:latin typeface="+mn-lt"/>
                <a:ea typeface="+mn-ea"/>
                <a:cs typeface="+mn-cs"/>
              </a:defRPr>
            </a:lvl1pPr>
          </a:lstStyle>
          <a:p>
            <a:r>
              <a:rPr lang="de-DE"/>
              <a:t>07.10.2022 | Workshop DAR | Mackuth, Buchner, Hasslbauer, Schmideder</a:t>
            </a:r>
            <a:endParaRPr lang="en-US"/>
          </a:p>
        </p:txBody>
      </p:sp>
      <p:sp>
        <p:nvSpPr>
          <p:cNvPr id="24" name="Foliennummernplatzhalter 22"/>
          <p:cNvSpPr>
            <a:spLocks noGrp="1"/>
          </p:cNvSpPr>
          <p:nvPr>
            <p:ph type="sldNum" sz="quarter" idx="4"/>
          </p:nvPr>
        </p:nvSpPr>
        <p:spPr>
          <a:xfrm>
            <a:off x="11245980" y="6506742"/>
            <a:ext cx="623608" cy="215979"/>
          </a:xfrm>
          <a:prstGeom prst="rect">
            <a:avLst/>
          </a:prstGeom>
        </p:spPr>
        <p:txBody>
          <a:bodyPr vert="horz" lIns="0" tIns="0" rIns="0" bIns="0" anchor="b"/>
          <a:lstStyle>
            <a:lvl1pPr algn="r" eaLnBrk="1" latinLnBrk="0" hangingPunct="1">
              <a:defRPr kumimoji="0" sz="800" b="1">
                <a:solidFill>
                  <a:schemeClr val="accent2"/>
                </a:solidFill>
              </a:defRPr>
            </a:lvl1pPr>
          </a:lstStyle>
          <a:p>
            <a:fld id="{173FEA60-B56A-DE49-B4F9-939AB62E9280}" type="slidenum">
              <a:rPr lang="de-DE" smtClean="0"/>
              <a:pPr/>
              <a:t>‹Nr.›</a:t>
            </a:fld>
            <a:endParaRPr lang="de-DE"/>
          </a:p>
        </p:txBody>
      </p:sp>
      <p:sp>
        <p:nvSpPr>
          <p:cNvPr id="25" name="Fußzeilenplatzhalter 4"/>
          <p:cNvSpPr>
            <a:spLocks noGrp="1"/>
          </p:cNvSpPr>
          <p:nvPr>
            <p:ph type="ftr" sz="quarter" idx="3"/>
          </p:nvPr>
        </p:nvSpPr>
        <p:spPr>
          <a:xfrm>
            <a:off x="324001" y="6614732"/>
            <a:ext cx="9247793" cy="166777"/>
          </a:xfrm>
          <a:prstGeom prst="rect">
            <a:avLst/>
          </a:prstGeom>
        </p:spPr>
        <p:txBody>
          <a:bodyPr lIns="0" tIns="60972" rIns="121944" bIns="60972" anchor="b" anchorCtr="0"/>
          <a:lstStyle>
            <a:lvl1pPr>
              <a:defRPr sz="800">
                <a:solidFill>
                  <a:schemeClr val="accent2"/>
                </a:solidFill>
              </a:defRPr>
            </a:lvl1pPr>
          </a:lstStyle>
          <a:p>
            <a:endParaRPr lang="de-DE"/>
          </a:p>
        </p:txBody>
      </p:sp>
      <p:sp>
        <p:nvSpPr>
          <p:cNvPr id="2" name="Titel 1">
            <a:extLst>
              <a:ext uri="{FF2B5EF4-FFF2-40B4-BE49-F238E27FC236}">
                <a16:creationId xmlns:a16="http://schemas.microsoft.com/office/drawing/2014/main" id="{8B574617-1C2F-4AFD-B402-0EE9ED9EB681}"/>
              </a:ext>
            </a:extLst>
          </p:cNvPr>
          <p:cNvSpPr>
            <a:spLocks noGrp="1"/>
          </p:cNvSpPr>
          <p:nvPr>
            <p:ph type="title"/>
          </p:nvPr>
        </p:nvSpPr>
        <p:spPr/>
        <p:txBody>
          <a:bodyPr/>
          <a:lstStyle>
            <a:lvl1pPr>
              <a:defRPr/>
            </a:lvl1pPr>
          </a:lstStyle>
          <a:p>
            <a:r>
              <a:rPr lang="de-DE"/>
              <a:t>Mastertitelformat bearbeiten</a:t>
            </a:r>
          </a:p>
        </p:txBody>
      </p:sp>
      <p:sp>
        <p:nvSpPr>
          <p:cNvPr id="4" name="Inhaltsplatzhalter 3">
            <a:extLst>
              <a:ext uri="{FF2B5EF4-FFF2-40B4-BE49-F238E27FC236}">
                <a16:creationId xmlns:a16="http://schemas.microsoft.com/office/drawing/2014/main" id="{17758379-639B-4BAE-8918-9F6FDF2318F9}"/>
              </a:ext>
            </a:extLst>
          </p:cNvPr>
          <p:cNvSpPr>
            <a:spLocks noGrp="1"/>
          </p:cNvSpPr>
          <p:nvPr>
            <p:ph sz="quarter" idx="10"/>
          </p:nvPr>
        </p:nvSpPr>
        <p:spPr>
          <a:xfrm>
            <a:off x="6276794" y="1525588"/>
            <a:ext cx="5592794" cy="478373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Inhaltsplatzhalter 5">
            <a:extLst>
              <a:ext uri="{FF2B5EF4-FFF2-40B4-BE49-F238E27FC236}">
                <a16:creationId xmlns:a16="http://schemas.microsoft.com/office/drawing/2014/main" id="{27A25D9E-4184-40A3-AFED-F776780274D9}"/>
              </a:ext>
            </a:extLst>
          </p:cNvPr>
          <p:cNvSpPr>
            <a:spLocks noGrp="1"/>
          </p:cNvSpPr>
          <p:nvPr>
            <p:ph sz="quarter" idx="11"/>
          </p:nvPr>
        </p:nvSpPr>
        <p:spPr>
          <a:xfrm>
            <a:off x="322263" y="1525588"/>
            <a:ext cx="5592795" cy="478313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986812685"/>
      </p:ext>
    </p:extLst>
  </p:cSld>
  <p:clrMapOvr>
    <a:masterClrMapping/>
  </p:clrMapOvr>
  <p:extLst>
    <p:ext uri="{DCECCB84-F9BA-43D5-87BE-67443E8EF086}">
      <p15:sldGuideLst xmlns:p15="http://schemas.microsoft.com/office/powerpoint/2012/main">
        <p15:guide id="1" pos="3728">
          <p15:clr>
            <a:srgbClr val="FBAE40"/>
          </p15:clr>
        </p15:guide>
        <p15:guide id="2" pos="3954">
          <p15:clr>
            <a:srgbClr val="FBAE40"/>
          </p15:clr>
        </p15:guide>
      </p15:sldGuideLst>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Title, Subtitle, 2 Content">
    <p:spTree>
      <p:nvGrpSpPr>
        <p:cNvPr id="1" name=""/>
        <p:cNvGrpSpPr/>
        <p:nvPr/>
      </p:nvGrpSpPr>
      <p:grpSpPr>
        <a:xfrm>
          <a:off x="0" y="0"/>
          <a:ext cx="0" cy="0"/>
          <a:chOff x="0" y="0"/>
          <a:chExt cx="0" cy="0"/>
        </a:xfrm>
      </p:grpSpPr>
      <p:sp>
        <p:nvSpPr>
          <p:cNvPr id="23" name="Datumsplatzhalter 9"/>
          <p:cNvSpPr>
            <a:spLocks noGrp="1"/>
          </p:cNvSpPr>
          <p:nvPr>
            <p:ph type="dt" sz="half" idx="2"/>
          </p:nvPr>
        </p:nvSpPr>
        <p:spPr>
          <a:xfrm>
            <a:off x="324001" y="6381579"/>
            <a:ext cx="9247794" cy="217418"/>
          </a:xfrm>
          <a:prstGeom prst="rect">
            <a:avLst/>
          </a:prstGeom>
        </p:spPr>
        <p:txBody>
          <a:bodyPr vert="horz" lIns="0" tIns="0" rIns="0" bIns="0" rtlCol="0" anchor="ctr"/>
          <a:lstStyle>
            <a:lvl1pPr algn="l">
              <a:defRPr lang="de-DE" sz="800" kern="1200" smtClean="0">
                <a:solidFill>
                  <a:schemeClr val="accent2"/>
                </a:solidFill>
                <a:latin typeface="+mn-lt"/>
                <a:ea typeface="+mn-ea"/>
                <a:cs typeface="+mn-cs"/>
              </a:defRPr>
            </a:lvl1pPr>
          </a:lstStyle>
          <a:p>
            <a:r>
              <a:rPr lang="de-DE"/>
              <a:t>07.10.2022 | Workshop DAR | Mackuth, Buchner, Hasslbauer, Schmideder</a:t>
            </a:r>
            <a:endParaRPr lang="en-US"/>
          </a:p>
        </p:txBody>
      </p:sp>
      <p:sp>
        <p:nvSpPr>
          <p:cNvPr id="24" name="Foliennummernplatzhalter 22"/>
          <p:cNvSpPr>
            <a:spLocks noGrp="1"/>
          </p:cNvSpPr>
          <p:nvPr>
            <p:ph type="sldNum" sz="quarter" idx="4"/>
          </p:nvPr>
        </p:nvSpPr>
        <p:spPr>
          <a:xfrm>
            <a:off x="11245980" y="6506742"/>
            <a:ext cx="623608" cy="215979"/>
          </a:xfrm>
          <a:prstGeom prst="rect">
            <a:avLst/>
          </a:prstGeom>
        </p:spPr>
        <p:txBody>
          <a:bodyPr vert="horz" lIns="0" tIns="0" rIns="0" bIns="0" anchor="b"/>
          <a:lstStyle>
            <a:lvl1pPr algn="r" eaLnBrk="1" latinLnBrk="0" hangingPunct="1">
              <a:defRPr kumimoji="0" sz="800" b="1">
                <a:solidFill>
                  <a:schemeClr val="accent2"/>
                </a:solidFill>
              </a:defRPr>
            </a:lvl1pPr>
          </a:lstStyle>
          <a:p>
            <a:fld id="{173FEA60-B56A-DE49-B4F9-939AB62E9280}" type="slidenum">
              <a:rPr lang="de-DE" smtClean="0"/>
              <a:pPr/>
              <a:t>‹Nr.›</a:t>
            </a:fld>
            <a:endParaRPr lang="de-DE"/>
          </a:p>
        </p:txBody>
      </p:sp>
      <p:sp>
        <p:nvSpPr>
          <p:cNvPr id="25" name="Fußzeilenplatzhalter 4"/>
          <p:cNvSpPr>
            <a:spLocks noGrp="1"/>
          </p:cNvSpPr>
          <p:nvPr>
            <p:ph type="ftr" sz="quarter" idx="3"/>
          </p:nvPr>
        </p:nvSpPr>
        <p:spPr>
          <a:xfrm>
            <a:off x="324001" y="6614732"/>
            <a:ext cx="9247793" cy="166777"/>
          </a:xfrm>
          <a:prstGeom prst="rect">
            <a:avLst/>
          </a:prstGeom>
        </p:spPr>
        <p:txBody>
          <a:bodyPr lIns="0" tIns="60972" rIns="121944" bIns="60972" anchor="b" anchorCtr="0"/>
          <a:lstStyle>
            <a:lvl1pPr>
              <a:defRPr sz="800">
                <a:solidFill>
                  <a:schemeClr val="accent2"/>
                </a:solidFill>
              </a:defRPr>
            </a:lvl1pPr>
          </a:lstStyle>
          <a:p>
            <a:endParaRPr lang="de-DE"/>
          </a:p>
        </p:txBody>
      </p:sp>
      <p:sp>
        <p:nvSpPr>
          <p:cNvPr id="3" name="Textplatzhalter 2">
            <a:extLst>
              <a:ext uri="{FF2B5EF4-FFF2-40B4-BE49-F238E27FC236}">
                <a16:creationId xmlns:a16="http://schemas.microsoft.com/office/drawing/2014/main" id="{4932ED2A-326E-49EE-BC82-7EF9E744C1EC}"/>
              </a:ext>
            </a:extLst>
          </p:cNvPr>
          <p:cNvSpPr>
            <a:spLocks noGrp="1"/>
          </p:cNvSpPr>
          <p:nvPr>
            <p:ph type="body" sz="quarter" idx="10"/>
          </p:nvPr>
        </p:nvSpPr>
        <p:spPr>
          <a:xfrm>
            <a:off x="324001" y="1035824"/>
            <a:ext cx="9698038" cy="365939"/>
          </a:xfrm>
        </p:spPr>
        <p:txBody>
          <a:bodyPr bIns="57600" anchor="t" anchorCtr="0">
            <a:spAutoFit/>
          </a:bodyPr>
          <a:lstStyle>
            <a:lvl1pPr>
              <a:defRPr b="1"/>
            </a:lvl1pPr>
          </a:lstStyle>
          <a:p>
            <a:pPr lvl="0"/>
            <a:r>
              <a:rPr lang="de-DE"/>
              <a:t>Mastertextformat bearbeiten</a:t>
            </a:r>
          </a:p>
        </p:txBody>
      </p:sp>
      <p:sp>
        <p:nvSpPr>
          <p:cNvPr id="4" name="Titel 3">
            <a:extLst>
              <a:ext uri="{FF2B5EF4-FFF2-40B4-BE49-F238E27FC236}">
                <a16:creationId xmlns:a16="http://schemas.microsoft.com/office/drawing/2014/main" id="{B26A37EC-14BE-4C6F-AF7B-89CDA6E90A0C}"/>
              </a:ext>
            </a:extLst>
          </p:cNvPr>
          <p:cNvSpPr>
            <a:spLocks noGrp="1"/>
          </p:cNvSpPr>
          <p:nvPr>
            <p:ph type="title"/>
          </p:nvPr>
        </p:nvSpPr>
        <p:spPr>
          <a:xfrm>
            <a:off x="324000" y="539600"/>
            <a:ext cx="9697138" cy="415370"/>
          </a:xfrm>
        </p:spPr>
        <p:txBody>
          <a:bodyPr>
            <a:noAutofit/>
          </a:bodyPr>
          <a:lstStyle/>
          <a:p>
            <a:r>
              <a:rPr lang="de-DE"/>
              <a:t>Mastertitelformat bearbeiten</a:t>
            </a:r>
          </a:p>
        </p:txBody>
      </p:sp>
      <p:sp>
        <p:nvSpPr>
          <p:cNvPr id="10" name="Inhaltsplatzhalter 3">
            <a:extLst>
              <a:ext uri="{FF2B5EF4-FFF2-40B4-BE49-F238E27FC236}">
                <a16:creationId xmlns:a16="http://schemas.microsoft.com/office/drawing/2014/main" id="{1FFB7F91-C47F-45F3-97AF-6C1E4EBCD0E2}"/>
              </a:ext>
            </a:extLst>
          </p:cNvPr>
          <p:cNvSpPr>
            <a:spLocks noGrp="1"/>
          </p:cNvSpPr>
          <p:nvPr>
            <p:ph sz="quarter" idx="11"/>
          </p:nvPr>
        </p:nvSpPr>
        <p:spPr>
          <a:xfrm>
            <a:off x="6276794" y="1525588"/>
            <a:ext cx="5592794" cy="478373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Inhaltsplatzhalter 5">
            <a:extLst>
              <a:ext uri="{FF2B5EF4-FFF2-40B4-BE49-F238E27FC236}">
                <a16:creationId xmlns:a16="http://schemas.microsoft.com/office/drawing/2014/main" id="{86938B70-BEE5-4974-B243-A28B145B832F}"/>
              </a:ext>
            </a:extLst>
          </p:cNvPr>
          <p:cNvSpPr>
            <a:spLocks noGrp="1"/>
          </p:cNvSpPr>
          <p:nvPr>
            <p:ph sz="quarter" idx="12"/>
          </p:nvPr>
        </p:nvSpPr>
        <p:spPr>
          <a:xfrm>
            <a:off x="322263" y="1525588"/>
            <a:ext cx="5592795" cy="478313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968035368"/>
      </p:ext>
    </p:extLst>
  </p:cSld>
  <p:clrMapOvr>
    <a:masterClrMapping/>
  </p:clrMapOvr>
  <p:extLst>
    <p:ext uri="{DCECCB84-F9BA-43D5-87BE-67443E8EF086}">
      <p15:sldGuideLst xmlns:p15="http://schemas.microsoft.com/office/powerpoint/2012/main">
        <p15:guide id="1" pos="3728">
          <p15:clr>
            <a:srgbClr val="FBAE40"/>
          </p15:clr>
        </p15:guide>
        <p15:guide id="2" pos="3954">
          <p15:clr>
            <a:srgbClr val="FBAE40"/>
          </p15:clr>
        </p15:guide>
      </p15:sldGuideLst>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Title, Picture, Content">
    <p:spTree>
      <p:nvGrpSpPr>
        <p:cNvPr id="1" name=""/>
        <p:cNvGrpSpPr/>
        <p:nvPr/>
      </p:nvGrpSpPr>
      <p:grpSpPr>
        <a:xfrm>
          <a:off x="0" y="0"/>
          <a:ext cx="0" cy="0"/>
          <a:chOff x="0" y="0"/>
          <a:chExt cx="0" cy="0"/>
        </a:xfrm>
      </p:grpSpPr>
      <p:sp>
        <p:nvSpPr>
          <p:cNvPr id="23" name="Datumsplatzhalter 9"/>
          <p:cNvSpPr>
            <a:spLocks noGrp="1"/>
          </p:cNvSpPr>
          <p:nvPr>
            <p:ph type="dt" sz="half" idx="2"/>
          </p:nvPr>
        </p:nvSpPr>
        <p:spPr>
          <a:xfrm>
            <a:off x="324001" y="6381579"/>
            <a:ext cx="9247794" cy="217418"/>
          </a:xfrm>
          <a:prstGeom prst="rect">
            <a:avLst/>
          </a:prstGeom>
        </p:spPr>
        <p:txBody>
          <a:bodyPr vert="horz" lIns="0" tIns="0" rIns="0" bIns="0" rtlCol="0" anchor="ctr"/>
          <a:lstStyle>
            <a:lvl1pPr algn="l">
              <a:defRPr lang="de-DE" sz="800" kern="1200" smtClean="0">
                <a:solidFill>
                  <a:schemeClr val="accent2"/>
                </a:solidFill>
                <a:latin typeface="+mn-lt"/>
                <a:ea typeface="+mn-ea"/>
                <a:cs typeface="+mn-cs"/>
              </a:defRPr>
            </a:lvl1pPr>
          </a:lstStyle>
          <a:p>
            <a:r>
              <a:rPr lang="de-DE"/>
              <a:t>07.10.2022 | Workshop DAR | Mackuth, Buchner, Hasslbauer, Schmideder</a:t>
            </a:r>
            <a:endParaRPr lang="en-US"/>
          </a:p>
        </p:txBody>
      </p:sp>
      <p:sp>
        <p:nvSpPr>
          <p:cNvPr id="24" name="Foliennummernplatzhalter 22"/>
          <p:cNvSpPr>
            <a:spLocks noGrp="1"/>
          </p:cNvSpPr>
          <p:nvPr>
            <p:ph type="sldNum" sz="quarter" idx="4"/>
          </p:nvPr>
        </p:nvSpPr>
        <p:spPr>
          <a:xfrm>
            <a:off x="11245980" y="6506742"/>
            <a:ext cx="623608" cy="215979"/>
          </a:xfrm>
          <a:prstGeom prst="rect">
            <a:avLst/>
          </a:prstGeom>
        </p:spPr>
        <p:txBody>
          <a:bodyPr vert="horz" lIns="0" tIns="0" rIns="0" bIns="0" anchor="b"/>
          <a:lstStyle>
            <a:lvl1pPr algn="r" eaLnBrk="1" latinLnBrk="0" hangingPunct="1">
              <a:defRPr kumimoji="0" sz="800" b="1">
                <a:solidFill>
                  <a:schemeClr val="accent2"/>
                </a:solidFill>
              </a:defRPr>
            </a:lvl1pPr>
          </a:lstStyle>
          <a:p>
            <a:fld id="{173FEA60-B56A-DE49-B4F9-939AB62E9280}" type="slidenum">
              <a:rPr lang="de-DE" smtClean="0"/>
              <a:pPr/>
              <a:t>‹Nr.›</a:t>
            </a:fld>
            <a:endParaRPr lang="de-DE"/>
          </a:p>
        </p:txBody>
      </p:sp>
      <p:sp>
        <p:nvSpPr>
          <p:cNvPr id="25" name="Fußzeilenplatzhalter 4"/>
          <p:cNvSpPr>
            <a:spLocks noGrp="1"/>
          </p:cNvSpPr>
          <p:nvPr>
            <p:ph type="ftr" sz="quarter" idx="3"/>
          </p:nvPr>
        </p:nvSpPr>
        <p:spPr>
          <a:xfrm>
            <a:off x="324001" y="6614732"/>
            <a:ext cx="9247793" cy="166777"/>
          </a:xfrm>
          <a:prstGeom prst="rect">
            <a:avLst/>
          </a:prstGeom>
        </p:spPr>
        <p:txBody>
          <a:bodyPr lIns="0" tIns="60972" rIns="121944" bIns="60972" anchor="b" anchorCtr="0"/>
          <a:lstStyle>
            <a:lvl1pPr>
              <a:defRPr sz="800">
                <a:solidFill>
                  <a:schemeClr val="accent2"/>
                </a:solidFill>
              </a:defRPr>
            </a:lvl1pPr>
          </a:lstStyle>
          <a:p>
            <a:endParaRPr lang="de-DE"/>
          </a:p>
        </p:txBody>
      </p:sp>
      <p:sp>
        <p:nvSpPr>
          <p:cNvPr id="2" name="Titel 1">
            <a:extLst>
              <a:ext uri="{FF2B5EF4-FFF2-40B4-BE49-F238E27FC236}">
                <a16:creationId xmlns:a16="http://schemas.microsoft.com/office/drawing/2014/main" id="{8B574617-1C2F-4AFD-B402-0EE9ED9EB681}"/>
              </a:ext>
            </a:extLst>
          </p:cNvPr>
          <p:cNvSpPr>
            <a:spLocks noGrp="1"/>
          </p:cNvSpPr>
          <p:nvPr>
            <p:ph type="title"/>
          </p:nvPr>
        </p:nvSpPr>
        <p:spPr/>
        <p:txBody>
          <a:bodyPr/>
          <a:lstStyle>
            <a:lvl1pPr>
              <a:defRPr/>
            </a:lvl1pPr>
          </a:lstStyle>
          <a:p>
            <a:r>
              <a:rPr lang="de-DE"/>
              <a:t>Mastertitelformat bearbeiten</a:t>
            </a:r>
          </a:p>
        </p:txBody>
      </p:sp>
      <p:sp>
        <p:nvSpPr>
          <p:cNvPr id="4" name="Inhaltsplatzhalter 3">
            <a:extLst>
              <a:ext uri="{FF2B5EF4-FFF2-40B4-BE49-F238E27FC236}">
                <a16:creationId xmlns:a16="http://schemas.microsoft.com/office/drawing/2014/main" id="{17758379-639B-4BAE-8918-9F6FDF2318F9}"/>
              </a:ext>
            </a:extLst>
          </p:cNvPr>
          <p:cNvSpPr>
            <a:spLocks noGrp="1"/>
          </p:cNvSpPr>
          <p:nvPr>
            <p:ph sz="quarter" idx="10"/>
          </p:nvPr>
        </p:nvSpPr>
        <p:spPr>
          <a:xfrm>
            <a:off x="6276794" y="1525588"/>
            <a:ext cx="5592794" cy="478373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Bildplatzhalter 4">
            <a:extLst>
              <a:ext uri="{FF2B5EF4-FFF2-40B4-BE49-F238E27FC236}">
                <a16:creationId xmlns:a16="http://schemas.microsoft.com/office/drawing/2014/main" id="{37991470-7FC2-4312-A525-2E8AF634381E}"/>
              </a:ext>
            </a:extLst>
          </p:cNvPr>
          <p:cNvSpPr>
            <a:spLocks noGrp="1"/>
          </p:cNvSpPr>
          <p:nvPr>
            <p:ph type="pic" sz="quarter" idx="11"/>
          </p:nvPr>
        </p:nvSpPr>
        <p:spPr>
          <a:xfrm>
            <a:off x="1" y="1525588"/>
            <a:ext cx="5918200" cy="4852352"/>
          </a:xfrm>
        </p:spPr>
        <p:txBody>
          <a:bodyPr/>
          <a:lstStyle/>
          <a:p>
            <a:r>
              <a:rPr lang="de-DE"/>
              <a:t>Bild durch Klicken auf Symbol hinzufügen</a:t>
            </a:r>
          </a:p>
        </p:txBody>
      </p:sp>
    </p:spTree>
    <p:extLst>
      <p:ext uri="{BB962C8B-B14F-4D97-AF65-F5344CB8AC3E}">
        <p14:creationId xmlns:p14="http://schemas.microsoft.com/office/powerpoint/2010/main" val="1552846960"/>
      </p:ext>
    </p:extLst>
  </p:cSld>
  <p:clrMapOvr>
    <a:masterClrMapping/>
  </p:clrMapOvr>
  <p:extLst>
    <p:ext uri="{DCECCB84-F9BA-43D5-87BE-67443E8EF086}">
      <p15:sldGuideLst xmlns:p15="http://schemas.microsoft.com/office/powerpoint/2012/main">
        <p15:guide id="1" pos="3728">
          <p15:clr>
            <a:srgbClr val="FBAE40"/>
          </p15:clr>
        </p15:guide>
        <p15:guide id="2" pos="3954">
          <p15:clr>
            <a:srgbClr val="FBAE40"/>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Title, Subtitle, Picture, Content">
    <p:spTree>
      <p:nvGrpSpPr>
        <p:cNvPr id="1" name=""/>
        <p:cNvGrpSpPr/>
        <p:nvPr/>
      </p:nvGrpSpPr>
      <p:grpSpPr>
        <a:xfrm>
          <a:off x="0" y="0"/>
          <a:ext cx="0" cy="0"/>
          <a:chOff x="0" y="0"/>
          <a:chExt cx="0" cy="0"/>
        </a:xfrm>
      </p:grpSpPr>
      <p:sp>
        <p:nvSpPr>
          <p:cNvPr id="23" name="Datumsplatzhalter 9"/>
          <p:cNvSpPr>
            <a:spLocks noGrp="1"/>
          </p:cNvSpPr>
          <p:nvPr>
            <p:ph type="dt" sz="half" idx="2"/>
          </p:nvPr>
        </p:nvSpPr>
        <p:spPr>
          <a:xfrm>
            <a:off x="324001" y="6381579"/>
            <a:ext cx="9247794" cy="217418"/>
          </a:xfrm>
          <a:prstGeom prst="rect">
            <a:avLst/>
          </a:prstGeom>
        </p:spPr>
        <p:txBody>
          <a:bodyPr vert="horz" lIns="0" tIns="0" rIns="0" bIns="0" rtlCol="0" anchor="ctr"/>
          <a:lstStyle>
            <a:lvl1pPr algn="l">
              <a:defRPr lang="de-DE" sz="800" kern="1200" smtClean="0">
                <a:solidFill>
                  <a:schemeClr val="accent2"/>
                </a:solidFill>
                <a:latin typeface="+mn-lt"/>
                <a:ea typeface="+mn-ea"/>
                <a:cs typeface="+mn-cs"/>
              </a:defRPr>
            </a:lvl1pPr>
          </a:lstStyle>
          <a:p>
            <a:r>
              <a:rPr lang="de-DE"/>
              <a:t>07.10.2022 | Workshop DAR | Mackuth, Buchner, Hasslbauer, Schmideder</a:t>
            </a:r>
            <a:endParaRPr lang="en-US"/>
          </a:p>
        </p:txBody>
      </p:sp>
      <p:sp>
        <p:nvSpPr>
          <p:cNvPr id="24" name="Foliennummernplatzhalter 22"/>
          <p:cNvSpPr>
            <a:spLocks noGrp="1"/>
          </p:cNvSpPr>
          <p:nvPr>
            <p:ph type="sldNum" sz="quarter" idx="4"/>
          </p:nvPr>
        </p:nvSpPr>
        <p:spPr>
          <a:xfrm>
            <a:off x="11245980" y="6506742"/>
            <a:ext cx="623608" cy="215979"/>
          </a:xfrm>
          <a:prstGeom prst="rect">
            <a:avLst/>
          </a:prstGeom>
        </p:spPr>
        <p:txBody>
          <a:bodyPr vert="horz" lIns="0" tIns="0" rIns="0" bIns="0" anchor="b"/>
          <a:lstStyle>
            <a:lvl1pPr algn="r" eaLnBrk="1" latinLnBrk="0" hangingPunct="1">
              <a:defRPr kumimoji="0" sz="800" b="1">
                <a:solidFill>
                  <a:schemeClr val="accent2"/>
                </a:solidFill>
              </a:defRPr>
            </a:lvl1pPr>
          </a:lstStyle>
          <a:p>
            <a:fld id="{173FEA60-B56A-DE49-B4F9-939AB62E9280}" type="slidenum">
              <a:rPr lang="de-DE" smtClean="0"/>
              <a:pPr/>
              <a:t>‹Nr.›</a:t>
            </a:fld>
            <a:endParaRPr lang="de-DE"/>
          </a:p>
        </p:txBody>
      </p:sp>
      <p:sp>
        <p:nvSpPr>
          <p:cNvPr id="25" name="Fußzeilenplatzhalter 4"/>
          <p:cNvSpPr>
            <a:spLocks noGrp="1"/>
          </p:cNvSpPr>
          <p:nvPr>
            <p:ph type="ftr" sz="quarter" idx="3"/>
          </p:nvPr>
        </p:nvSpPr>
        <p:spPr>
          <a:xfrm>
            <a:off x="324001" y="6614732"/>
            <a:ext cx="9247793" cy="166777"/>
          </a:xfrm>
          <a:prstGeom prst="rect">
            <a:avLst/>
          </a:prstGeom>
        </p:spPr>
        <p:txBody>
          <a:bodyPr lIns="0" tIns="60972" rIns="121944" bIns="60972" anchor="b" anchorCtr="0"/>
          <a:lstStyle>
            <a:lvl1pPr>
              <a:defRPr sz="800">
                <a:solidFill>
                  <a:schemeClr val="accent2"/>
                </a:solidFill>
              </a:defRPr>
            </a:lvl1pPr>
          </a:lstStyle>
          <a:p>
            <a:endParaRPr lang="de-DE"/>
          </a:p>
        </p:txBody>
      </p:sp>
      <p:sp>
        <p:nvSpPr>
          <p:cNvPr id="3" name="Textplatzhalter 2">
            <a:extLst>
              <a:ext uri="{FF2B5EF4-FFF2-40B4-BE49-F238E27FC236}">
                <a16:creationId xmlns:a16="http://schemas.microsoft.com/office/drawing/2014/main" id="{4932ED2A-326E-49EE-BC82-7EF9E744C1EC}"/>
              </a:ext>
            </a:extLst>
          </p:cNvPr>
          <p:cNvSpPr>
            <a:spLocks noGrp="1"/>
          </p:cNvSpPr>
          <p:nvPr>
            <p:ph type="body" sz="quarter" idx="10"/>
          </p:nvPr>
        </p:nvSpPr>
        <p:spPr>
          <a:xfrm>
            <a:off x="324001" y="1035824"/>
            <a:ext cx="9698038" cy="365939"/>
          </a:xfrm>
        </p:spPr>
        <p:txBody>
          <a:bodyPr bIns="57600" anchor="t" anchorCtr="0">
            <a:spAutoFit/>
          </a:bodyPr>
          <a:lstStyle>
            <a:lvl1pPr>
              <a:defRPr b="1"/>
            </a:lvl1pPr>
          </a:lstStyle>
          <a:p>
            <a:pPr lvl="0"/>
            <a:r>
              <a:rPr lang="de-DE"/>
              <a:t>Mastertextformat bearbeiten</a:t>
            </a:r>
          </a:p>
        </p:txBody>
      </p:sp>
      <p:sp>
        <p:nvSpPr>
          <p:cNvPr id="4" name="Titel 3">
            <a:extLst>
              <a:ext uri="{FF2B5EF4-FFF2-40B4-BE49-F238E27FC236}">
                <a16:creationId xmlns:a16="http://schemas.microsoft.com/office/drawing/2014/main" id="{B26A37EC-14BE-4C6F-AF7B-89CDA6E90A0C}"/>
              </a:ext>
            </a:extLst>
          </p:cNvPr>
          <p:cNvSpPr>
            <a:spLocks noGrp="1"/>
          </p:cNvSpPr>
          <p:nvPr>
            <p:ph type="title"/>
          </p:nvPr>
        </p:nvSpPr>
        <p:spPr>
          <a:xfrm>
            <a:off x="324000" y="539600"/>
            <a:ext cx="9697138" cy="415370"/>
          </a:xfrm>
        </p:spPr>
        <p:txBody>
          <a:bodyPr>
            <a:noAutofit/>
          </a:bodyPr>
          <a:lstStyle/>
          <a:p>
            <a:r>
              <a:rPr lang="de-DE"/>
              <a:t>Mastertitelformat bearbeiten</a:t>
            </a:r>
          </a:p>
        </p:txBody>
      </p:sp>
      <p:sp>
        <p:nvSpPr>
          <p:cNvPr id="10" name="Inhaltsplatzhalter 3">
            <a:extLst>
              <a:ext uri="{FF2B5EF4-FFF2-40B4-BE49-F238E27FC236}">
                <a16:creationId xmlns:a16="http://schemas.microsoft.com/office/drawing/2014/main" id="{1FFB7F91-C47F-45F3-97AF-6C1E4EBCD0E2}"/>
              </a:ext>
            </a:extLst>
          </p:cNvPr>
          <p:cNvSpPr>
            <a:spLocks noGrp="1"/>
          </p:cNvSpPr>
          <p:nvPr>
            <p:ph sz="quarter" idx="11"/>
          </p:nvPr>
        </p:nvSpPr>
        <p:spPr>
          <a:xfrm>
            <a:off x="6276794" y="1525588"/>
            <a:ext cx="5592794" cy="478373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Bildplatzhalter 4">
            <a:extLst>
              <a:ext uri="{FF2B5EF4-FFF2-40B4-BE49-F238E27FC236}">
                <a16:creationId xmlns:a16="http://schemas.microsoft.com/office/drawing/2014/main" id="{423EDF0F-554B-4A11-861D-4D88B8B50A55}"/>
              </a:ext>
            </a:extLst>
          </p:cNvPr>
          <p:cNvSpPr>
            <a:spLocks noGrp="1"/>
          </p:cNvSpPr>
          <p:nvPr>
            <p:ph type="pic" sz="quarter" idx="12"/>
          </p:nvPr>
        </p:nvSpPr>
        <p:spPr>
          <a:xfrm>
            <a:off x="1" y="1525588"/>
            <a:ext cx="5918200" cy="4852353"/>
          </a:xfrm>
        </p:spPr>
        <p:txBody>
          <a:bodyPr/>
          <a:lstStyle/>
          <a:p>
            <a:r>
              <a:rPr lang="de-DE"/>
              <a:t>Bild durch Klicken auf Symbol hinzufügen</a:t>
            </a:r>
          </a:p>
        </p:txBody>
      </p:sp>
    </p:spTree>
    <p:extLst>
      <p:ext uri="{BB962C8B-B14F-4D97-AF65-F5344CB8AC3E}">
        <p14:creationId xmlns:p14="http://schemas.microsoft.com/office/powerpoint/2010/main" val="1556221512"/>
      </p:ext>
    </p:extLst>
  </p:cSld>
  <p:clrMapOvr>
    <a:masterClrMapping/>
  </p:clrMapOvr>
  <p:extLst>
    <p:ext uri="{DCECCB84-F9BA-43D5-87BE-67443E8EF086}">
      <p15:sldGuideLst xmlns:p15="http://schemas.microsoft.com/office/powerpoint/2012/main">
        <p15:guide id="1" pos="3728">
          <p15:clr>
            <a:srgbClr val="FBAE40"/>
          </p15:clr>
        </p15:guide>
        <p15:guide id="2" pos="3954">
          <p15:clr>
            <a:srgbClr val="FBAE40"/>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23" name="Datumsplatzhalter 9"/>
          <p:cNvSpPr>
            <a:spLocks noGrp="1"/>
          </p:cNvSpPr>
          <p:nvPr>
            <p:ph type="dt" sz="half" idx="2"/>
          </p:nvPr>
        </p:nvSpPr>
        <p:spPr>
          <a:xfrm>
            <a:off x="324001" y="6381579"/>
            <a:ext cx="9247794" cy="217418"/>
          </a:xfrm>
          <a:prstGeom prst="rect">
            <a:avLst/>
          </a:prstGeom>
        </p:spPr>
        <p:txBody>
          <a:bodyPr vert="horz" lIns="0" tIns="0" rIns="0" bIns="0" rtlCol="0" anchor="ctr"/>
          <a:lstStyle>
            <a:lvl1pPr algn="l">
              <a:defRPr lang="de-DE" sz="800" kern="1200" smtClean="0">
                <a:solidFill>
                  <a:schemeClr val="accent2"/>
                </a:solidFill>
                <a:latin typeface="+mn-lt"/>
                <a:ea typeface="+mn-ea"/>
                <a:cs typeface="+mn-cs"/>
              </a:defRPr>
            </a:lvl1pPr>
          </a:lstStyle>
          <a:p>
            <a:r>
              <a:rPr lang="de-DE"/>
              <a:t>07.10.2022 | Workshop DAR | Mackuth, Buchner, Hasslbauer, Schmideder</a:t>
            </a:r>
            <a:endParaRPr lang="en-US"/>
          </a:p>
        </p:txBody>
      </p:sp>
      <p:sp>
        <p:nvSpPr>
          <p:cNvPr id="24" name="Foliennummernplatzhalter 22"/>
          <p:cNvSpPr>
            <a:spLocks noGrp="1"/>
          </p:cNvSpPr>
          <p:nvPr>
            <p:ph type="sldNum" sz="quarter" idx="4"/>
          </p:nvPr>
        </p:nvSpPr>
        <p:spPr>
          <a:xfrm>
            <a:off x="11245980" y="6506742"/>
            <a:ext cx="623608" cy="215979"/>
          </a:xfrm>
          <a:prstGeom prst="rect">
            <a:avLst/>
          </a:prstGeom>
        </p:spPr>
        <p:txBody>
          <a:bodyPr vert="horz" lIns="0" tIns="0" rIns="0" bIns="0" anchor="b"/>
          <a:lstStyle>
            <a:lvl1pPr algn="r" eaLnBrk="1" latinLnBrk="0" hangingPunct="1">
              <a:defRPr kumimoji="0" sz="800" b="1">
                <a:solidFill>
                  <a:schemeClr val="accent2"/>
                </a:solidFill>
              </a:defRPr>
            </a:lvl1pPr>
          </a:lstStyle>
          <a:p>
            <a:fld id="{173FEA60-B56A-DE49-B4F9-939AB62E9280}" type="slidenum">
              <a:rPr lang="de-DE" smtClean="0"/>
              <a:pPr/>
              <a:t>‹Nr.›</a:t>
            </a:fld>
            <a:endParaRPr lang="de-DE"/>
          </a:p>
        </p:txBody>
      </p:sp>
      <p:sp>
        <p:nvSpPr>
          <p:cNvPr id="25" name="Fußzeilenplatzhalter 4"/>
          <p:cNvSpPr>
            <a:spLocks noGrp="1"/>
          </p:cNvSpPr>
          <p:nvPr>
            <p:ph type="ftr" sz="quarter" idx="3"/>
          </p:nvPr>
        </p:nvSpPr>
        <p:spPr>
          <a:xfrm>
            <a:off x="324001" y="6614732"/>
            <a:ext cx="9247793" cy="166777"/>
          </a:xfrm>
          <a:prstGeom prst="rect">
            <a:avLst/>
          </a:prstGeom>
        </p:spPr>
        <p:txBody>
          <a:bodyPr lIns="0" tIns="60972" rIns="121944" bIns="60972" anchor="b" anchorCtr="0"/>
          <a:lstStyle>
            <a:lvl1pPr>
              <a:defRPr sz="800">
                <a:solidFill>
                  <a:schemeClr val="accent2"/>
                </a:solidFill>
              </a:defRPr>
            </a:lvl1pPr>
          </a:lstStyle>
          <a:p>
            <a:endParaRPr lang="de-DE"/>
          </a:p>
        </p:txBody>
      </p:sp>
      <p:sp>
        <p:nvSpPr>
          <p:cNvPr id="2" name="Titel 1">
            <a:extLst>
              <a:ext uri="{FF2B5EF4-FFF2-40B4-BE49-F238E27FC236}">
                <a16:creationId xmlns:a16="http://schemas.microsoft.com/office/drawing/2014/main" id="{8B574617-1C2F-4AFD-B402-0EE9ED9EB681}"/>
              </a:ext>
            </a:extLst>
          </p:cNvPr>
          <p:cNvSpPr>
            <a:spLocks noGrp="1"/>
          </p:cNvSpPr>
          <p:nvPr>
            <p:ph type="title"/>
          </p:nvPr>
        </p:nvSpPr>
        <p:spPr/>
        <p:txBody>
          <a:bodyPr/>
          <a:lstStyle>
            <a:lvl1pPr>
              <a:defRPr/>
            </a:lvl1pPr>
          </a:lstStyle>
          <a:p>
            <a:r>
              <a:rPr lang="de-DE"/>
              <a:t>Mastertitelformat bearbeiten</a:t>
            </a:r>
          </a:p>
        </p:txBody>
      </p:sp>
    </p:spTree>
    <p:extLst>
      <p:ext uri="{BB962C8B-B14F-4D97-AF65-F5344CB8AC3E}">
        <p14:creationId xmlns:p14="http://schemas.microsoft.com/office/powerpoint/2010/main" val="149933383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Title, Subtitle">
    <p:spTree>
      <p:nvGrpSpPr>
        <p:cNvPr id="1" name=""/>
        <p:cNvGrpSpPr/>
        <p:nvPr/>
      </p:nvGrpSpPr>
      <p:grpSpPr>
        <a:xfrm>
          <a:off x="0" y="0"/>
          <a:ext cx="0" cy="0"/>
          <a:chOff x="0" y="0"/>
          <a:chExt cx="0" cy="0"/>
        </a:xfrm>
      </p:grpSpPr>
      <p:sp>
        <p:nvSpPr>
          <p:cNvPr id="23" name="Datumsplatzhalter 9"/>
          <p:cNvSpPr>
            <a:spLocks noGrp="1"/>
          </p:cNvSpPr>
          <p:nvPr>
            <p:ph type="dt" sz="half" idx="2"/>
          </p:nvPr>
        </p:nvSpPr>
        <p:spPr>
          <a:xfrm>
            <a:off x="324001" y="6381579"/>
            <a:ext cx="9247794" cy="217418"/>
          </a:xfrm>
          <a:prstGeom prst="rect">
            <a:avLst/>
          </a:prstGeom>
        </p:spPr>
        <p:txBody>
          <a:bodyPr vert="horz" lIns="0" tIns="0" rIns="0" bIns="0" rtlCol="0" anchor="ctr"/>
          <a:lstStyle>
            <a:lvl1pPr algn="l">
              <a:defRPr lang="de-DE" sz="800" kern="1200" smtClean="0">
                <a:solidFill>
                  <a:schemeClr val="accent2"/>
                </a:solidFill>
                <a:latin typeface="+mn-lt"/>
                <a:ea typeface="+mn-ea"/>
                <a:cs typeface="+mn-cs"/>
              </a:defRPr>
            </a:lvl1pPr>
          </a:lstStyle>
          <a:p>
            <a:r>
              <a:rPr lang="de-DE"/>
              <a:t>07.10.2022 | Workshop DAR | Mackuth, Buchner, Hasslbauer, Schmideder</a:t>
            </a:r>
            <a:endParaRPr lang="en-US"/>
          </a:p>
        </p:txBody>
      </p:sp>
      <p:sp>
        <p:nvSpPr>
          <p:cNvPr id="24" name="Foliennummernplatzhalter 22"/>
          <p:cNvSpPr>
            <a:spLocks noGrp="1"/>
          </p:cNvSpPr>
          <p:nvPr>
            <p:ph type="sldNum" sz="quarter" idx="4"/>
          </p:nvPr>
        </p:nvSpPr>
        <p:spPr>
          <a:xfrm>
            <a:off x="11245980" y="6506742"/>
            <a:ext cx="623608" cy="215979"/>
          </a:xfrm>
          <a:prstGeom prst="rect">
            <a:avLst/>
          </a:prstGeom>
        </p:spPr>
        <p:txBody>
          <a:bodyPr vert="horz" lIns="0" tIns="0" rIns="0" bIns="0" anchor="b"/>
          <a:lstStyle>
            <a:lvl1pPr algn="r" eaLnBrk="1" latinLnBrk="0" hangingPunct="1">
              <a:defRPr kumimoji="0" sz="800" b="1">
                <a:solidFill>
                  <a:schemeClr val="accent2"/>
                </a:solidFill>
              </a:defRPr>
            </a:lvl1pPr>
          </a:lstStyle>
          <a:p>
            <a:fld id="{173FEA60-B56A-DE49-B4F9-939AB62E9280}" type="slidenum">
              <a:rPr lang="de-DE" smtClean="0"/>
              <a:pPr/>
              <a:t>‹Nr.›</a:t>
            </a:fld>
            <a:endParaRPr lang="de-DE"/>
          </a:p>
        </p:txBody>
      </p:sp>
      <p:sp>
        <p:nvSpPr>
          <p:cNvPr id="25" name="Fußzeilenplatzhalter 4"/>
          <p:cNvSpPr>
            <a:spLocks noGrp="1"/>
          </p:cNvSpPr>
          <p:nvPr>
            <p:ph type="ftr" sz="quarter" idx="3"/>
          </p:nvPr>
        </p:nvSpPr>
        <p:spPr>
          <a:xfrm>
            <a:off x="324001" y="6614732"/>
            <a:ext cx="9247793" cy="166777"/>
          </a:xfrm>
          <a:prstGeom prst="rect">
            <a:avLst/>
          </a:prstGeom>
        </p:spPr>
        <p:txBody>
          <a:bodyPr lIns="0" tIns="60972" rIns="121944" bIns="60972" anchor="b" anchorCtr="0"/>
          <a:lstStyle>
            <a:lvl1pPr>
              <a:defRPr sz="800">
                <a:solidFill>
                  <a:schemeClr val="accent2"/>
                </a:solidFill>
              </a:defRPr>
            </a:lvl1pPr>
          </a:lstStyle>
          <a:p>
            <a:endParaRPr lang="de-DE"/>
          </a:p>
        </p:txBody>
      </p:sp>
      <p:sp>
        <p:nvSpPr>
          <p:cNvPr id="3" name="Textplatzhalter 2">
            <a:extLst>
              <a:ext uri="{FF2B5EF4-FFF2-40B4-BE49-F238E27FC236}">
                <a16:creationId xmlns:a16="http://schemas.microsoft.com/office/drawing/2014/main" id="{4932ED2A-326E-49EE-BC82-7EF9E744C1EC}"/>
              </a:ext>
            </a:extLst>
          </p:cNvPr>
          <p:cNvSpPr>
            <a:spLocks noGrp="1"/>
          </p:cNvSpPr>
          <p:nvPr>
            <p:ph type="body" sz="quarter" idx="10"/>
          </p:nvPr>
        </p:nvSpPr>
        <p:spPr>
          <a:xfrm>
            <a:off x="324001" y="1035824"/>
            <a:ext cx="9698038" cy="365939"/>
          </a:xfrm>
        </p:spPr>
        <p:txBody>
          <a:bodyPr bIns="57600" anchor="t" anchorCtr="0">
            <a:spAutoFit/>
          </a:bodyPr>
          <a:lstStyle>
            <a:lvl1pPr>
              <a:defRPr b="1"/>
            </a:lvl1pPr>
          </a:lstStyle>
          <a:p>
            <a:pPr lvl="0"/>
            <a:r>
              <a:rPr lang="de-DE"/>
              <a:t>Mastertextformat bearbeiten</a:t>
            </a:r>
          </a:p>
        </p:txBody>
      </p:sp>
      <p:sp>
        <p:nvSpPr>
          <p:cNvPr id="4" name="Titel 3">
            <a:extLst>
              <a:ext uri="{FF2B5EF4-FFF2-40B4-BE49-F238E27FC236}">
                <a16:creationId xmlns:a16="http://schemas.microsoft.com/office/drawing/2014/main" id="{B26A37EC-14BE-4C6F-AF7B-89CDA6E90A0C}"/>
              </a:ext>
            </a:extLst>
          </p:cNvPr>
          <p:cNvSpPr>
            <a:spLocks noGrp="1"/>
          </p:cNvSpPr>
          <p:nvPr>
            <p:ph type="title"/>
          </p:nvPr>
        </p:nvSpPr>
        <p:spPr>
          <a:xfrm>
            <a:off x="324000" y="539600"/>
            <a:ext cx="9697138" cy="415370"/>
          </a:xfrm>
        </p:spPr>
        <p:txBody>
          <a:bodyPr>
            <a:noAutofit/>
          </a:bodyPr>
          <a:lstStyle/>
          <a:p>
            <a:r>
              <a:rPr lang="de-DE"/>
              <a:t>Mastertitelformat bearbeiten</a:t>
            </a:r>
          </a:p>
        </p:txBody>
      </p:sp>
    </p:spTree>
    <p:extLst>
      <p:ext uri="{BB962C8B-B14F-4D97-AF65-F5344CB8AC3E}">
        <p14:creationId xmlns:p14="http://schemas.microsoft.com/office/powerpoint/2010/main" val="21968229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Pictur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45721C-3415-4FC1-A2C8-F7C0818B32C7}"/>
              </a:ext>
            </a:extLst>
          </p:cNvPr>
          <p:cNvSpPr>
            <a:spLocks noGrp="1"/>
          </p:cNvSpPr>
          <p:nvPr>
            <p:ph type="title"/>
          </p:nvPr>
        </p:nvSpPr>
        <p:spPr/>
        <p:txBody>
          <a:bodyPr/>
          <a:lstStyle>
            <a:lvl1pPr>
              <a:defRPr sz="2700"/>
            </a:lvl1pPr>
          </a:lstStyle>
          <a:p>
            <a:r>
              <a:rPr lang="de-DE"/>
              <a:t>Mastertitelformat bearbeiten</a:t>
            </a:r>
          </a:p>
        </p:txBody>
      </p:sp>
      <p:sp>
        <p:nvSpPr>
          <p:cNvPr id="3" name="Datumsplatzhalter 2">
            <a:extLst>
              <a:ext uri="{FF2B5EF4-FFF2-40B4-BE49-F238E27FC236}">
                <a16:creationId xmlns:a16="http://schemas.microsoft.com/office/drawing/2014/main" id="{26EFB683-5C1B-417D-8869-8F30D18305E7}"/>
              </a:ext>
            </a:extLst>
          </p:cNvPr>
          <p:cNvSpPr>
            <a:spLocks noGrp="1"/>
          </p:cNvSpPr>
          <p:nvPr>
            <p:ph type="dt" sz="half" idx="10"/>
          </p:nvPr>
        </p:nvSpPr>
        <p:spPr/>
        <p:txBody>
          <a:bodyPr/>
          <a:lstStyle/>
          <a:p>
            <a:r>
              <a:rPr lang="de-DE"/>
              <a:t>07.10.2022 | Workshop DAR | Mackuth, Buchner, Hasslbauer, Schmideder</a:t>
            </a:r>
            <a:endParaRPr lang="en-US"/>
          </a:p>
        </p:txBody>
      </p:sp>
      <p:sp>
        <p:nvSpPr>
          <p:cNvPr id="4" name="Foliennummernplatzhalter 3">
            <a:extLst>
              <a:ext uri="{FF2B5EF4-FFF2-40B4-BE49-F238E27FC236}">
                <a16:creationId xmlns:a16="http://schemas.microsoft.com/office/drawing/2014/main" id="{51F3A99E-3F75-4D2E-A598-68FC097C7B94}"/>
              </a:ext>
            </a:extLst>
          </p:cNvPr>
          <p:cNvSpPr>
            <a:spLocks noGrp="1"/>
          </p:cNvSpPr>
          <p:nvPr>
            <p:ph type="sldNum" sz="quarter" idx="11"/>
          </p:nvPr>
        </p:nvSpPr>
        <p:spPr/>
        <p:txBody>
          <a:bodyPr/>
          <a:lstStyle/>
          <a:p>
            <a:fld id="{173FEA60-B56A-DE49-B4F9-939AB62E9280}" type="slidenum">
              <a:rPr lang="de-DE" smtClean="0"/>
              <a:pPr/>
              <a:t>‹Nr.›</a:t>
            </a:fld>
            <a:endParaRPr lang="de-DE"/>
          </a:p>
        </p:txBody>
      </p:sp>
      <p:sp>
        <p:nvSpPr>
          <p:cNvPr id="7" name="Bildplatzhalter 6">
            <a:extLst>
              <a:ext uri="{FF2B5EF4-FFF2-40B4-BE49-F238E27FC236}">
                <a16:creationId xmlns:a16="http://schemas.microsoft.com/office/drawing/2014/main" id="{6590F12C-EA5E-4330-99A4-B535D6E0A2B2}"/>
              </a:ext>
            </a:extLst>
          </p:cNvPr>
          <p:cNvSpPr>
            <a:spLocks noGrp="1"/>
          </p:cNvSpPr>
          <p:nvPr>
            <p:ph type="pic" sz="quarter" idx="13"/>
          </p:nvPr>
        </p:nvSpPr>
        <p:spPr>
          <a:xfrm>
            <a:off x="0" y="1525589"/>
            <a:ext cx="12195175" cy="4852351"/>
          </a:xfrm>
        </p:spPr>
        <p:txBody>
          <a:bodyPr/>
          <a:lstStyle/>
          <a:p>
            <a:r>
              <a:rPr lang="de-DE"/>
              <a:t>Bild durch Klicken auf Symbol hinzufügen</a:t>
            </a:r>
          </a:p>
        </p:txBody>
      </p:sp>
    </p:spTree>
    <p:extLst>
      <p:ext uri="{BB962C8B-B14F-4D97-AF65-F5344CB8AC3E}">
        <p14:creationId xmlns:p14="http://schemas.microsoft.com/office/powerpoint/2010/main" val="2461840301"/>
      </p:ext>
    </p:extLst>
  </p:cSld>
  <p:clrMapOvr>
    <a:masterClrMapping/>
  </p:clrMapOvr>
  <p:extLst>
    <p:ext uri="{DCECCB84-F9BA-43D5-87BE-67443E8EF086}">
      <p15:sldGuideLst xmlns:p15="http://schemas.microsoft.com/office/powerpoint/2012/main"/>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Title, Content grey">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929DCE80-A37B-4920-8174-381EF783CD72}"/>
              </a:ext>
            </a:extLst>
          </p:cNvPr>
          <p:cNvSpPr/>
          <p:nvPr/>
        </p:nvSpPr>
        <p:spPr>
          <a:xfrm>
            <a:off x="-1" y="2648932"/>
            <a:ext cx="12195175" cy="3727379"/>
          </a:xfrm>
          <a:prstGeom prst="rect">
            <a:avLst/>
          </a:prstGeom>
          <a:gradFill>
            <a:gsLst>
              <a:gs pos="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Datumsplatzhalter 9"/>
          <p:cNvSpPr>
            <a:spLocks noGrp="1"/>
          </p:cNvSpPr>
          <p:nvPr>
            <p:ph type="dt" sz="half" idx="2"/>
          </p:nvPr>
        </p:nvSpPr>
        <p:spPr>
          <a:xfrm>
            <a:off x="324001" y="6381579"/>
            <a:ext cx="9247794" cy="217418"/>
          </a:xfrm>
          <a:prstGeom prst="rect">
            <a:avLst/>
          </a:prstGeom>
        </p:spPr>
        <p:txBody>
          <a:bodyPr vert="horz" lIns="0" tIns="0" rIns="0" bIns="0" rtlCol="0" anchor="ctr"/>
          <a:lstStyle>
            <a:lvl1pPr algn="l">
              <a:defRPr lang="de-DE" sz="800" kern="1200" smtClean="0">
                <a:solidFill>
                  <a:schemeClr val="accent2"/>
                </a:solidFill>
                <a:latin typeface="+mn-lt"/>
                <a:ea typeface="+mn-ea"/>
                <a:cs typeface="+mn-cs"/>
              </a:defRPr>
            </a:lvl1pPr>
          </a:lstStyle>
          <a:p>
            <a:r>
              <a:rPr lang="de-DE"/>
              <a:t>07.10.2022 | Workshop DAR | Mackuth, Buchner, Hasslbauer, Schmideder</a:t>
            </a:r>
            <a:endParaRPr lang="en-US"/>
          </a:p>
        </p:txBody>
      </p:sp>
      <p:sp>
        <p:nvSpPr>
          <p:cNvPr id="24" name="Foliennummernplatzhalter 22"/>
          <p:cNvSpPr>
            <a:spLocks noGrp="1"/>
          </p:cNvSpPr>
          <p:nvPr>
            <p:ph type="sldNum" sz="quarter" idx="4"/>
          </p:nvPr>
        </p:nvSpPr>
        <p:spPr>
          <a:xfrm>
            <a:off x="11245980" y="6506742"/>
            <a:ext cx="623608" cy="215979"/>
          </a:xfrm>
          <a:prstGeom prst="rect">
            <a:avLst/>
          </a:prstGeom>
        </p:spPr>
        <p:txBody>
          <a:bodyPr vert="horz" lIns="0" tIns="0" rIns="0" bIns="0" anchor="b"/>
          <a:lstStyle>
            <a:lvl1pPr algn="r" eaLnBrk="1" latinLnBrk="0" hangingPunct="1">
              <a:defRPr kumimoji="0" sz="800" b="1">
                <a:solidFill>
                  <a:schemeClr val="accent2"/>
                </a:solidFill>
              </a:defRPr>
            </a:lvl1pPr>
          </a:lstStyle>
          <a:p>
            <a:fld id="{173FEA60-B56A-DE49-B4F9-939AB62E9280}" type="slidenum">
              <a:rPr lang="de-DE" smtClean="0"/>
              <a:pPr/>
              <a:t>‹Nr.›</a:t>
            </a:fld>
            <a:endParaRPr lang="de-DE"/>
          </a:p>
        </p:txBody>
      </p:sp>
      <p:sp>
        <p:nvSpPr>
          <p:cNvPr id="25" name="Fußzeilenplatzhalter 4"/>
          <p:cNvSpPr>
            <a:spLocks noGrp="1"/>
          </p:cNvSpPr>
          <p:nvPr>
            <p:ph type="ftr" sz="quarter" idx="3"/>
          </p:nvPr>
        </p:nvSpPr>
        <p:spPr>
          <a:xfrm>
            <a:off x="324001" y="6614732"/>
            <a:ext cx="9247793" cy="166777"/>
          </a:xfrm>
          <a:prstGeom prst="rect">
            <a:avLst/>
          </a:prstGeom>
        </p:spPr>
        <p:txBody>
          <a:bodyPr lIns="0" tIns="60972" rIns="121944" bIns="60972" anchor="b" anchorCtr="0"/>
          <a:lstStyle>
            <a:lvl1pPr>
              <a:defRPr sz="800">
                <a:solidFill>
                  <a:schemeClr val="accent2"/>
                </a:solidFill>
              </a:defRPr>
            </a:lvl1pPr>
          </a:lstStyle>
          <a:p>
            <a:endParaRPr lang="de-DE"/>
          </a:p>
        </p:txBody>
      </p:sp>
      <p:sp>
        <p:nvSpPr>
          <p:cNvPr id="2" name="Titel 1">
            <a:extLst>
              <a:ext uri="{FF2B5EF4-FFF2-40B4-BE49-F238E27FC236}">
                <a16:creationId xmlns:a16="http://schemas.microsoft.com/office/drawing/2014/main" id="{8B574617-1C2F-4AFD-B402-0EE9ED9EB681}"/>
              </a:ext>
            </a:extLst>
          </p:cNvPr>
          <p:cNvSpPr>
            <a:spLocks noGrp="1"/>
          </p:cNvSpPr>
          <p:nvPr>
            <p:ph type="title"/>
          </p:nvPr>
        </p:nvSpPr>
        <p:spPr/>
        <p:txBody>
          <a:bodyPr/>
          <a:lstStyle>
            <a:lvl1pPr>
              <a:defRPr/>
            </a:lvl1pPr>
          </a:lstStyle>
          <a:p>
            <a:r>
              <a:rPr lang="de-DE"/>
              <a:t>Mastertitelformat bearbeiten</a:t>
            </a:r>
          </a:p>
        </p:txBody>
      </p:sp>
      <p:sp>
        <p:nvSpPr>
          <p:cNvPr id="8" name="Inhaltsplatzhalter 5">
            <a:extLst>
              <a:ext uri="{FF2B5EF4-FFF2-40B4-BE49-F238E27FC236}">
                <a16:creationId xmlns:a16="http://schemas.microsoft.com/office/drawing/2014/main" id="{2BBE291B-8A14-4D97-908B-EFE9FCC558B9}"/>
              </a:ext>
            </a:extLst>
          </p:cNvPr>
          <p:cNvSpPr>
            <a:spLocks noGrp="1"/>
          </p:cNvSpPr>
          <p:nvPr>
            <p:ph sz="quarter" idx="10"/>
          </p:nvPr>
        </p:nvSpPr>
        <p:spPr>
          <a:xfrm>
            <a:off x="322263" y="1525588"/>
            <a:ext cx="11547325" cy="478313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20083102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Title, Subtitle, Content grey">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1822066C-E29D-4ABF-BEBE-F91EB1C833E2}"/>
              </a:ext>
            </a:extLst>
          </p:cNvPr>
          <p:cNvSpPr/>
          <p:nvPr/>
        </p:nvSpPr>
        <p:spPr>
          <a:xfrm>
            <a:off x="-1" y="2648932"/>
            <a:ext cx="12195175" cy="3727379"/>
          </a:xfrm>
          <a:prstGeom prst="rect">
            <a:avLst/>
          </a:prstGeom>
          <a:gradFill>
            <a:gsLst>
              <a:gs pos="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Datumsplatzhalter 9"/>
          <p:cNvSpPr>
            <a:spLocks noGrp="1"/>
          </p:cNvSpPr>
          <p:nvPr>
            <p:ph type="dt" sz="half" idx="2"/>
          </p:nvPr>
        </p:nvSpPr>
        <p:spPr>
          <a:xfrm>
            <a:off x="324001" y="6381579"/>
            <a:ext cx="9247794" cy="217418"/>
          </a:xfrm>
          <a:prstGeom prst="rect">
            <a:avLst/>
          </a:prstGeom>
        </p:spPr>
        <p:txBody>
          <a:bodyPr vert="horz" lIns="0" tIns="0" rIns="0" bIns="0" rtlCol="0" anchor="ctr"/>
          <a:lstStyle>
            <a:lvl1pPr algn="l">
              <a:defRPr lang="de-DE" sz="800" kern="1200" smtClean="0">
                <a:solidFill>
                  <a:schemeClr val="accent2"/>
                </a:solidFill>
                <a:latin typeface="+mn-lt"/>
                <a:ea typeface="+mn-ea"/>
                <a:cs typeface="+mn-cs"/>
              </a:defRPr>
            </a:lvl1pPr>
          </a:lstStyle>
          <a:p>
            <a:r>
              <a:rPr lang="de-DE"/>
              <a:t>07.10.2022 | Workshop DAR | Mackuth, Buchner, Hasslbauer, Schmideder</a:t>
            </a:r>
            <a:endParaRPr lang="en-US"/>
          </a:p>
        </p:txBody>
      </p:sp>
      <p:sp>
        <p:nvSpPr>
          <p:cNvPr id="24" name="Foliennummernplatzhalter 22"/>
          <p:cNvSpPr>
            <a:spLocks noGrp="1"/>
          </p:cNvSpPr>
          <p:nvPr>
            <p:ph type="sldNum" sz="quarter" idx="4"/>
          </p:nvPr>
        </p:nvSpPr>
        <p:spPr>
          <a:xfrm>
            <a:off x="11245980" y="6506742"/>
            <a:ext cx="623608" cy="215979"/>
          </a:xfrm>
          <a:prstGeom prst="rect">
            <a:avLst/>
          </a:prstGeom>
        </p:spPr>
        <p:txBody>
          <a:bodyPr vert="horz" lIns="0" tIns="0" rIns="0" bIns="0" anchor="b"/>
          <a:lstStyle>
            <a:lvl1pPr algn="r" eaLnBrk="1" latinLnBrk="0" hangingPunct="1">
              <a:defRPr kumimoji="0" sz="800" b="1">
                <a:solidFill>
                  <a:schemeClr val="accent2"/>
                </a:solidFill>
              </a:defRPr>
            </a:lvl1pPr>
          </a:lstStyle>
          <a:p>
            <a:fld id="{173FEA60-B56A-DE49-B4F9-939AB62E9280}" type="slidenum">
              <a:rPr lang="de-DE" smtClean="0"/>
              <a:pPr/>
              <a:t>‹Nr.›</a:t>
            </a:fld>
            <a:endParaRPr lang="de-DE"/>
          </a:p>
        </p:txBody>
      </p:sp>
      <p:sp>
        <p:nvSpPr>
          <p:cNvPr id="25" name="Fußzeilenplatzhalter 4"/>
          <p:cNvSpPr>
            <a:spLocks noGrp="1"/>
          </p:cNvSpPr>
          <p:nvPr>
            <p:ph type="ftr" sz="quarter" idx="3"/>
          </p:nvPr>
        </p:nvSpPr>
        <p:spPr>
          <a:xfrm>
            <a:off x="324001" y="6614732"/>
            <a:ext cx="9247793" cy="166777"/>
          </a:xfrm>
          <a:prstGeom prst="rect">
            <a:avLst/>
          </a:prstGeom>
        </p:spPr>
        <p:txBody>
          <a:bodyPr lIns="0" tIns="60972" rIns="121944" bIns="60972" anchor="b" anchorCtr="0"/>
          <a:lstStyle>
            <a:lvl1pPr>
              <a:defRPr sz="800">
                <a:solidFill>
                  <a:schemeClr val="accent2"/>
                </a:solidFill>
              </a:defRPr>
            </a:lvl1pPr>
          </a:lstStyle>
          <a:p>
            <a:endParaRPr lang="de-DE"/>
          </a:p>
        </p:txBody>
      </p:sp>
      <p:sp>
        <p:nvSpPr>
          <p:cNvPr id="3" name="Textplatzhalter 2">
            <a:extLst>
              <a:ext uri="{FF2B5EF4-FFF2-40B4-BE49-F238E27FC236}">
                <a16:creationId xmlns:a16="http://schemas.microsoft.com/office/drawing/2014/main" id="{4932ED2A-326E-49EE-BC82-7EF9E744C1EC}"/>
              </a:ext>
            </a:extLst>
          </p:cNvPr>
          <p:cNvSpPr>
            <a:spLocks noGrp="1"/>
          </p:cNvSpPr>
          <p:nvPr>
            <p:ph type="body" sz="quarter" idx="10"/>
          </p:nvPr>
        </p:nvSpPr>
        <p:spPr>
          <a:xfrm>
            <a:off x="324001" y="1035824"/>
            <a:ext cx="9698038" cy="365939"/>
          </a:xfrm>
        </p:spPr>
        <p:txBody>
          <a:bodyPr bIns="57600" anchor="t" anchorCtr="0">
            <a:spAutoFit/>
          </a:bodyPr>
          <a:lstStyle>
            <a:lvl1pPr>
              <a:defRPr b="1"/>
            </a:lvl1pPr>
          </a:lstStyle>
          <a:p>
            <a:pPr lvl="0"/>
            <a:r>
              <a:rPr lang="de-DE"/>
              <a:t>Mastertextformat bearbeiten</a:t>
            </a:r>
          </a:p>
        </p:txBody>
      </p:sp>
      <p:sp>
        <p:nvSpPr>
          <p:cNvPr id="4" name="Titel 3">
            <a:extLst>
              <a:ext uri="{FF2B5EF4-FFF2-40B4-BE49-F238E27FC236}">
                <a16:creationId xmlns:a16="http://schemas.microsoft.com/office/drawing/2014/main" id="{B26A37EC-14BE-4C6F-AF7B-89CDA6E90A0C}"/>
              </a:ext>
            </a:extLst>
          </p:cNvPr>
          <p:cNvSpPr>
            <a:spLocks noGrp="1"/>
          </p:cNvSpPr>
          <p:nvPr>
            <p:ph type="title"/>
          </p:nvPr>
        </p:nvSpPr>
        <p:spPr>
          <a:xfrm>
            <a:off x="324000" y="539600"/>
            <a:ext cx="9697138" cy="415370"/>
          </a:xfrm>
        </p:spPr>
        <p:txBody>
          <a:bodyPr>
            <a:noAutofit/>
          </a:bodyPr>
          <a:lstStyle/>
          <a:p>
            <a:r>
              <a:rPr lang="de-DE"/>
              <a:t>Mastertitelformat bearbeiten</a:t>
            </a:r>
          </a:p>
        </p:txBody>
      </p:sp>
      <p:sp>
        <p:nvSpPr>
          <p:cNvPr id="9" name="Inhaltsplatzhalter 5">
            <a:extLst>
              <a:ext uri="{FF2B5EF4-FFF2-40B4-BE49-F238E27FC236}">
                <a16:creationId xmlns:a16="http://schemas.microsoft.com/office/drawing/2014/main" id="{DB3E9F7D-B8D3-4AE2-9079-3AAB64C0C99E}"/>
              </a:ext>
            </a:extLst>
          </p:cNvPr>
          <p:cNvSpPr>
            <a:spLocks noGrp="1"/>
          </p:cNvSpPr>
          <p:nvPr>
            <p:ph sz="quarter" idx="11"/>
          </p:nvPr>
        </p:nvSpPr>
        <p:spPr>
          <a:xfrm>
            <a:off x="322263" y="1525588"/>
            <a:ext cx="11547325" cy="478313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46642637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Title, 2 Content grey">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57BB6443-2004-4402-83B6-9A1C81276484}"/>
              </a:ext>
            </a:extLst>
          </p:cNvPr>
          <p:cNvSpPr/>
          <p:nvPr/>
        </p:nvSpPr>
        <p:spPr>
          <a:xfrm>
            <a:off x="-1" y="2648932"/>
            <a:ext cx="12195175" cy="3727379"/>
          </a:xfrm>
          <a:prstGeom prst="rect">
            <a:avLst/>
          </a:prstGeom>
          <a:gradFill>
            <a:gsLst>
              <a:gs pos="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Datumsplatzhalter 9"/>
          <p:cNvSpPr>
            <a:spLocks noGrp="1"/>
          </p:cNvSpPr>
          <p:nvPr>
            <p:ph type="dt" sz="half" idx="2"/>
          </p:nvPr>
        </p:nvSpPr>
        <p:spPr>
          <a:xfrm>
            <a:off x="324001" y="6381579"/>
            <a:ext cx="9247794" cy="217418"/>
          </a:xfrm>
          <a:prstGeom prst="rect">
            <a:avLst/>
          </a:prstGeom>
        </p:spPr>
        <p:txBody>
          <a:bodyPr vert="horz" lIns="0" tIns="0" rIns="0" bIns="0" rtlCol="0" anchor="ctr"/>
          <a:lstStyle>
            <a:lvl1pPr algn="l">
              <a:defRPr lang="de-DE" sz="800" kern="1200" smtClean="0">
                <a:solidFill>
                  <a:schemeClr val="accent2"/>
                </a:solidFill>
                <a:latin typeface="+mn-lt"/>
                <a:ea typeface="+mn-ea"/>
                <a:cs typeface="+mn-cs"/>
              </a:defRPr>
            </a:lvl1pPr>
          </a:lstStyle>
          <a:p>
            <a:r>
              <a:rPr lang="de-DE"/>
              <a:t>07.10.2022 | Workshop DAR | Mackuth, Buchner, Hasslbauer, Schmideder</a:t>
            </a:r>
            <a:endParaRPr lang="en-US"/>
          </a:p>
        </p:txBody>
      </p:sp>
      <p:sp>
        <p:nvSpPr>
          <p:cNvPr id="24" name="Foliennummernplatzhalter 22"/>
          <p:cNvSpPr>
            <a:spLocks noGrp="1"/>
          </p:cNvSpPr>
          <p:nvPr>
            <p:ph type="sldNum" sz="quarter" idx="4"/>
          </p:nvPr>
        </p:nvSpPr>
        <p:spPr>
          <a:xfrm>
            <a:off x="11245980" y="6506742"/>
            <a:ext cx="623608" cy="215979"/>
          </a:xfrm>
          <a:prstGeom prst="rect">
            <a:avLst/>
          </a:prstGeom>
        </p:spPr>
        <p:txBody>
          <a:bodyPr vert="horz" lIns="0" tIns="0" rIns="0" bIns="0" anchor="b"/>
          <a:lstStyle>
            <a:lvl1pPr algn="r" eaLnBrk="1" latinLnBrk="0" hangingPunct="1">
              <a:defRPr kumimoji="0" sz="800" b="1">
                <a:solidFill>
                  <a:schemeClr val="accent2"/>
                </a:solidFill>
              </a:defRPr>
            </a:lvl1pPr>
          </a:lstStyle>
          <a:p>
            <a:fld id="{173FEA60-B56A-DE49-B4F9-939AB62E9280}" type="slidenum">
              <a:rPr lang="de-DE" smtClean="0"/>
              <a:pPr/>
              <a:t>‹Nr.›</a:t>
            </a:fld>
            <a:endParaRPr lang="de-DE"/>
          </a:p>
        </p:txBody>
      </p:sp>
      <p:sp>
        <p:nvSpPr>
          <p:cNvPr id="25" name="Fußzeilenplatzhalter 4"/>
          <p:cNvSpPr>
            <a:spLocks noGrp="1"/>
          </p:cNvSpPr>
          <p:nvPr>
            <p:ph type="ftr" sz="quarter" idx="3"/>
          </p:nvPr>
        </p:nvSpPr>
        <p:spPr>
          <a:xfrm>
            <a:off x="324001" y="6614732"/>
            <a:ext cx="9247793" cy="166777"/>
          </a:xfrm>
          <a:prstGeom prst="rect">
            <a:avLst/>
          </a:prstGeom>
        </p:spPr>
        <p:txBody>
          <a:bodyPr lIns="0" tIns="60972" rIns="121944" bIns="60972" anchor="b" anchorCtr="0"/>
          <a:lstStyle>
            <a:lvl1pPr>
              <a:defRPr sz="800">
                <a:solidFill>
                  <a:schemeClr val="accent2"/>
                </a:solidFill>
              </a:defRPr>
            </a:lvl1pPr>
          </a:lstStyle>
          <a:p>
            <a:endParaRPr lang="de-DE"/>
          </a:p>
        </p:txBody>
      </p:sp>
      <p:sp>
        <p:nvSpPr>
          <p:cNvPr id="2" name="Titel 1">
            <a:extLst>
              <a:ext uri="{FF2B5EF4-FFF2-40B4-BE49-F238E27FC236}">
                <a16:creationId xmlns:a16="http://schemas.microsoft.com/office/drawing/2014/main" id="{8B574617-1C2F-4AFD-B402-0EE9ED9EB681}"/>
              </a:ext>
            </a:extLst>
          </p:cNvPr>
          <p:cNvSpPr>
            <a:spLocks noGrp="1"/>
          </p:cNvSpPr>
          <p:nvPr>
            <p:ph type="title"/>
          </p:nvPr>
        </p:nvSpPr>
        <p:spPr/>
        <p:txBody>
          <a:bodyPr/>
          <a:lstStyle>
            <a:lvl1pPr>
              <a:defRPr/>
            </a:lvl1pPr>
          </a:lstStyle>
          <a:p>
            <a:r>
              <a:rPr lang="de-DE"/>
              <a:t>Mastertitelformat bearbeiten</a:t>
            </a:r>
          </a:p>
        </p:txBody>
      </p:sp>
      <p:sp>
        <p:nvSpPr>
          <p:cNvPr id="4" name="Inhaltsplatzhalter 3">
            <a:extLst>
              <a:ext uri="{FF2B5EF4-FFF2-40B4-BE49-F238E27FC236}">
                <a16:creationId xmlns:a16="http://schemas.microsoft.com/office/drawing/2014/main" id="{17758379-639B-4BAE-8918-9F6FDF2318F9}"/>
              </a:ext>
            </a:extLst>
          </p:cNvPr>
          <p:cNvSpPr>
            <a:spLocks noGrp="1"/>
          </p:cNvSpPr>
          <p:nvPr>
            <p:ph sz="quarter" idx="10"/>
          </p:nvPr>
        </p:nvSpPr>
        <p:spPr>
          <a:xfrm>
            <a:off x="6276794" y="1525588"/>
            <a:ext cx="5592794" cy="478373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Inhaltsplatzhalter 5">
            <a:extLst>
              <a:ext uri="{FF2B5EF4-FFF2-40B4-BE49-F238E27FC236}">
                <a16:creationId xmlns:a16="http://schemas.microsoft.com/office/drawing/2014/main" id="{27A25D9E-4184-40A3-AFED-F776780274D9}"/>
              </a:ext>
            </a:extLst>
          </p:cNvPr>
          <p:cNvSpPr>
            <a:spLocks noGrp="1"/>
          </p:cNvSpPr>
          <p:nvPr>
            <p:ph sz="quarter" idx="11"/>
          </p:nvPr>
        </p:nvSpPr>
        <p:spPr>
          <a:xfrm>
            <a:off x="322263" y="1525588"/>
            <a:ext cx="5592795" cy="478313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409439150"/>
      </p:ext>
    </p:extLst>
  </p:cSld>
  <p:clrMapOvr>
    <a:masterClrMapping/>
  </p:clrMapOvr>
  <p:extLst>
    <p:ext uri="{DCECCB84-F9BA-43D5-87BE-67443E8EF086}">
      <p15:sldGuideLst xmlns:p15="http://schemas.microsoft.com/office/powerpoint/2012/main">
        <p15:guide id="1" pos="3728">
          <p15:clr>
            <a:srgbClr val="FBAE40"/>
          </p15:clr>
        </p15:guide>
        <p15:guide id="2" pos="3954">
          <p15:clr>
            <a:srgbClr val="FBAE40"/>
          </p15:clr>
        </p15:guide>
      </p15:sldGuideLst>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Title, Subtitle, 2 Content grey">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E9D05DA-2E3E-48E8-9FC5-408FD39729E0}"/>
              </a:ext>
            </a:extLst>
          </p:cNvPr>
          <p:cNvSpPr/>
          <p:nvPr/>
        </p:nvSpPr>
        <p:spPr>
          <a:xfrm>
            <a:off x="-1" y="2648932"/>
            <a:ext cx="12195175" cy="3727379"/>
          </a:xfrm>
          <a:prstGeom prst="rect">
            <a:avLst/>
          </a:prstGeom>
          <a:gradFill>
            <a:gsLst>
              <a:gs pos="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Datumsplatzhalter 9"/>
          <p:cNvSpPr>
            <a:spLocks noGrp="1"/>
          </p:cNvSpPr>
          <p:nvPr>
            <p:ph type="dt" sz="half" idx="2"/>
          </p:nvPr>
        </p:nvSpPr>
        <p:spPr>
          <a:xfrm>
            <a:off x="324001" y="6381579"/>
            <a:ext cx="9247794" cy="217418"/>
          </a:xfrm>
          <a:prstGeom prst="rect">
            <a:avLst/>
          </a:prstGeom>
        </p:spPr>
        <p:txBody>
          <a:bodyPr vert="horz" lIns="0" tIns="0" rIns="0" bIns="0" rtlCol="0" anchor="ctr"/>
          <a:lstStyle>
            <a:lvl1pPr algn="l">
              <a:defRPr lang="de-DE" sz="800" kern="1200" smtClean="0">
                <a:solidFill>
                  <a:schemeClr val="accent2"/>
                </a:solidFill>
                <a:latin typeface="+mn-lt"/>
                <a:ea typeface="+mn-ea"/>
                <a:cs typeface="+mn-cs"/>
              </a:defRPr>
            </a:lvl1pPr>
          </a:lstStyle>
          <a:p>
            <a:r>
              <a:rPr lang="de-DE"/>
              <a:t>07.10.2022 | Workshop DAR | Mackuth, Buchner, Hasslbauer, Schmideder</a:t>
            </a:r>
            <a:endParaRPr lang="en-US"/>
          </a:p>
        </p:txBody>
      </p:sp>
      <p:sp>
        <p:nvSpPr>
          <p:cNvPr id="24" name="Foliennummernplatzhalter 22"/>
          <p:cNvSpPr>
            <a:spLocks noGrp="1"/>
          </p:cNvSpPr>
          <p:nvPr>
            <p:ph type="sldNum" sz="quarter" idx="4"/>
          </p:nvPr>
        </p:nvSpPr>
        <p:spPr>
          <a:xfrm>
            <a:off x="11245980" y="6506742"/>
            <a:ext cx="623608" cy="215979"/>
          </a:xfrm>
          <a:prstGeom prst="rect">
            <a:avLst/>
          </a:prstGeom>
        </p:spPr>
        <p:txBody>
          <a:bodyPr vert="horz" lIns="0" tIns="0" rIns="0" bIns="0" anchor="b"/>
          <a:lstStyle>
            <a:lvl1pPr algn="r" eaLnBrk="1" latinLnBrk="0" hangingPunct="1">
              <a:defRPr kumimoji="0" sz="800" b="1">
                <a:solidFill>
                  <a:schemeClr val="accent2"/>
                </a:solidFill>
              </a:defRPr>
            </a:lvl1pPr>
          </a:lstStyle>
          <a:p>
            <a:fld id="{173FEA60-B56A-DE49-B4F9-939AB62E9280}" type="slidenum">
              <a:rPr lang="de-DE" smtClean="0"/>
              <a:pPr/>
              <a:t>‹Nr.›</a:t>
            </a:fld>
            <a:endParaRPr lang="de-DE"/>
          </a:p>
        </p:txBody>
      </p:sp>
      <p:sp>
        <p:nvSpPr>
          <p:cNvPr id="25" name="Fußzeilenplatzhalter 4"/>
          <p:cNvSpPr>
            <a:spLocks noGrp="1"/>
          </p:cNvSpPr>
          <p:nvPr>
            <p:ph type="ftr" sz="quarter" idx="3"/>
          </p:nvPr>
        </p:nvSpPr>
        <p:spPr>
          <a:xfrm>
            <a:off x="324001" y="6614732"/>
            <a:ext cx="9247793" cy="166777"/>
          </a:xfrm>
          <a:prstGeom prst="rect">
            <a:avLst/>
          </a:prstGeom>
        </p:spPr>
        <p:txBody>
          <a:bodyPr lIns="0" tIns="60972" rIns="121944" bIns="60972" anchor="b" anchorCtr="0"/>
          <a:lstStyle>
            <a:lvl1pPr>
              <a:defRPr sz="800">
                <a:solidFill>
                  <a:schemeClr val="accent2"/>
                </a:solidFill>
              </a:defRPr>
            </a:lvl1pPr>
          </a:lstStyle>
          <a:p>
            <a:endParaRPr lang="de-DE"/>
          </a:p>
        </p:txBody>
      </p:sp>
      <p:sp>
        <p:nvSpPr>
          <p:cNvPr id="3" name="Textplatzhalter 2">
            <a:extLst>
              <a:ext uri="{FF2B5EF4-FFF2-40B4-BE49-F238E27FC236}">
                <a16:creationId xmlns:a16="http://schemas.microsoft.com/office/drawing/2014/main" id="{4932ED2A-326E-49EE-BC82-7EF9E744C1EC}"/>
              </a:ext>
            </a:extLst>
          </p:cNvPr>
          <p:cNvSpPr>
            <a:spLocks noGrp="1"/>
          </p:cNvSpPr>
          <p:nvPr>
            <p:ph type="body" sz="quarter" idx="10"/>
          </p:nvPr>
        </p:nvSpPr>
        <p:spPr>
          <a:xfrm>
            <a:off x="324001" y="1035824"/>
            <a:ext cx="9698038" cy="365939"/>
          </a:xfrm>
        </p:spPr>
        <p:txBody>
          <a:bodyPr bIns="57600" anchor="t" anchorCtr="0">
            <a:spAutoFit/>
          </a:bodyPr>
          <a:lstStyle>
            <a:lvl1pPr>
              <a:defRPr b="1"/>
            </a:lvl1pPr>
          </a:lstStyle>
          <a:p>
            <a:pPr lvl="0"/>
            <a:r>
              <a:rPr lang="de-DE"/>
              <a:t>Mastertextformat bearbeiten</a:t>
            </a:r>
          </a:p>
        </p:txBody>
      </p:sp>
      <p:sp>
        <p:nvSpPr>
          <p:cNvPr id="4" name="Titel 3">
            <a:extLst>
              <a:ext uri="{FF2B5EF4-FFF2-40B4-BE49-F238E27FC236}">
                <a16:creationId xmlns:a16="http://schemas.microsoft.com/office/drawing/2014/main" id="{B26A37EC-14BE-4C6F-AF7B-89CDA6E90A0C}"/>
              </a:ext>
            </a:extLst>
          </p:cNvPr>
          <p:cNvSpPr>
            <a:spLocks noGrp="1"/>
          </p:cNvSpPr>
          <p:nvPr>
            <p:ph type="title"/>
          </p:nvPr>
        </p:nvSpPr>
        <p:spPr>
          <a:xfrm>
            <a:off x="324000" y="539600"/>
            <a:ext cx="9697138" cy="415370"/>
          </a:xfrm>
        </p:spPr>
        <p:txBody>
          <a:bodyPr>
            <a:noAutofit/>
          </a:bodyPr>
          <a:lstStyle/>
          <a:p>
            <a:r>
              <a:rPr lang="de-DE"/>
              <a:t>Mastertitelformat bearbeiten</a:t>
            </a:r>
          </a:p>
        </p:txBody>
      </p:sp>
      <p:sp>
        <p:nvSpPr>
          <p:cNvPr id="10" name="Inhaltsplatzhalter 3">
            <a:extLst>
              <a:ext uri="{FF2B5EF4-FFF2-40B4-BE49-F238E27FC236}">
                <a16:creationId xmlns:a16="http://schemas.microsoft.com/office/drawing/2014/main" id="{1FFB7F91-C47F-45F3-97AF-6C1E4EBCD0E2}"/>
              </a:ext>
            </a:extLst>
          </p:cNvPr>
          <p:cNvSpPr>
            <a:spLocks noGrp="1"/>
          </p:cNvSpPr>
          <p:nvPr>
            <p:ph sz="quarter" idx="11"/>
          </p:nvPr>
        </p:nvSpPr>
        <p:spPr>
          <a:xfrm>
            <a:off x="6276794" y="1525588"/>
            <a:ext cx="5592794" cy="478373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Inhaltsplatzhalter 5">
            <a:extLst>
              <a:ext uri="{FF2B5EF4-FFF2-40B4-BE49-F238E27FC236}">
                <a16:creationId xmlns:a16="http://schemas.microsoft.com/office/drawing/2014/main" id="{86938B70-BEE5-4974-B243-A28B145B832F}"/>
              </a:ext>
            </a:extLst>
          </p:cNvPr>
          <p:cNvSpPr>
            <a:spLocks noGrp="1"/>
          </p:cNvSpPr>
          <p:nvPr>
            <p:ph sz="quarter" idx="12"/>
          </p:nvPr>
        </p:nvSpPr>
        <p:spPr>
          <a:xfrm>
            <a:off x="322263" y="1525588"/>
            <a:ext cx="5592795" cy="478313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409398662"/>
      </p:ext>
    </p:extLst>
  </p:cSld>
  <p:clrMapOvr>
    <a:masterClrMapping/>
  </p:clrMapOvr>
  <p:extLst>
    <p:ext uri="{DCECCB84-F9BA-43D5-87BE-67443E8EF086}">
      <p15:sldGuideLst xmlns:p15="http://schemas.microsoft.com/office/powerpoint/2012/main">
        <p15:guide id="1" pos="3728">
          <p15:clr>
            <a:srgbClr val="FBAE40"/>
          </p15:clr>
        </p15:guide>
        <p15:guide id="2" pos="3954">
          <p15:clr>
            <a:srgbClr val="FBAE40"/>
          </p15:clr>
        </p15:guide>
      </p15:sldGuideLst>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Title, Picture, Content grey">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744FAC09-9371-40D7-B487-51FADACDC3B7}"/>
              </a:ext>
            </a:extLst>
          </p:cNvPr>
          <p:cNvSpPr/>
          <p:nvPr/>
        </p:nvSpPr>
        <p:spPr>
          <a:xfrm>
            <a:off x="-1" y="2648932"/>
            <a:ext cx="12195175" cy="3727379"/>
          </a:xfrm>
          <a:prstGeom prst="rect">
            <a:avLst/>
          </a:prstGeom>
          <a:gradFill>
            <a:gsLst>
              <a:gs pos="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Datumsplatzhalter 9"/>
          <p:cNvSpPr>
            <a:spLocks noGrp="1"/>
          </p:cNvSpPr>
          <p:nvPr>
            <p:ph type="dt" sz="half" idx="2"/>
          </p:nvPr>
        </p:nvSpPr>
        <p:spPr>
          <a:xfrm>
            <a:off x="324001" y="6381579"/>
            <a:ext cx="9247794" cy="217418"/>
          </a:xfrm>
          <a:prstGeom prst="rect">
            <a:avLst/>
          </a:prstGeom>
        </p:spPr>
        <p:txBody>
          <a:bodyPr vert="horz" lIns="0" tIns="0" rIns="0" bIns="0" rtlCol="0" anchor="ctr"/>
          <a:lstStyle>
            <a:lvl1pPr algn="l">
              <a:defRPr lang="de-DE" sz="800" kern="1200" smtClean="0">
                <a:solidFill>
                  <a:schemeClr val="accent2"/>
                </a:solidFill>
                <a:latin typeface="+mn-lt"/>
                <a:ea typeface="+mn-ea"/>
                <a:cs typeface="+mn-cs"/>
              </a:defRPr>
            </a:lvl1pPr>
          </a:lstStyle>
          <a:p>
            <a:r>
              <a:rPr lang="de-DE"/>
              <a:t>07.10.2022 | Workshop DAR | Mackuth, Buchner, Hasslbauer, Schmideder</a:t>
            </a:r>
            <a:endParaRPr lang="en-US"/>
          </a:p>
        </p:txBody>
      </p:sp>
      <p:sp>
        <p:nvSpPr>
          <p:cNvPr id="24" name="Foliennummernplatzhalter 22"/>
          <p:cNvSpPr>
            <a:spLocks noGrp="1"/>
          </p:cNvSpPr>
          <p:nvPr>
            <p:ph type="sldNum" sz="quarter" idx="4"/>
          </p:nvPr>
        </p:nvSpPr>
        <p:spPr>
          <a:xfrm>
            <a:off x="11245980" y="6506742"/>
            <a:ext cx="623608" cy="215979"/>
          </a:xfrm>
          <a:prstGeom prst="rect">
            <a:avLst/>
          </a:prstGeom>
        </p:spPr>
        <p:txBody>
          <a:bodyPr vert="horz" lIns="0" tIns="0" rIns="0" bIns="0" anchor="b"/>
          <a:lstStyle>
            <a:lvl1pPr algn="r" eaLnBrk="1" latinLnBrk="0" hangingPunct="1">
              <a:defRPr kumimoji="0" sz="800" b="1">
                <a:solidFill>
                  <a:schemeClr val="accent2"/>
                </a:solidFill>
              </a:defRPr>
            </a:lvl1pPr>
          </a:lstStyle>
          <a:p>
            <a:fld id="{173FEA60-B56A-DE49-B4F9-939AB62E9280}" type="slidenum">
              <a:rPr lang="de-DE" smtClean="0"/>
              <a:pPr/>
              <a:t>‹Nr.›</a:t>
            </a:fld>
            <a:endParaRPr lang="de-DE"/>
          </a:p>
        </p:txBody>
      </p:sp>
      <p:sp>
        <p:nvSpPr>
          <p:cNvPr id="25" name="Fußzeilenplatzhalter 4"/>
          <p:cNvSpPr>
            <a:spLocks noGrp="1"/>
          </p:cNvSpPr>
          <p:nvPr>
            <p:ph type="ftr" sz="quarter" idx="3"/>
          </p:nvPr>
        </p:nvSpPr>
        <p:spPr>
          <a:xfrm>
            <a:off x="324001" y="6614732"/>
            <a:ext cx="9247793" cy="166777"/>
          </a:xfrm>
          <a:prstGeom prst="rect">
            <a:avLst/>
          </a:prstGeom>
        </p:spPr>
        <p:txBody>
          <a:bodyPr lIns="0" tIns="60972" rIns="121944" bIns="60972" anchor="b" anchorCtr="0"/>
          <a:lstStyle>
            <a:lvl1pPr>
              <a:defRPr sz="800">
                <a:solidFill>
                  <a:schemeClr val="accent2"/>
                </a:solidFill>
              </a:defRPr>
            </a:lvl1pPr>
          </a:lstStyle>
          <a:p>
            <a:endParaRPr lang="de-DE"/>
          </a:p>
        </p:txBody>
      </p:sp>
      <p:sp>
        <p:nvSpPr>
          <p:cNvPr id="2" name="Titel 1">
            <a:extLst>
              <a:ext uri="{FF2B5EF4-FFF2-40B4-BE49-F238E27FC236}">
                <a16:creationId xmlns:a16="http://schemas.microsoft.com/office/drawing/2014/main" id="{8B574617-1C2F-4AFD-B402-0EE9ED9EB681}"/>
              </a:ext>
            </a:extLst>
          </p:cNvPr>
          <p:cNvSpPr>
            <a:spLocks noGrp="1"/>
          </p:cNvSpPr>
          <p:nvPr>
            <p:ph type="title"/>
          </p:nvPr>
        </p:nvSpPr>
        <p:spPr/>
        <p:txBody>
          <a:bodyPr/>
          <a:lstStyle>
            <a:lvl1pPr>
              <a:defRPr/>
            </a:lvl1pPr>
          </a:lstStyle>
          <a:p>
            <a:r>
              <a:rPr lang="de-DE"/>
              <a:t>Mastertitelformat bearbeiten</a:t>
            </a:r>
          </a:p>
        </p:txBody>
      </p:sp>
      <p:sp>
        <p:nvSpPr>
          <p:cNvPr id="4" name="Inhaltsplatzhalter 3">
            <a:extLst>
              <a:ext uri="{FF2B5EF4-FFF2-40B4-BE49-F238E27FC236}">
                <a16:creationId xmlns:a16="http://schemas.microsoft.com/office/drawing/2014/main" id="{17758379-639B-4BAE-8918-9F6FDF2318F9}"/>
              </a:ext>
            </a:extLst>
          </p:cNvPr>
          <p:cNvSpPr>
            <a:spLocks noGrp="1"/>
          </p:cNvSpPr>
          <p:nvPr>
            <p:ph sz="quarter" idx="10"/>
          </p:nvPr>
        </p:nvSpPr>
        <p:spPr>
          <a:xfrm>
            <a:off x="6276794" y="1525588"/>
            <a:ext cx="5592794" cy="478373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Bildplatzhalter 4">
            <a:extLst>
              <a:ext uri="{FF2B5EF4-FFF2-40B4-BE49-F238E27FC236}">
                <a16:creationId xmlns:a16="http://schemas.microsoft.com/office/drawing/2014/main" id="{37991470-7FC2-4312-A525-2E8AF634381E}"/>
              </a:ext>
            </a:extLst>
          </p:cNvPr>
          <p:cNvSpPr>
            <a:spLocks noGrp="1"/>
          </p:cNvSpPr>
          <p:nvPr>
            <p:ph type="pic" sz="quarter" idx="11"/>
          </p:nvPr>
        </p:nvSpPr>
        <p:spPr>
          <a:xfrm>
            <a:off x="1" y="1525588"/>
            <a:ext cx="5918200" cy="4852353"/>
          </a:xfrm>
        </p:spPr>
        <p:txBody>
          <a:bodyPr/>
          <a:lstStyle/>
          <a:p>
            <a:r>
              <a:rPr lang="de-DE"/>
              <a:t>Bild durch Klicken auf Symbol hinzufügen</a:t>
            </a:r>
          </a:p>
        </p:txBody>
      </p:sp>
    </p:spTree>
    <p:extLst>
      <p:ext uri="{BB962C8B-B14F-4D97-AF65-F5344CB8AC3E}">
        <p14:creationId xmlns:p14="http://schemas.microsoft.com/office/powerpoint/2010/main" val="3301308904"/>
      </p:ext>
    </p:extLst>
  </p:cSld>
  <p:clrMapOvr>
    <a:masterClrMapping/>
  </p:clrMapOvr>
  <p:extLst>
    <p:ext uri="{DCECCB84-F9BA-43D5-87BE-67443E8EF086}">
      <p15:sldGuideLst xmlns:p15="http://schemas.microsoft.com/office/powerpoint/2012/main">
        <p15:guide id="1" pos="3728">
          <p15:clr>
            <a:srgbClr val="FBAE40"/>
          </p15:clr>
        </p15:guide>
        <p15:guide id="2" pos="3954">
          <p15:clr>
            <a:srgbClr val="FBAE40"/>
          </p15:clr>
        </p15:guide>
      </p15:sldGuideLst>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Title, Subtitle, Picture, Content grey">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D350B192-71BF-4DA4-8CA3-B91B81BB8D67}"/>
              </a:ext>
            </a:extLst>
          </p:cNvPr>
          <p:cNvSpPr/>
          <p:nvPr/>
        </p:nvSpPr>
        <p:spPr>
          <a:xfrm>
            <a:off x="-1" y="2648932"/>
            <a:ext cx="12195175" cy="3727379"/>
          </a:xfrm>
          <a:prstGeom prst="rect">
            <a:avLst/>
          </a:prstGeom>
          <a:gradFill>
            <a:gsLst>
              <a:gs pos="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Datumsplatzhalter 9"/>
          <p:cNvSpPr>
            <a:spLocks noGrp="1"/>
          </p:cNvSpPr>
          <p:nvPr>
            <p:ph type="dt" sz="half" idx="2"/>
          </p:nvPr>
        </p:nvSpPr>
        <p:spPr>
          <a:xfrm>
            <a:off x="324001" y="6381579"/>
            <a:ext cx="9247794" cy="217418"/>
          </a:xfrm>
          <a:prstGeom prst="rect">
            <a:avLst/>
          </a:prstGeom>
        </p:spPr>
        <p:txBody>
          <a:bodyPr vert="horz" lIns="0" tIns="0" rIns="0" bIns="0" rtlCol="0" anchor="ctr"/>
          <a:lstStyle>
            <a:lvl1pPr algn="l">
              <a:defRPr lang="de-DE" sz="800" kern="1200" smtClean="0">
                <a:solidFill>
                  <a:schemeClr val="accent2"/>
                </a:solidFill>
                <a:latin typeface="+mn-lt"/>
                <a:ea typeface="+mn-ea"/>
                <a:cs typeface="+mn-cs"/>
              </a:defRPr>
            </a:lvl1pPr>
          </a:lstStyle>
          <a:p>
            <a:r>
              <a:rPr lang="de-DE"/>
              <a:t>07.10.2022 | Workshop DAR | Mackuth, Buchner, Hasslbauer, Schmideder</a:t>
            </a:r>
            <a:endParaRPr lang="en-US"/>
          </a:p>
        </p:txBody>
      </p:sp>
      <p:sp>
        <p:nvSpPr>
          <p:cNvPr id="24" name="Foliennummernplatzhalter 22"/>
          <p:cNvSpPr>
            <a:spLocks noGrp="1"/>
          </p:cNvSpPr>
          <p:nvPr>
            <p:ph type="sldNum" sz="quarter" idx="4"/>
          </p:nvPr>
        </p:nvSpPr>
        <p:spPr>
          <a:xfrm>
            <a:off x="11245980" y="6506742"/>
            <a:ext cx="623608" cy="215979"/>
          </a:xfrm>
          <a:prstGeom prst="rect">
            <a:avLst/>
          </a:prstGeom>
        </p:spPr>
        <p:txBody>
          <a:bodyPr vert="horz" lIns="0" tIns="0" rIns="0" bIns="0" anchor="b"/>
          <a:lstStyle>
            <a:lvl1pPr algn="r" eaLnBrk="1" latinLnBrk="0" hangingPunct="1">
              <a:defRPr kumimoji="0" sz="800" b="1">
                <a:solidFill>
                  <a:schemeClr val="accent2"/>
                </a:solidFill>
              </a:defRPr>
            </a:lvl1pPr>
          </a:lstStyle>
          <a:p>
            <a:fld id="{173FEA60-B56A-DE49-B4F9-939AB62E9280}" type="slidenum">
              <a:rPr lang="de-DE" smtClean="0"/>
              <a:pPr/>
              <a:t>‹Nr.›</a:t>
            </a:fld>
            <a:endParaRPr lang="de-DE"/>
          </a:p>
        </p:txBody>
      </p:sp>
      <p:sp>
        <p:nvSpPr>
          <p:cNvPr id="25" name="Fußzeilenplatzhalter 4"/>
          <p:cNvSpPr>
            <a:spLocks noGrp="1"/>
          </p:cNvSpPr>
          <p:nvPr>
            <p:ph type="ftr" sz="quarter" idx="3"/>
          </p:nvPr>
        </p:nvSpPr>
        <p:spPr>
          <a:xfrm>
            <a:off x="324001" y="6614732"/>
            <a:ext cx="9247793" cy="166777"/>
          </a:xfrm>
          <a:prstGeom prst="rect">
            <a:avLst/>
          </a:prstGeom>
        </p:spPr>
        <p:txBody>
          <a:bodyPr lIns="0" tIns="60972" rIns="121944" bIns="60972" anchor="b" anchorCtr="0"/>
          <a:lstStyle>
            <a:lvl1pPr>
              <a:defRPr sz="800">
                <a:solidFill>
                  <a:schemeClr val="accent2"/>
                </a:solidFill>
              </a:defRPr>
            </a:lvl1pPr>
          </a:lstStyle>
          <a:p>
            <a:endParaRPr lang="de-DE"/>
          </a:p>
        </p:txBody>
      </p:sp>
      <p:sp>
        <p:nvSpPr>
          <p:cNvPr id="3" name="Textplatzhalter 2">
            <a:extLst>
              <a:ext uri="{FF2B5EF4-FFF2-40B4-BE49-F238E27FC236}">
                <a16:creationId xmlns:a16="http://schemas.microsoft.com/office/drawing/2014/main" id="{4932ED2A-326E-49EE-BC82-7EF9E744C1EC}"/>
              </a:ext>
            </a:extLst>
          </p:cNvPr>
          <p:cNvSpPr>
            <a:spLocks noGrp="1"/>
          </p:cNvSpPr>
          <p:nvPr>
            <p:ph type="body" sz="quarter" idx="10"/>
          </p:nvPr>
        </p:nvSpPr>
        <p:spPr>
          <a:xfrm>
            <a:off x="324001" y="1035824"/>
            <a:ext cx="9698038" cy="365939"/>
          </a:xfrm>
        </p:spPr>
        <p:txBody>
          <a:bodyPr bIns="57600" anchor="t" anchorCtr="0">
            <a:spAutoFit/>
          </a:bodyPr>
          <a:lstStyle>
            <a:lvl1pPr>
              <a:defRPr b="1"/>
            </a:lvl1pPr>
          </a:lstStyle>
          <a:p>
            <a:pPr lvl="0"/>
            <a:r>
              <a:rPr lang="de-DE"/>
              <a:t>Mastertextformat bearbeiten</a:t>
            </a:r>
          </a:p>
        </p:txBody>
      </p:sp>
      <p:sp>
        <p:nvSpPr>
          <p:cNvPr id="4" name="Titel 3">
            <a:extLst>
              <a:ext uri="{FF2B5EF4-FFF2-40B4-BE49-F238E27FC236}">
                <a16:creationId xmlns:a16="http://schemas.microsoft.com/office/drawing/2014/main" id="{B26A37EC-14BE-4C6F-AF7B-89CDA6E90A0C}"/>
              </a:ext>
            </a:extLst>
          </p:cNvPr>
          <p:cNvSpPr>
            <a:spLocks noGrp="1"/>
          </p:cNvSpPr>
          <p:nvPr>
            <p:ph type="title"/>
          </p:nvPr>
        </p:nvSpPr>
        <p:spPr>
          <a:xfrm>
            <a:off x="324000" y="539600"/>
            <a:ext cx="9697138" cy="415370"/>
          </a:xfrm>
        </p:spPr>
        <p:txBody>
          <a:bodyPr>
            <a:noAutofit/>
          </a:bodyPr>
          <a:lstStyle/>
          <a:p>
            <a:r>
              <a:rPr lang="de-DE"/>
              <a:t>Mastertitelformat bearbeiten</a:t>
            </a:r>
          </a:p>
        </p:txBody>
      </p:sp>
      <p:sp>
        <p:nvSpPr>
          <p:cNvPr id="10" name="Inhaltsplatzhalter 3">
            <a:extLst>
              <a:ext uri="{FF2B5EF4-FFF2-40B4-BE49-F238E27FC236}">
                <a16:creationId xmlns:a16="http://schemas.microsoft.com/office/drawing/2014/main" id="{1FFB7F91-C47F-45F3-97AF-6C1E4EBCD0E2}"/>
              </a:ext>
            </a:extLst>
          </p:cNvPr>
          <p:cNvSpPr>
            <a:spLocks noGrp="1"/>
          </p:cNvSpPr>
          <p:nvPr>
            <p:ph sz="quarter" idx="11"/>
          </p:nvPr>
        </p:nvSpPr>
        <p:spPr>
          <a:xfrm>
            <a:off x="6276794" y="1525588"/>
            <a:ext cx="5592794" cy="478373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Bildplatzhalter 4">
            <a:extLst>
              <a:ext uri="{FF2B5EF4-FFF2-40B4-BE49-F238E27FC236}">
                <a16:creationId xmlns:a16="http://schemas.microsoft.com/office/drawing/2014/main" id="{423EDF0F-554B-4A11-861D-4D88B8B50A55}"/>
              </a:ext>
            </a:extLst>
          </p:cNvPr>
          <p:cNvSpPr>
            <a:spLocks noGrp="1"/>
          </p:cNvSpPr>
          <p:nvPr>
            <p:ph type="pic" sz="quarter" idx="12"/>
          </p:nvPr>
        </p:nvSpPr>
        <p:spPr>
          <a:xfrm>
            <a:off x="1" y="1525588"/>
            <a:ext cx="5918200" cy="4852353"/>
          </a:xfrm>
        </p:spPr>
        <p:txBody>
          <a:bodyPr/>
          <a:lstStyle/>
          <a:p>
            <a:r>
              <a:rPr lang="de-DE"/>
              <a:t>Bild durch Klicken auf Symbol hinzufügen</a:t>
            </a:r>
          </a:p>
        </p:txBody>
      </p:sp>
    </p:spTree>
    <p:extLst>
      <p:ext uri="{BB962C8B-B14F-4D97-AF65-F5344CB8AC3E}">
        <p14:creationId xmlns:p14="http://schemas.microsoft.com/office/powerpoint/2010/main" val="1462713535"/>
      </p:ext>
    </p:extLst>
  </p:cSld>
  <p:clrMapOvr>
    <a:masterClrMapping/>
  </p:clrMapOvr>
  <p:extLst>
    <p:ext uri="{DCECCB84-F9BA-43D5-87BE-67443E8EF086}">
      <p15:sldGuideLst xmlns:p15="http://schemas.microsoft.com/office/powerpoint/2012/main">
        <p15:guide id="1" pos="3728">
          <p15:clr>
            <a:srgbClr val="FBAE40"/>
          </p15:clr>
        </p15:guide>
        <p15:guide id="2" pos="3954">
          <p15:clr>
            <a:srgbClr val="FBAE40"/>
          </p15:clr>
        </p15:guide>
      </p15:sldGuideLst>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Title grey">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929DCE80-A37B-4920-8174-381EF783CD72}"/>
              </a:ext>
            </a:extLst>
          </p:cNvPr>
          <p:cNvSpPr/>
          <p:nvPr/>
        </p:nvSpPr>
        <p:spPr>
          <a:xfrm>
            <a:off x="-1" y="2648932"/>
            <a:ext cx="12195175" cy="3727379"/>
          </a:xfrm>
          <a:prstGeom prst="rect">
            <a:avLst/>
          </a:prstGeom>
          <a:gradFill>
            <a:gsLst>
              <a:gs pos="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Datumsplatzhalter 9"/>
          <p:cNvSpPr>
            <a:spLocks noGrp="1"/>
          </p:cNvSpPr>
          <p:nvPr>
            <p:ph type="dt" sz="half" idx="2"/>
          </p:nvPr>
        </p:nvSpPr>
        <p:spPr>
          <a:xfrm>
            <a:off x="324001" y="6381579"/>
            <a:ext cx="9247794" cy="217418"/>
          </a:xfrm>
          <a:prstGeom prst="rect">
            <a:avLst/>
          </a:prstGeom>
        </p:spPr>
        <p:txBody>
          <a:bodyPr vert="horz" lIns="0" tIns="0" rIns="0" bIns="0" rtlCol="0" anchor="ctr"/>
          <a:lstStyle>
            <a:lvl1pPr algn="l">
              <a:defRPr lang="de-DE" sz="800" kern="1200" smtClean="0">
                <a:solidFill>
                  <a:schemeClr val="accent2"/>
                </a:solidFill>
                <a:latin typeface="+mn-lt"/>
                <a:ea typeface="+mn-ea"/>
                <a:cs typeface="+mn-cs"/>
              </a:defRPr>
            </a:lvl1pPr>
          </a:lstStyle>
          <a:p>
            <a:r>
              <a:rPr lang="de-DE"/>
              <a:t>07.10.2022 | Workshop DAR | Mackuth, Buchner, Hasslbauer, Schmideder</a:t>
            </a:r>
            <a:endParaRPr lang="en-US"/>
          </a:p>
        </p:txBody>
      </p:sp>
      <p:sp>
        <p:nvSpPr>
          <p:cNvPr id="24" name="Foliennummernplatzhalter 22"/>
          <p:cNvSpPr>
            <a:spLocks noGrp="1"/>
          </p:cNvSpPr>
          <p:nvPr>
            <p:ph type="sldNum" sz="quarter" idx="4"/>
          </p:nvPr>
        </p:nvSpPr>
        <p:spPr>
          <a:xfrm>
            <a:off x="11245980" y="6506742"/>
            <a:ext cx="623608" cy="215979"/>
          </a:xfrm>
          <a:prstGeom prst="rect">
            <a:avLst/>
          </a:prstGeom>
        </p:spPr>
        <p:txBody>
          <a:bodyPr vert="horz" lIns="0" tIns="0" rIns="0" bIns="0" anchor="b"/>
          <a:lstStyle>
            <a:lvl1pPr algn="r" eaLnBrk="1" latinLnBrk="0" hangingPunct="1">
              <a:defRPr kumimoji="0" sz="800" b="1">
                <a:solidFill>
                  <a:schemeClr val="accent2"/>
                </a:solidFill>
              </a:defRPr>
            </a:lvl1pPr>
          </a:lstStyle>
          <a:p>
            <a:fld id="{173FEA60-B56A-DE49-B4F9-939AB62E9280}" type="slidenum">
              <a:rPr lang="de-DE" smtClean="0"/>
              <a:pPr/>
              <a:t>‹Nr.›</a:t>
            </a:fld>
            <a:endParaRPr lang="de-DE"/>
          </a:p>
        </p:txBody>
      </p:sp>
      <p:sp>
        <p:nvSpPr>
          <p:cNvPr id="25" name="Fußzeilenplatzhalter 4"/>
          <p:cNvSpPr>
            <a:spLocks noGrp="1"/>
          </p:cNvSpPr>
          <p:nvPr>
            <p:ph type="ftr" sz="quarter" idx="3"/>
          </p:nvPr>
        </p:nvSpPr>
        <p:spPr>
          <a:xfrm>
            <a:off x="324001" y="6614732"/>
            <a:ext cx="9247793" cy="166777"/>
          </a:xfrm>
          <a:prstGeom prst="rect">
            <a:avLst/>
          </a:prstGeom>
        </p:spPr>
        <p:txBody>
          <a:bodyPr lIns="0" tIns="60972" rIns="121944" bIns="60972" anchor="b" anchorCtr="0"/>
          <a:lstStyle>
            <a:lvl1pPr>
              <a:defRPr sz="800">
                <a:solidFill>
                  <a:schemeClr val="accent2"/>
                </a:solidFill>
              </a:defRPr>
            </a:lvl1pPr>
          </a:lstStyle>
          <a:p>
            <a:endParaRPr lang="de-DE"/>
          </a:p>
        </p:txBody>
      </p:sp>
      <p:sp>
        <p:nvSpPr>
          <p:cNvPr id="2" name="Titel 1">
            <a:extLst>
              <a:ext uri="{FF2B5EF4-FFF2-40B4-BE49-F238E27FC236}">
                <a16:creationId xmlns:a16="http://schemas.microsoft.com/office/drawing/2014/main" id="{8B574617-1C2F-4AFD-B402-0EE9ED9EB681}"/>
              </a:ext>
            </a:extLst>
          </p:cNvPr>
          <p:cNvSpPr>
            <a:spLocks noGrp="1"/>
          </p:cNvSpPr>
          <p:nvPr>
            <p:ph type="title"/>
          </p:nvPr>
        </p:nvSpPr>
        <p:spPr/>
        <p:txBody>
          <a:bodyPr/>
          <a:lstStyle>
            <a:lvl1pPr>
              <a:defRPr/>
            </a:lvl1pPr>
          </a:lstStyle>
          <a:p>
            <a:r>
              <a:rPr lang="de-DE"/>
              <a:t>Mastertitelformat bearbeiten</a:t>
            </a:r>
          </a:p>
        </p:txBody>
      </p:sp>
    </p:spTree>
    <p:extLst>
      <p:ext uri="{BB962C8B-B14F-4D97-AF65-F5344CB8AC3E}">
        <p14:creationId xmlns:p14="http://schemas.microsoft.com/office/powerpoint/2010/main" val="363450410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Title, Subtitle grey">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1822066C-E29D-4ABF-BEBE-F91EB1C833E2}"/>
              </a:ext>
            </a:extLst>
          </p:cNvPr>
          <p:cNvSpPr/>
          <p:nvPr/>
        </p:nvSpPr>
        <p:spPr>
          <a:xfrm>
            <a:off x="-1" y="2648932"/>
            <a:ext cx="12195175" cy="3727379"/>
          </a:xfrm>
          <a:prstGeom prst="rect">
            <a:avLst/>
          </a:prstGeom>
          <a:gradFill>
            <a:gsLst>
              <a:gs pos="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Datumsplatzhalter 9"/>
          <p:cNvSpPr>
            <a:spLocks noGrp="1"/>
          </p:cNvSpPr>
          <p:nvPr>
            <p:ph type="dt" sz="half" idx="2"/>
          </p:nvPr>
        </p:nvSpPr>
        <p:spPr>
          <a:xfrm>
            <a:off x="324001" y="6381579"/>
            <a:ext cx="9247794" cy="217418"/>
          </a:xfrm>
          <a:prstGeom prst="rect">
            <a:avLst/>
          </a:prstGeom>
        </p:spPr>
        <p:txBody>
          <a:bodyPr vert="horz" lIns="0" tIns="0" rIns="0" bIns="0" rtlCol="0" anchor="ctr"/>
          <a:lstStyle>
            <a:lvl1pPr algn="l">
              <a:defRPr lang="de-DE" sz="800" kern="1200" smtClean="0">
                <a:solidFill>
                  <a:schemeClr val="accent2"/>
                </a:solidFill>
                <a:latin typeface="+mn-lt"/>
                <a:ea typeface="+mn-ea"/>
                <a:cs typeface="+mn-cs"/>
              </a:defRPr>
            </a:lvl1pPr>
          </a:lstStyle>
          <a:p>
            <a:r>
              <a:rPr lang="de-DE"/>
              <a:t>07.10.2022 | Workshop DAR | Mackuth, Buchner, Hasslbauer, Schmideder</a:t>
            </a:r>
            <a:endParaRPr lang="en-US"/>
          </a:p>
        </p:txBody>
      </p:sp>
      <p:sp>
        <p:nvSpPr>
          <p:cNvPr id="24" name="Foliennummernplatzhalter 22"/>
          <p:cNvSpPr>
            <a:spLocks noGrp="1"/>
          </p:cNvSpPr>
          <p:nvPr>
            <p:ph type="sldNum" sz="quarter" idx="4"/>
          </p:nvPr>
        </p:nvSpPr>
        <p:spPr>
          <a:xfrm>
            <a:off x="11245980" y="6506742"/>
            <a:ext cx="623608" cy="215979"/>
          </a:xfrm>
          <a:prstGeom prst="rect">
            <a:avLst/>
          </a:prstGeom>
        </p:spPr>
        <p:txBody>
          <a:bodyPr vert="horz" lIns="0" tIns="0" rIns="0" bIns="0" anchor="b"/>
          <a:lstStyle>
            <a:lvl1pPr algn="r" eaLnBrk="1" latinLnBrk="0" hangingPunct="1">
              <a:defRPr kumimoji="0" sz="800" b="1">
                <a:solidFill>
                  <a:schemeClr val="accent2"/>
                </a:solidFill>
              </a:defRPr>
            </a:lvl1pPr>
          </a:lstStyle>
          <a:p>
            <a:fld id="{173FEA60-B56A-DE49-B4F9-939AB62E9280}" type="slidenum">
              <a:rPr lang="de-DE" smtClean="0"/>
              <a:pPr/>
              <a:t>‹Nr.›</a:t>
            </a:fld>
            <a:endParaRPr lang="de-DE"/>
          </a:p>
        </p:txBody>
      </p:sp>
      <p:sp>
        <p:nvSpPr>
          <p:cNvPr id="25" name="Fußzeilenplatzhalter 4"/>
          <p:cNvSpPr>
            <a:spLocks noGrp="1"/>
          </p:cNvSpPr>
          <p:nvPr>
            <p:ph type="ftr" sz="quarter" idx="3"/>
          </p:nvPr>
        </p:nvSpPr>
        <p:spPr>
          <a:xfrm>
            <a:off x="324001" y="6614732"/>
            <a:ext cx="9247793" cy="166777"/>
          </a:xfrm>
          <a:prstGeom prst="rect">
            <a:avLst/>
          </a:prstGeom>
        </p:spPr>
        <p:txBody>
          <a:bodyPr lIns="0" tIns="60972" rIns="121944" bIns="60972" anchor="b" anchorCtr="0"/>
          <a:lstStyle>
            <a:lvl1pPr>
              <a:defRPr sz="800">
                <a:solidFill>
                  <a:schemeClr val="accent2"/>
                </a:solidFill>
              </a:defRPr>
            </a:lvl1pPr>
          </a:lstStyle>
          <a:p>
            <a:endParaRPr lang="de-DE"/>
          </a:p>
        </p:txBody>
      </p:sp>
      <p:sp>
        <p:nvSpPr>
          <p:cNvPr id="3" name="Textplatzhalter 2">
            <a:extLst>
              <a:ext uri="{FF2B5EF4-FFF2-40B4-BE49-F238E27FC236}">
                <a16:creationId xmlns:a16="http://schemas.microsoft.com/office/drawing/2014/main" id="{4932ED2A-326E-49EE-BC82-7EF9E744C1EC}"/>
              </a:ext>
            </a:extLst>
          </p:cNvPr>
          <p:cNvSpPr>
            <a:spLocks noGrp="1"/>
          </p:cNvSpPr>
          <p:nvPr>
            <p:ph type="body" sz="quarter" idx="10"/>
          </p:nvPr>
        </p:nvSpPr>
        <p:spPr>
          <a:xfrm>
            <a:off x="324001" y="1035824"/>
            <a:ext cx="9698038" cy="365939"/>
          </a:xfrm>
        </p:spPr>
        <p:txBody>
          <a:bodyPr bIns="57600" anchor="t" anchorCtr="0">
            <a:spAutoFit/>
          </a:bodyPr>
          <a:lstStyle>
            <a:lvl1pPr>
              <a:defRPr b="1"/>
            </a:lvl1pPr>
          </a:lstStyle>
          <a:p>
            <a:pPr lvl="0"/>
            <a:r>
              <a:rPr lang="de-DE"/>
              <a:t>Mastertextformat bearbeiten</a:t>
            </a:r>
          </a:p>
        </p:txBody>
      </p:sp>
      <p:sp>
        <p:nvSpPr>
          <p:cNvPr id="4" name="Titel 3">
            <a:extLst>
              <a:ext uri="{FF2B5EF4-FFF2-40B4-BE49-F238E27FC236}">
                <a16:creationId xmlns:a16="http://schemas.microsoft.com/office/drawing/2014/main" id="{B26A37EC-14BE-4C6F-AF7B-89CDA6E90A0C}"/>
              </a:ext>
            </a:extLst>
          </p:cNvPr>
          <p:cNvSpPr>
            <a:spLocks noGrp="1"/>
          </p:cNvSpPr>
          <p:nvPr>
            <p:ph type="title"/>
          </p:nvPr>
        </p:nvSpPr>
        <p:spPr>
          <a:xfrm>
            <a:off x="324000" y="539600"/>
            <a:ext cx="9697138" cy="415370"/>
          </a:xfrm>
        </p:spPr>
        <p:txBody>
          <a:bodyPr>
            <a:noAutofit/>
          </a:bodyPr>
          <a:lstStyle/>
          <a:p>
            <a:r>
              <a:rPr lang="de-DE"/>
              <a:t>Mastertitelformat bearbeiten</a:t>
            </a:r>
          </a:p>
        </p:txBody>
      </p:sp>
    </p:spTree>
    <p:extLst>
      <p:ext uri="{BB962C8B-B14F-4D97-AF65-F5344CB8AC3E}">
        <p14:creationId xmlns:p14="http://schemas.microsoft.com/office/powerpoint/2010/main" val="206235832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Title, Pictur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45721C-3415-4FC1-A2C8-F7C0818B32C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26EFB683-5C1B-417D-8869-8F30D18305E7}"/>
              </a:ext>
            </a:extLst>
          </p:cNvPr>
          <p:cNvSpPr>
            <a:spLocks noGrp="1"/>
          </p:cNvSpPr>
          <p:nvPr>
            <p:ph type="dt" sz="half" idx="10"/>
          </p:nvPr>
        </p:nvSpPr>
        <p:spPr/>
        <p:txBody>
          <a:bodyPr/>
          <a:lstStyle/>
          <a:p>
            <a:r>
              <a:rPr lang="de-DE"/>
              <a:t>07.10.2022 | Workshop DAR | Mackuth, Buchner, Hasslbauer, Schmideder</a:t>
            </a:r>
            <a:endParaRPr lang="en-US"/>
          </a:p>
        </p:txBody>
      </p:sp>
      <p:sp>
        <p:nvSpPr>
          <p:cNvPr id="4" name="Foliennummernplatzhalter 3">
            <a:extLst>
              <a:ext uri="{FF2B5EF4-FFF2-40B4-BE49-F238E27FC236}">
                <a16:creationId xmlns:a16="http://schemas.microsoft.com/office/drawing/2014/main" id="{51F3A99E-3F75-4D2E-A598-68FC097C7B94}"/>
              </a:ext>
            </a:extLst>
          </p:cNvPr>
          <p:cNvSpPr>
            <a:spLocks noGrp="1"/>
          </p:cNvSpPr>
          <p:nvPr>
            <p:ph type="sldNum" sz="quarter" idx="11"/>
          </p:nvPr>
        </p:nvSpPr>
        <p:spPr/>
        <p:txBody>
          <a:bodyPr/>
          <a:lstStyle/>
          <a:p>
            <a:fld id="{173FEA60-B56A-DE49-B4F9-939AB62E9280}" type="slidenum">
              <a:rPr lang="de-DE" smtClean="0"/>
              <a:pPr/>
              <a:t>‹Nr.›</a:t>
            </a:fld>
            <a:endParaRPr lang="de-DE"/>
          </a:p>
        </p:txBody>
      </p:sp>
      <p:sp>
        <p:nvSpPr>
          <p:cNvPr id="5" name="Fußzeilenplatzhalter 4">
            <a:extLst>
              <a:ext uri="{FF2B5EF4-FFF2-40B4-BE49-F238E27FC236}">
                <a16:creationId xmlns:a16="http://schemas.microsoft.com/office/drawing/2014/main" id="{4727B5A3-1DB7-4EDE-B114-D019747BE7A2}"/>
              </a:ext>
            </a:extLst>
          </p:cNvPr>
          <p:cNvSpPr>
            <a:spLocks noGrp="1"/>
          </p:cNvSpPr>
          <p:nvPr>
            <p:ph type="ftr" sz="quarter" idx="12"/>
          </p:nvPr>
        </p:nvSpPr>
        <p:spPr/>
        <p:txBody>
          <a:bodyPr/>
          <a:lstStyle/>
          <a:p>
            <a:endParaRPr lang="de-DE"/>
          </a:p>
        </p:txBody>
      </p:sp>
      <p:sp>
        <p:nvSpPr>
          <p:cNvPr id="7" name="Bildplatzhalter 6">
            <a:extLst>
              <a:ext uri="{FF2B5EF4-FFF2-40B4-BE49-F238E27FC236}">
                <a16:creationId xmlns:a16="http://schemas.microsoft.com/office/drawing/2014/main" id="{6590F12C-EA5E-4330-99A4-B535D6E0A2B2}"/>
              </a:ext>
            </a:extLst>
          </p:cNvPr>
          <p:cNvSpPr>
            <a:spLocks noGrp="1"/>
          </p:cNvSpPr>
          <p:nvPr>
            <p:ph type="pic" sz="quarter" idx="13"/>
          </p:nvPr>
        </p:nvSpPr>
        <p:spPr>
          <a:xfrm>
            <a:off x="0" y="1525589"/>
            <a:ext cx="12195175" cy="4852351"/>
          </a:xfrm>
        </p:spPr>
        <p:txBody>
          <a:bodyPr/>
          <a:lstStyle/>
          <a:p>
            <a:r>
              <a:rPr lang="de-DE"/>
              <a:t>Bild durch Klicken auf Symbol hinzufügen</a:t>
            </a:r>
          </a:p>
        </p:txBody>
      </p:sp>
    </p:spTree>
    <p:extLst>
      <p:ext uri="{BB962C8B-B14F-4D97-AF65-F5344CB8AC3E}">
        <p14:creationId xmlns:p14="http://schemas.microsoft.com/office/powerpoint/2010/main" val="1937614943"/>
      </p:ext>
    </p:extLst>
  </p:cSld>
  <p:clrMapOvr>
    <a:masterClrMapping/>
  </p:clrMapOvr>
  <p:extLst>
    <p:ext uri="{DCECCB84-F9BA-43D5-87BE-67443E8EF086}">
      <p15:sldGuideLst xmlns:p15="http://schemas.microsoft.com/office/powerpoint/2012/main"/>
    </p:ext>
  </p:extLs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Title, Subtitle, Picture">
    <p:spTree>
      <p:nvGrpSpPr>
        <p:cNvPr id="1" name=""/>
        <p:cNvGrpSpPr/>
        <p:nvPr/>
      </p:nvGrpSpPr>
      <p:grpSpPr>
        <a:xfrm>
          <a:off x="0" y="0"/>
          <a:ext cx="0" cy="0"/>
          <a:chOff x="0" y="0"/>
          <a:chExt cx="0" cy="0"/>
        </a:xfrm>
      </p:grpSpPr>
      <p:sp>
        <p:nvSpPr>
          <p:cNvPr id="23" name="Datumsplatzhalter 9"/>
          <p:cNvSpPr>
            <a:spLocks noGrp="1"/>
          </p:cNvSpPr>
          <p:nvPr>
            <p:ph type="dt" sz="half" idx="2"/>
          </p:nvPr>
        </p:nvSpPr>
        <p:spPr>
          <a:xfrm>
            <a:off x="324001" y="6381579"/>
            <a:ext cx="9247794" cy="217418"/>
          </a:xfrm>
          <a:prstGeom prst="rect">
            <a:avLst/>
          </a:prstGeom>
        </p:spPr>
        <p:txBody>
          <a:bodyPr vert="horz" lIns="0" tIns="0" rIns="0" bIns="0" rtlCol="0" anchor="ctr"/>
          <a:lstStyle>
            <a:lvl1pPr algn="l">
              <a:defRPr lang="de-DE" sz="800" kern="1200" smtClean="0">
                <a:solidFill>
                  <a:schemeClr val="accent2"/>
                </a:solidFill>
                <a:latin typeface="+mn-lt"/>
                <a:ea typeface="+mn-ea"/>
                <a:cs typeface="+mn-cs"/>
              </a:defRPr>
            </a:lvl1pPr>
          </a:lstStyle>
          <a:p>
            <a:r>
              <a:rPr lang="de-DE"/>
              <a:t>07.10.2022 | Workshop DAR | Mackuth, Buchner, Hasslbauer, Schmideder</a:t>
            </a:r>
            <a:endParaRPr lang="en-US"/>
          </a:p>
        </p:txBody>
      </p:sp>
      <p:sp>
        <p:nvSpPr>
          <p:cNvPr id="24" name="Foliennummernplatzhalter 22"/>
          <p:cNvSpPr>
            <a:spLocks noGrp="1"/>
          </p:cNvSpPr>
          <p:nvPr>
            <p:ph type="sldNum" sz="quarter" idx="4"/>
          </p:nvPr>
        </p:nvSpPr>
        <p:spPr>
          <a:xfrm>
            <a:off x="11245980" y="6506742"/>
            <a:ext cx="623608" cy="215979"/>
          </a:xfrm>
          <a:prstGeom prst="rect">
            <a:avLst/>
          </a:prstGeom>
        </p:spPr>
        <p:txBody>
          <a:bodyPr vert="horz" lIns="0" tIns="0" rIns="0" bIns="0" anchor="b"/>
          <a:lstStyle>
            <a:lvl1pPr algn="r" eaLnBrk="1" latinLnBrk="0" hangingPunct="1">
              <a:defRPr kumimoji="0" sz="800" b="1">
                <a:solidFill>
                  <a:schemeClr val="accent2"/>
                </a:solidFill>
              </a:defRPr>
            </a:lvl1pPr>
          </a:lstStyle>
          <a:p>
            <a:fld id="{173FEA60-B56A-DE49-B4F9-939AB62E9280}" type="slidenum">
              <a:rPr lang="de-DE" smtClean="0"/>
              <a:pPr/>
              <a:t>‹Nr.›</a:t>
            </a:fld>
            <a:endParaRPr lang="de-DE"/>
          </a:p>
        </p:txBody>
      </p:sp>
      <p:sp>
        <p:nvSpPr>
          <p:cNvPr id="25" name="Fußzeilenplatzhalter 4"/>
          <p:cNvSpPr>
            <a:spLocks noGrp="1"/>
          </p:cNvSpPr>
          <p:nvPr>
            <p:ph type="ftr" sz="quarter" idx="3"/>
          </p:nvPr>
        </p:nvSpPr>
        <p:spPr>
          <a:xfrm>
            <a:off x="324001" y="6614732"/>
            <a:ext cx="9247793" cy="166777"/>
          </a:xfrm>
          <a:prstGeom prst="rect">
            <a:avLst/>
          </a:prstGeom>
        </p:spPr>
        <p:txBody>
          <a:bodyPr lIns="0" tIns="60972" rIns="121944" bIns="60972" anchor="b" anchorCtr="0"/>
          <a:lstStyle>
            <a:lvl1pPr>
              <a:defRPr sz="800">
                <a:solidFill>
                  <a:schemeClr val="accent2"/>
                </a:solidFill>
              </a:defRPr>
            </a:lvl1pPr>
          </a:lstStyle>
          <a:p>
            <a:endParaRPr lang="de-DE"/>
          </a:p>
        </p:txBody>
      </p:sp>
      <p:sp>
        <p:nvSpPr>
          <p:cNvPr id="3" name="Textplatzhalter 2">
            <a:extLst>
              <a:ext uri="{FF2B5EF4-FFF2-40B4-BE49-F238E27FC236}">
                <a16:creationId xmlns:a16="http://schemas.microsoft.com/office/drawing/2014/main" id="{4932ED2A-326E-49EE-BC82-7EF9E744C1EC}"/>
              </a:ext>
            </a:extLst>
          </p:cNvPr>
          <p:cNvSpPr>
            <a:spLocks noGrp="1"/>
          </p:cNvSpPr>
          <p:nvPr>
            <p:ph type="body" sz="quarter" idx="10"/>
          </p:nvPr>
        </p:nvSpPr>
        <p:spPr>
          <a:xfrm>
            <a:off x="324001" y="1035824"/>
            <a:ext cx="9698038" cy="365939"/>
          </a:xfrm>
        </p:spPr>
        <p:txBody>
          <a:bodyPr bIns="57600" anchor="t" anchorCtr="0">
            <a:spAutoFit/>
          </a:bodyPr>
          <a:lstStyle>
            <a:lvl1pPr>
              <a:defRPr b="1"/>
            </a:lvl1pPr>
          </a:lstStyle>
          <a:p>
            <a:pPr lvl="0"/>
            <a:r>
              <a:rPr lang="de-DE"/>
              <a:t>Mastertextformat bearbeiten</a:t>
            </a:r>
          </a:p>
        </p:txBody>
      </p:sp>
      <p:sp>
        <p:nvSpPr>
          <p:cNvPr id="4" name="Titel 3">
            <a:extLst>
              <a:ext uri="{FF2B5EF4-FFF2-40B4-BE49-F238E27FC236}">
                <a16:creationId xmlns:a16="http://schemas.microsoft.com/office/drawing/2014/main" id="{B26A37EC-14BE-4C6F-AF7B-89CDA6E90A0C}"/>
              </a:ext>
            </a:extLst>
          </p:cNvPr>
          <p:cNvSpPr>
            <a:spLocks noGrp="1"/>
          </p:cNvSpPr>
          <p:nvPr>
            <p:ph type="title"/>
          </p:nvPr>
        </p:nvSpPr>
        <p:spPr>
          <a:xfrm>
            <a:off x="324000" y="539600"/>
            <a:ext cx="9697138" cy="415370"/>
          </a:xfrm>
        </p:spPr>
        <p:txBody>
          <a:bodyPr>
            <a:noAutofit/>
          </a:bodyPr>
          <a:lstStyle/>
          <a:p>
            <a:r>
              <a:rPr lang="de-DE"/>
              <a:t>Mastertitelformat bearbeiten</a:t>
            </a:r>
          </a:p>
        </p:txBody>
      </p:sp>
      <p:sp>
        <p:nvSpPr>
          <p:cNvPr id="8" name="Bildplatzhalter 6">
            <a:extLst>
              <a:ext uri="{FF2B5EF4-FFF2-40B4-BE49-F238E27FC236}">
                <a16:creationId xmlns:a16="http://schemas.microsoft.com/office/drawing/2014/main" id="{79B978D3-FF7B-44EB-B697-CAE0ACBD2AF6}"/>
              </a:ext>
            </a:extLst>
          </p:cNvPr>
          <p:cNvSpPr>
            <a:spLocks noGrp="1"/>
          </p:cNvSpPr>
          <p:nvPr>
            <p:ph type="pic" sz="quarter" idx="13"/>
          </p:nvPr>
        </p:nvSpPr>
        <p:spPr>
          <a:xfrm>
            <a:off x="0" y="1525590"/>
            <a:ext cx="12195175" cy="4852351"/>
          </a:xfrm>
        </p:spPr>
        <p:txBody>
          <a:bodyPr/>
          <a:lstStyle/>
          <a:p>
            <a:r>
              <a:rPr lang="de-DE"/>
              <a:t>Bild durch Klicken auf Symbol hinzufügen</a:t>
            </a:r>
          </a:p>
        </p:txBody>
      </p:sp>
    </p:spTree>
    <p:extLst>
      <p:ext uri="{BB962C8B-B14F-4D97-AF65-F5344CB8AC3E}">
        <p14:creationId xmlns:p14="http://schemas.microsoft.com/office/powerpoint/2010/main" val="10249742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Subtitle, Picture">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4932ED2A-326E-49EE-BC82-7EF9E744C1EC}"/>
              </a:ext>
            </a:extLst>
          </p:cNvPr>
          <p:cNvSpPr>
            <a:spLocks noGrp="1"/>
          </p:cNvSpPr>
          <p:nvPr>
            <p:ph type="body" sz="quarter" idx="10"/>
          </p:nvPr>
        </p:nvSpPr>
        <p:spPr>
          <a:xfrm>
            <a:off x="324001" y="1035824"/>
            <a:ext cx="9698038" cy="365939"/>
          </a:xfrm>
        </p:spPr>
        <p:txBody>
          <a:bodyPr bIns="57600" anchor="t" anchorCtr="0">
            <a:spAutoFit/>
          </a:bodyPr>
          <a:lstStyle>
            <a:lvl1pPr>
              <a:defRPr b="1"/>
            </a:lvl1pPr>
          </a:lstStyle>
          <a:p>
            <a:pPr lvl="0"/>
            <a:r>
              <a:rPr lang="de-DE"/>
              <a:t>Mastertextformat bearbeiten</a:t>
            </a:r>
          </a:p>
        </p:txBody>
      </p:sp>
      <p:sp>
        <p:nvSpPr>
          <p:cNvPr id="4" name="Titel 3">
            <a:extLst>
              <a:ext uri="{FF2B5EF4-FFF2-40B4-BE49-F238E27FC236}">
                <a16:creationId xmlns:a16="http://schemas.microsoft.com/office/drawing/2014/main" id="{B26A37EC-14BE-4C6F-AF7B-89CDA6E90A0C}"/>
              </a:ext>
            </a:extLst>
          </p:cNvPr>
          <p:cNvSpPr>
            <a:spLocks noGrp="1"/>
          </p:cNvSpPr>
          <p:nvPr>
            <p:ph type="title"/>
          </p:nvPr>
        </p:nvSpPr>
        <p:spPr>
          <a:xfrm>
            <a:off x="324000" y="539600"/>
            <a:ext cx="9697138" cy="415370"/>
          </a:xfrm>
        </p:spPr>
        <p:txBody>
          <a:bodyPr>
            <a:noAutofit/>
          </a:bodyPr>
          <a:lstStyle>
            <a:lvl1pPr>
              <a:defRPr sz="2700"/>
            </a:lvl1pPr>
          </a:lstStyle>
          <a:p>
            <a:r>
              <a:rPr lang="de-DE"/>
              <a:t>Mastertitelformat bearbeiten</a:t>
            </a:r>
          </a:p>
        </p:txBody>
      </p:sp>
      <p:sp>
        <p:nvSpPr>
          <p:cNvPr id="8" name="Bildplatzhalter 6">
            <a:extLst>
              <a:ext uri="{FF2B5EF4-FFF2-40B4-BE49-F238E27FC236}">
                <a16:creationId xmlns:a16="http://schemas.microsoft.com/office/drawing/2014/main" id="{79B978D3-FF7B-44EB-B697-CAE0ACBD2AF6}"/>
              </a:ext>
            </a:extLst>
          </p:cNvPr>
          <p:cNvSpPr>
            <a:spLocks noGrp="1"/>
          </p:cNvSpPr>
          <p:nvPr>
            <p:ph type="pic" sz="quarter" idx="13"/>
          </p:nvPr>
        </p:nvSpPr>
        <p:spPr>
          <a:xfrm>
            <a:off x="0" y="1525590"/>
            <a:ext cx="12195175" cy="4852351"/>
          </a:xfrm>
        </p:spPr>
        <p:txBody>
          <a:bodyPr/>
          <a:lstStyle/>
          <a:p>
            <a:r>
              <a:rPr lang="de-DE"/>
              <a:t>Bild durch Klicken auf Symbol hinzufügen</a:t>
            </a:r>
          </a:p>
        </p:txBody>
      </p:sp>
      <p:sp>
        <p:nvSpPr>
          <p:cNvPr id="5" name="Date Placeholder 4">
            <a:extLst>
              <a:ext uri="{FF2B5EF4-FFF2-40B4-BE49-F238E27FC236}">
                <a16:creationId xmlns:a16="http://schemas.microsoft.com/office/drawing/2014/main" id="{9043D12D-BCFA-4E25-8C47-EB02F8B42A9F}"/>
              </a:ext>
            </a:extLst>
          </p:cNvPr>
          <p:cNvSpPr>
            <a:spLocks noGrp="1"/>
          </p:cNvSpPr>
          <p:nvPr>
            <p:ph type="dt" sz="half" idx="14"/>
          </p:nvPr>
        </p:nvSpPr>
        <p:spPr/>
        <p:txBody>
          <a:bodyPr/>
          <a:lstStyle/>
          <a:p>
            <a:r>
              <a:rPr lang="de-DE"/>
              <a:t>07.10.2022 | Workshop DAR | Mackuth, Buchner, Hasslbauer, Schmideder</a:t>
            </a:r>
            <a:endParaRPr lang="en-GB"/>
          </a:p>
        </p:txBody>
      </p:sp>
      <p:sp>
        <p:nvSpPr>
          <p:cNvPr id="7" name="Slide Number Placeholder 6">
            <a:extLst>
              <a:ext uri="{FF2B5EF4-FFF2-40B4-BE49-F238E27FC236}">
                <a16:creationId xmlns:a16="http://schemas.microsoft.com/office/drawing/2014/main" id="{A379FF43-ABFE-4B4E-9C3E-CB52FAEE48B8}"/>
              </a:ext>
            </a:extLst>
          </p:cNvPr>
          <p:cNvSpPr>
            <a:spLocks noGrp="1"/>
          </p:cNvSpPr>
          <p:nvPr>
            <p:ph type="sldNum" sz="quarter" idx="16"/>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160545246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Picture Full Slide, Logo black">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4C09F1BC-4191-418E-9D60-15088F46A1DB}"/>
              </a:ext>
            </a:extLst>
          </p:cNvPr>
          <p:cNvSpPr>
            <a:spLocks noGrp="1"/>
          </p:cNvSpPr>
          <p:nvPr>
            <p:ph type="dt" sz="half" idx="10"/>
          </p:nvPr>
        </p:nvSpPr>
        <p:spPr/>
        <p:txBody>
          <a:bodyPr/>
          <a:lstStyle/>
          <a:p>
            <a:r>
              <a:rPr lang="de-DE"/>
              <a:t>07.10.2022 | Workshop DAR | Mackuth, Buchner, Hasslbauer, Schmideder</a:t>
            </a:r>
            <a:endParaRPr lang="en-US"/>
          </a:p>
        </p:txBody>
      </p:sp>
      <p:sp>
        <p:nvSpPr>
          <p:cNvPr id="4" name="Foliennummernplatzhalter 3">
            <a:extLst>
              <a:ext uri="{FF2B5EF4-FFF2-40B4-BE49-F238E27FC236}">
                <a16:creationId xmlns:a16="http://schemas.microsoft.com/office/drawing/2014/main" id="{AE0405F1-3BDE-4889-A1F6-CF2AAC2E732E}"/>
              </a:ext>
            </a:extLst>
          </p:cNvPr>
          <p:cNvSpPr>
            <a:spLocks noGrp="1"/>
          </p:cNvSpPr>
          <p:nvPr>
            <p:ph type="sldNum" sz="quarter" idx="11"/>
          </p:nvPr>
        </p:nvSpPr>
        <p:spPr/>
        <p:txBody>
          <a:bodyPr/>
          <a:lstStyle/>
          <a:p>
            <a:fld id="{173FEA60-B56A-DE49-B4F9-939AB62E9280}" type="slidenum">
              <a:rPr lang="de-DE" smtClean="0"/>
              <a:pPr/>
              <a:t>‹Nr.›</a:t>
            </a:fld>
            <a:endParaRPr lang="de-DE"/>
          </a:p>
        </p:txBody>
      </p:sp>
      <p:sp>
        <p:nvSpPr>
          <p:cNvPr id="5" name="Fußzeilenplatzhalter 4">
            <a:extLst>
              <a:ext uri="{FF2B5EF4-FFF2-40B4-BE49-F238E27FC236}">
                <a16:creationId xmlns:a16="http://schemas.microsoft.com/office/drawing/2014/main" id="{B7B48BD1-78DF-4C71-91F5-CE3C9C563C8A}"/>
              </a:ext>
            </a:extLst>
          </p:cNvPr>
          <p:cNvSpPr>
            <a:spLocks noGrp="1"/>
          </p:cNvSpPr>
          <p:nvPr>
            <p:ph type="ftr" sz="quarter" idx="12"/>
          </p:nvPr>
        </p:nvSpPr>
        <p:spPr/>
        <p:txBody>
          <a:bodyPr/>
          <a:lstStyle/>
          <a:p>
            <a:endParaRPr lang="de-DE"/>
          </a:p>
        </p:txBody>
      </p:sp>
      <p:sp>
        <p:nvSpPr>
          <p:cNvPr id="7" name="Bildplatzhalter 6">
            <a:extLst>
              <a:ext uri="{FF2B5EF4-FFF2-40B4-BE49-F238E27FC236}">
                <a16:creationId xmlns:a16="http://schemas.microsoft.com/office/drawing/2014/main" id="{7B5FEBDD-01F1-4380-AFBD-60C591F020C8}"/>
              </a:ext>
            </a:extLst>
          </p:cNvPr>
          <p:cNvSpPr>
            <a:spLocks noGrp="1"/>
          </p:cNvSpPr>
          <p:nvPr>
            <p:ph type="pic" sz="quarter" idx="13"/>
          </p:nvPr>
        </p:nvSpPr>
        <p:spPr>
          <a:xfrm>
            <a:off x="1" y="0"/>
            <a:ext cx="12195174" cy="6377940"/>
          </a:xfrm>
        </p:spPr>
        <p:txBody>
          <a:bodyPr/>
          <a:lstStyle/>
          <a:p>
            <a:r>
              <a:rPr lang="de-DE"/>
              <a:t>Bild durch Klicken auf Symbol hinzufügen</a:t>
            </a:r>
          </a:p>
        </p:txBody>
      </p:sp>
      <p:sp>
        <p:nvSpPr>
          <p:cNvPr id="6" name="Textplatzhalter 5">
            <a:extLst>
              <a:ext uri="{FF2B5EF4-FFF2-40B4-BE49-F238E27FC236}">
                <a16:creationId xmlns:a16="http://schemas.microsoft.com/office/drawing/2014/main" id="{0C5C5A62-E6C1-4C29-B9F5-950EF9ADA967}"/>
              </a:ext>
            </a:extLst>
          </p:cNvPr>
          <p:cNvSpPr>
            <a:spLocks noGrp="1"/>
          </p:cNvSpPr>
          <p:nvPr>
            <p:ph type="body" sz="quarter" idx="14"/>
          </p:nvPr>
        </p:nvSpPr>
        <p:spPr>
          <a:xfrm>
            <a:off x="10573588" y="324000"/>
            <a:ext cx="1296000" cy="550657"/>
          </a:xfrm>
          <a:blipFill>
            <a:blip r:embed="rId2"/>
            <a:stretch>
              <a:fillRect/>
            </a:stretch>
          </a:blipFill>
        </p:spPr>
        <p:txBody>
          <a:bodyPr/>
          <a:lstStyle>
            <a:lvl1pPr>
              <a:defRPr>
                <a:noFill/>
              </a:defRPr>
            </a:lvl1pPr>
          </a:lstStyle>
          <a:p>
            <a:pPr lvl="0"/>
            <a:r>
              <a:rPr lang="de-DE"/>
              <a:t>Mastertextformat bearbeiten</a:t>
            </a:r>
          </a:p>
        </p:txBody>
      </p:sp>
    </p:spTree>
    <p:extLst>
      <p:ext uri="{BB962C8B-B14F-4D97-AF65-F5344CB8AC3E}">
        <p14:creationId xmlns:p14="http://schemas.microsoft.com/office/powerpoint/2010/main" val="313035382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Picture Full Slide, Logo whit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4C09F1BC-4191-418E-9D60-15088F46A1DB}"/>
              </a:ext>
            </a:extLst>
          </p:cNvPr>
          <p:cNvSpPr>
            <a:spLocks noGrp="1"/>
          </p:cNvSpPr>
          <p:nvPr>
            <p:ph type="dt" sz="half" idx="10"/>
          </p:nvPr>
        </p:nvSpPr>
        <p:spPr/>
        <p:txBody>
          <a:bodyPr/>
          <a:lstStyle/>
          <a:p>
            <a:r>
              <a:rPr lang="de-DE"/>
              <a:t>07.10.2022 | Workshop DAR | Mackuth, Buchner, Hasslbauer, Schmideder</a:t>
            </a:r>
            <a:endParaRPr lang="en-US"/>
          </a:p>
        </p:txBody>
      </p:sp>
      <p:sp>
        <p:nvSpPr>
          <p:cNvPr id="4" name="Foliennummernplatzhalter 3">
            <a:extLst>
              <a:ext uri="{FF2B5EF4-FFF2-40B4-BE49-F238E27FC236}">
                <a16:creationId xmlns:a16="http://schemas.microsoft.com/office/drawing/2014/main" id="{AE0405F1-3BDE-4889-A1F6-CF2AAC2E732E}"/>
              </a:ext>
            </a:extLst>
          </p:cNvPr>
          <p:cNvSpPr>
            <a:spLocks noGrp="1"/>
          </p:cNvSpPr>
          <p:nvPr>
            <p:ph type="sldNum" sz="quarter" idx="11"/>
          </p:nvPr>
        </p:nvSpPr>
        <p:spPr/>
        <p:txBody>
          <a:bodyPr/>
          <a:lstStyle/>
          <a:p>
            <a:fld id="{173FEA60-B56A-DE49-B4F9-939AB62E9280}" type="slidenum">
              <a:rPr lang="de-DE" smtClean="0"/>
              <a:pPr/>
              <a:t>‹Nr.›</a:t>
            </a:fld>
            <a:endParaRPr lang="de-DE"/>
          </a:p>
        </p:txBody>
      </p:sp>
      <p:sp>
        <p:nvSpPr>
          <p:cNvPr id="5" name="Fußzeilenplatzhalter 4">
            <a:extLst>
              <a:ext uri="{FF2B5EF4-FFF2-40B4-BE49-F238E27FC236}">
                <a16:creationId xmlns:a16="http://schemas.microsoft.com/office/drawing/2014/main" id="{B7B48BD1-78DF-4C71-91F5-CE3C9C563C8A}"/>
              </a:ext>
            </a:extLst>
          </p:cNvPr>
          <p:cNvSpPr>
            <a:spLocks noGrp="1"/>
          </p:cNvSpPr>
          <p:nvPr>
            <p:ph type="ftr" sz="quarter" idx="12"/>
          </p:nvPr>
        </p:nvSpPr>
        <p:spPr/>
        <p:txBody>
          <a:bodyPr/>
          <a:lstStyle/>
          <a:p>
            <a:endParaRPr lang="de-DE"/>
          </a:p>
        </p:txBody>
      </p:sp>
      <p:sp>
        <p:nvSpPr>
          <p:cNvPr id="7" name="Bildplatzhalter 6">
            <a:extLst>
              <a:ext uri="{FF2B5EF4-FFF2-40B4-BE49-F238E27FC236}">
                <a16:creationId xmlns:a16="http://schemas.microsoft.com/office/drawing/2014/main" id="{7B5FEBDD-01F1-4380-AFBD-60C591F020C8}"/>
              </a:ext>
            </a:extLst>
          </p:cNvPr>
          <p:cNvSpPr>
            <a:spLocks noGrp="1"/>
          </p:cNvSpPr>
          <p:nvPr>
            <p:ph type="pic" sz="quarter" idx="13"/>
          </p:nvPr>
        </p:nvSpPr>
        <p:spPr>
          <a:xfrm>
            <a:off x="1" y="0"/>
            <a:ext cx="12195174" cy="6377940"/>
          </a:xfrm>
        </p:spPr>
        <p:txBody>
          <a:bodyPr/>
          <a:lstStyle/>
          <a:p>
            <a:r>
              <a:rPr lang="de-DE"/>
              <a:t>Bild durch Klicken auf Symbol hinzufügen</a:t>
            </a:r>
          </a:p>
        </p:txBody>
      </p:sp>
      <p:sp>
        <p:nvSpPr>
          <p:cNvPr id="6" name="Textplatzhalter 5">
            <a:extLst>
              <a:ext uri="{FF2B5EF4-FFF2-40B4-BE49-F238E27FC236}">
                <a16:creationId xmlns:a16="http://schemas.microsoft.com/office/drawing/2014/main" id="{0C5C5A62-E6C1-4C29-B9F5-950EF9ADA967}"/>
              </a:ext>
            </a:extLst>
          </p:cNvPr>
          <p:cNvSpPr>
            <a:spLocks noGrp="1"/>
          </p:cNvSpPr>
          <p:nvPr>
            <p:ph type="body" sz="quarter" idx="14"/>
          </p:nvPr>
        </p:nvSpPr>
        <p:spPr>
          <a:xfrm>
            <a:off x="10573588" y="324000"/>
            <a:ext cx="1296000" cy="550657"/>
          </a:xfrm>
          <a:blipFill>
            <a:blip r:embed="rId2"/>
            <a:stretch>
              <a:fillRect/>
            </a:stretch>
          </a:blipFill>
        </p:spPr>
        <p:txBody>
          <a:bodyPr/>
          <a:lstStyle>
            <a:lvl1pPr>
              <a:defRPr>
                <a:noFill/>
              </a:defRPr>
            </a:lvl1pPr>
          </a:lstStyle>
          <a:p>
            <a:pPr lvl="0"/>
            <a:r>
              <a:rPr lang="de-DE"/>
              <a:t>Mastertextformat bearbeiten</a:t>
            </a:r>
          </a:p>
        </p:txBody>
      </p:sp>
    </p:spTree>
    <p:extLst>
      <p:ext uri="{BB962C8B-B14F-4D97-AF65-F5344CB8AC3E}">
        <p14:creationId xmlns:p14="http://schemas.microsoft.com/office/powerpoint/2010/main" val="1388970090"/>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8" name="Datumsplatzhalter 9"/>
          <p:cNvSpPr>
            <a:spLocks noGrp="1"/>
          </p:cNvSpPr>
          <p:nvPr>
            <p:ph type="dt" sz="half" idx="2"/>
          </p:nvPr>
        </p:nvSpPr>
        <p:spPr>
          <a:xfrm>
            <a:off x="324001" y="6381579"/>
            <a:ext cx="9247794" cy="217418"/>
          </a:xfrm>
          <a:prstGeom prst="rect">
            <a:avLst/>
          </a:prstGeom>
        </p:spPr>
        <p:txBody>
          <a:bodyPr vert="horz" lIns="0" tIns="0" rIns="0" bIns="0" rtlCol="0" anchor="ctr"/>
          <a:lstStyle>
            <a:lvl1pPr algn="l">
              <a:defRPr lang="de-DE" sz="800" kern="1200" smtClean="0">
                <a:solidFill>
                  <a:schemeClr val="accent2"/>
                </a:solidFill>
                <a:latin typeface="+mn-lt"/>
                <a:ea typeface="+mn-ea"/>
                <a:cs typeface="+mn-cs"/>
              </a:defRPr>
            </a:lvl1pPr>
          </a:lstStyle>
          <a:p>
            <a:r>
              <a:rPr lang="de-DE"/>
              <a:t>07.10.2022 | Workshop DAR | Mackuth, Buchner, Hasslbauer, Schmideder</a:t>
            </a:r>
            <a:endParaRPr lang="en-US"/>
          </a:p>
        </p:txBody>
      </p:sp>
      <p:sp>
        <p:nvSpPr>
          <p:cNvPr id="9" name="Foliennummernplatzhalter 22"/>
          <p:cNvSpPr>
            <a:spLocks noGrp="1"/>
          </p:cNvSpPr>
          <p:nvPr>
            <p:ph type="sldNum" sz="quarter" idx="4"/>
          </p:nvPr>
        </p:nvSpPr>
        <p:spPr>
          <a:xfrm>
            <a:off x="11245980" y="6506742"/>
            <a:ext cx="623608" cy="215979"/>
          </a:xfrm>
          <a:prstGeom prst="rect">
            <a:avLst/>
          </a:prstGeom>
        </p:spPr>
        <p:txBody>
          <a:bodyPr vert="horz" lIns="0" tIns="0" rIns="0" bIns="0" anchor="b"/>
          <a:lstStyle>
            <a:lvl1pPr algn="r" eaLnBrk="1" latinLnBrk="0" hangingPunct="1">
              <a:defRPr kumimoji="0" sz="800" b="1">
                <a:solidFill>
                  <a:schemeClr val="accent2"/>
                </a:solidFill>
              </a:defRPr>
            </a:lvl1pPr>
          </a:lstStyle>
          <a:p>
            <a:fld id="{173FEA60-B56A-DE49-B4F9-939AB62E9280}" type="slidenum">
              <a:rPr lang="de-DE" smtClean="0"/>
              <a:pPr/>
              <a:t>‹Nr.›</a:t>
            </a:fld>
            <a:endParaRPr lang="de-DE"/>
          </a:p>
        </p:txBody>
      </p:sp>
      <p:sp>
        <p:nvSpPr>
          <p:cNvPr id="13" name="Fußzeilenplatzhalter 4"/>
          <p:cNvSpPr>
            <a:spLocks noGrp="1"/>
          </p:cNvSpPr>
          <p:nvPr>
            <p:ph type="ftr" sz="quarter" idx="3"/>
          </p:nvPr>
        </p:nvSpPr>
        <p:spPr>
          <a:xfrm>
            <a:off x="324001" y="6614732"/>
            <a:ext cx="9247793" cy="166777"/>
          </a:xfrm>
          <a:prstGeom prst="rect">
            <a:avLst/>
          </a:prstGeom>
        </p:spPr>
        <p:txBody>
          <a:bodyPr lIns="0" tIns="60972" rIns="121944" bIns="60972" anchor="b" anchorCtr="0"/>
          <a:lstStyle>
            <a:lvl1pPr>
              <a:defRPr sz="800">
                <a:solidFill>
                  <a:schemeClr val="accent2"/>
                </a:solidFill>
              </a:defRPr>
            </a:lvl1pPr>
          </a:lstStyle>
          <a:p>
            <a:endParaRPr lang="de-DE"/>
          </a:p>
        </p:txBody>
      </p:sp>
    </p:spTree>
    <p:extLst>
      <p:ext uri="{BB962C8B-B14F-4D97-AF65-F5344CB8AC3E}">
        <p14:creationId xmlns:p14="http://schemas.microsoft.com/office/powerpoint/2010/main" val="290813593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Empty grey">
    <p:spTree>
      <p:nvGrpSpPr>
        <p:cNvPr id="1" name=""/>
        <p:cNvGrpSpPr/>
        <p:nvPr/>
      </p:nvGrpSpPr>
      <p:grpSpPr>
        <a:xfrm>
          <a:off x="0" y="0"/>
          <a:ext cx="0" cy="0"/>
          <a:chOff x="0" y="0"/>
          <a:chExt cx="0" cy="0"/>
        </a:xfrm>
      </p:grpSpPr>
      <p:sp>
        <p:nvSpPr>
          <p:cNvPr id="8" name="Datumsplatzhalter 9"/>
          <p:cNvSpPr>
            <a:spLocks noGrp="1"/>
          </p:cNvSpPr>
          <p:nvPr>
            <p:ph type="dt" sz="half" idx="2"/>
          </p:nvPr>
        </p:nvSpPr>
        <p:spPr>
          <a:xfrm>
            <a:off x="324001" y="6381579"/>
            <a:ext cx="9247794" cy="217418"/>
          </a:xfrm>
          <a:prstGeom prst="rect">
            <a:avLst/>
          </a:prstGeom>
        </p:spPr>
        <p:txBody>
          <a:bodyPr vert="horz" lIns="0" tIns="0" rIns="0" bIns="0" rtlCol="0" anchor="ctr"/>
          <a:lstStyle>
            <a:lvl1pPr algn="l">
              <a:defRPr lang="de-DE" sz="800" kern="1200" smtClean="0">
                <a:solidFill>
                  <a:schemeClr val="accent2"/>
                </a:solidFill>
                <a:latin typeface="+mn-lt"/>
                <a:ea typeface="+mn-ea"/>
                <a:cs typeface="+mn-cs"/>
              </a:defRPr>
            </a:lvl1pPr>
          </a:lstStyle>
          <a:p>
            <a:r>
              <a:rPr lang="de-DE"/>
              <a:t>07.10.2022 | Workshop DAR | Mackuth, Buchner, Hasslbauer, Schmideder</a:t>
            </a:r>
            <a:endParaRPr lang="en-US"/>
          </a:p>
        </p:txBody>
      </p:sp>
      <p:sp>
        <p:nvSpPr>
          <p:cNvPr id="9" name="Foliennummernplatzhalter 22"/>
          <p:cNvSpPr>
            <a:spLocks noGrp="1"/>
          </p:cNvSpPr>
          <p:nvPr>
            <p:ph type="sldNum" sz="quarter" idx="4"/>
          </p:nvPr>
        </p:nvSpPr>
        <p:spPr>
          <a:xfrm>
            <a:off x="11245980" y="6506742"/>
            <a:ext cx="623608" cy="215979"/>
          </a:xfrm>
          <a:prstGeom prst="rect">
            <a:avLst/>
          </a:prstGeom>
        </p:spPr>
        <p:txBody>
          <a:bodyPr vert="horz" lIns="0" tIns="0" rIns="0" bIns="0" anchor="b"/>
          <a:lstStyle>
            <a:lvl1pPr algn="r" eaLnBrk="1" latinLnBrk="0" hangingPunct="1">
              <a:defRPr kumimoji="0" sz="800" b="1">
                <a:solidFill>
                  <a:schemeClr val="accent2"/>
                </a:solidFill>
              </a:defRPr>
            </a:lvl1pPr>
          </a:lstStyle>
          <a:p>
            <a:fld id="{173FEA60-B56A-DE49-B4F9-939AB62E9280}" type="slidenum">
              <a:rPr lang="de-DE" smtClean="0"/>
              <a:pPr/>
              <a:t>‹Nr.›</a:t>
            </a:fld>
            <a:endParaRPr lang="de-DE"/>
          </a:p>
        </p:txBody>
      </p:sp>
      <p:sp>
        <p:nvSpPr>
          <p:cNvPr id="5" name="Rechteck 4">
            <a:extLst>
              <a:ext uri="{FF2B5EF4-FFF2-40B4-BE49-F238E27FC236}">
                <a16:creationId xmlns:a16="http://schemas.microsoft.com/office/drawing/2014/main" id="{128A97ED-EA90-46F5-AB88-22726313DD7C}"/>
              </a:ext>
            </a:extLst>
          </p:cNvPr>
          <p:cNvSpPr/>
          <p:nvPr/>
        </p:nvSpPr>
        <p:spPr>
          <a:xfrm>
            <a:off x="-1" y="2648932"/>
            <a:ext cx="12195175" cy="3727379"/>
          </a:xfrm>
          <a:prstGeom prst="rect">
            <a:avLst/>
          </a:prstGeom>
          <a:gradFill>
            <a:gsLst>
              <a:gs pos="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Fußzeilenplatzhalter 4"/>
          <p:cNvSpPr>
            <a:spLocks noGrp="1"/>
          </p:cNvSpPr>
          <p:nvPr>
            <p:ph type="ftr" sz="quarter" idx="3"/>
          </p:nvPr>
        </p:nvSpPr>
        <p:spPr>
          <a:xfrm>
            <a:off x="324001" y="6614732"/>
            <a:ext cx="9247793" cy="166777"/>
          </a:xfrm>
          <a:prstGeom prst="rect">
            <a:avLst/>
          </a:prstGeom>
        </p:spPr>
        <p:txBody>
          <a:bodyPr lIns="0" tIns="60972" rIns="121944" bIns="60972" anchor="b" anchorCtr="0"/>
          <a:lstStyle>
            <a:lvl1pPr>
              <a:defRPr sz="800">
                <a:solidFill>
                  <a:schemeClr val="accent2"/>
                </a:solidFill>
              </a:defRPr>
            </a:lvl1pPr>
          </a:lstStyle>
          <a:p>
            <a:endParaRPr lang="de-DE"/>
          </a:p>
        </p:txBody>
      </p:sp>
    </p:spTree>
    <p:extLst>
      <p:ext uri="{BB962C8B-B14F-4D97-AF65-F5344CB8AC3E}">
        <p14:creationId xmlns:p14="http://schemas.microsoft.com/office/powerpoint/2010/main" val="303030719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Last Page grey">
    <p:spTree>
      <p:nvGrpSpPr>
        <p:cNvPr id="1" name=""/>
        <p:cNvGrpSpPr/>
        <p:nvPr/>
      </p:nvGrpSpPr>
      <p:grpSpPr>
        <a:xfrm>
          <a:off x="0" y="0"/>
          <a:ext cx="0" cy="0"/>
          <a:chOff x="0" y="0"/>
          <a:chExt cx="0" cy="0"/>
        </a:xfrm>
      </p:grpSpPr>
      <p:sp>
        <p:nvSpPr>
          <p:cNvPr id="2" name="Rechteck 1"/>
          <p:cNvSpPr/>
          <p:nvPr/>
        </p:nvSpPr>
        <p:spPr>
          <a:xfrm>
            <a:off x="0" y="0"/>
            <a:ext cx="12195175" cy="6858000"/>
          </a:xfrm>
          <a:prstGeom prst="rect">
            <a:avLst/>
          </a:prstGeom>
          <a:gradFill>
            <a:gsLst>
              <a:gs pos="554">
                <a:schemeClr val="accent2">
                  <a:lumMod val="60000"/>
                  <a:lumOff val="40000"/>
                </a:schemeClr>
              </a:gs>
              <a:gs pos="100000">
                <a:schemeClr val="bg1">
                  <a:lumMod val="95000"/>
                </a:schemeClr>
              </a:gs>
              <a:gs pos="65000">
                <a:schemeClr val="accent2">
                  <a:lumMod val="40000"/>
                  <a:lumOff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Fußzeilenplatzhalter 3"/>
          <p:cNvSpPr>
            <a:spLocks noGrp="1"/>
          </p:cNvSpPr>
          <p:nvPr>
            <p:ph type="ftr" sz="quarter" idx="10"/>
          </p:nvPr>
        </p:nvSpPr>
        <p:spPr/>
        <p:txBody>
          <a:bodyPr/>
          <a:lstStyle/>
          <a:p>
            <a:endParaRPr lang="de-DE"/>
          </a:p>
        </p:txBody>
      </p:sp>
      <p:sp>
        <p:nvSpPr>
          <p:cNvPr id="6" name="Rechteck 5"/>
          <p:cNvSpPr/>
          <p:nvPr/>
        </p:nvSpPr>
        <p:spPr>
          <a:xfrm>
            <a:off x="3897045" y="1632247"/>
            <a:ext cx="4401084" cy="2811566"/>
          </a:xfrm>
          <a:prstGeom prst="rect">
            <a:avLst/>
          </a:prstGeom>
          <a:solidFill>
            <a:schemeClr val="bg2"/>
          </a:solidFill>
          <a:ln w="9525">
            <a:noFill/>
          </a:ln>
          <a:effectLst>
            <a:outerShdw blurRad="88900" dir="13500000" sy="23000" kx="1200000" algn="b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Bild 20" descr="DRX_LO1407_RGB_RZ.eps">
            <a:extLst>
              <a:ext uri="{FF2B5EF4-FFF2-40B4-BE49-F238E27FC236}">
                <a16:creationId xmlns:a16="http://schemas.microsoft.com/office/drawing/2014/main" id="{DF95B297-28A4-41B2-B66D-87B0A43E79FB}"/>
              </a:ext>
            </a:extLst>
          </p:cNvPr>
          <p:cNvPicPr>
            <a:picLocks noChangeAspect="1"/>
          </p:cNvPicPr>
          <p:nvPr/>
        </p:nvPicPr>
        <p:blipFill>
          <a:blip r:embed="rId2" cstate="print">
            <a:lum bright="-100000" contrast="100000"/>
            <a:extLst>
              <a:ext uri="{28A0092B-C50C-407E-A947-70E740481C1C}">
                <a14:useLocalDpi xmlns:a14="http://schemas.microsoft.com/office/drawing/2010/main" val="0"/>
              </a:ext>
            </a:extLst>
          </a:blip>
          <a:stretch>
            <a:fillRect/>
          </a:stretch>
        </p:blipFill>
        <p:spPr>
          <a:xfrm>
            <a:off x="6858444" y="1923844"/>
            <a:ext cx="1152000" cy="489727"/>
          </a:xfrm>
          <a:prstGeom prst="rect">
            <a:avLst/>
          </a:prstGeom>
        </p:spPr>
      </p:pic>
      <p:pic>
        <p:nvPicPr>
          <p:cNvPr id="18" name="Bild 20" descr="DRX_LO1407_RGB_RZ.eps">
            <a:extLst>
              <a:ext uri="{FF2B5EF4-FFF2-40B4-BE49-F238E27FC236}">
                <a16:creationId xmlns:a16="http://schemas.microsoft.com/office/drawing/2014/main" id="{9AB5D8C2-ACF1-49C0-BE11-4FF2767A1280}"/>
              </a:ext>
            </a:extLst>
          </p:cNvPr>
          <p:cNvPicPr>
            <a:picLocks noChangeAspect="1"/>
          </p:cNvPicPr>
          <p:nvPr/>
        </p:nvPicPr>
        <p:blipFill>
          <a:blip r:embed="rId2" cstate="print">
            <a:lum bright="-100000" contrast="100000"/>
            <a:extLst>
              <a:ext uri="{28A0092B-C50C-407E-A947-70E740481C1C}">
                <a14:useLocalDpi xmlns:a14="http://schemas.microsoft.com/office/drawing/2010/main" val="0"/>
              </a:ext>
            </a:extLst>
          </a:blip>
          <a:stretch>
            <a:fillRect/>
          </a:stretch>
        </p:blipFill>
        <p:spPr>
          <a:xfrm>
            <a:off x="6858444" y="1923844"/>
            <a:ext cx="1152000" cy="489727"/>
          </a:xfrm>
          <a:prstGeom prst="rect">
            <a:avLst/>
          </a:prstGeom>
        </p:spPr>
      </p:pic>
      <p:sp>
        <p:nvSpPr>
          <p:cNvPr id="19" name="Textplatzhalter 7">
            <a:extLst>
              <a:ext uri="{FF2B5EF4-FFF2-40B4-BE49-F238E27FC236}">
                <a16:creationId xmlns:a16="http://schemas.microsoft.com/office/drawing/2014/main" id="{FA21A5AC-3EE1-4DA3-8D79-7C43D8D4FECD}"/>
              </a:ext>
            </a:extLst>
          </p:cNvPr>
          <p:cNvSpPr>
            <a:spLocks noGrp="1"/>
          </p:cNvSpPr>
          <p:nvPr>
            <p:ph type="body" sz="quarter" idx="11" hasCustomPrompt="1"/>
          </p:nvPr>
        </p:nvSpPr>
        <p:spPr>
          <a:xfrm>
            <a:off x="4187911" y="2364373"/>
            <a:ext cx="2365288" cy="369332"/>
          </a:xfrm>
        </p:spPr>
        <p:txBody>
          <a:bodyPr anchor="b" anchorCtr="0">
            <a:noAutofit/>
          </a:bodyPr>
          <a:lstStyle>
            <a:lvl1pPr>
              <a:defRPr sz="1200" b="1">
                <a:solidFill>
                  <a:schemeClr val="accent1"/>
                </a:solidFill>
              </a:defRPr>
            </a:lvl1pPr>
          </a:lstStyle>
          <a:p>
            <a:pPr lvl="0"/>
            <a:r>
              <a:rPr lang="de-DE" sz="1200" b="1"/>
              <a:t>First </a:t>
            </a:r>
            <a:r>
              <a:rPr lang="de-DE" sz="1200" b="1" err="1"/>
              <a:t>name</a:t>
            </a:r>
            <a:r>
              <a:rPr lang="de-DE" sz="1200" b="1"/>
              <a:t> Last </a:t>
            </a:r>
            <a:r>
              <a:rPr lang="de-DE" sz="1200" b="1" err="1"/>
              <a:t>name</a:t>
            </a:r>
            <a:endParaRPr lang="de-DE"/>
          </a:p>
        </p:txBody>
      </p:sp>
      <p:sp>
        <p:nvSpPr>
          <p:cNvPr id="20" name="Textplatzhalter 10">
            <a:extLst>
              <a:ext uri="{FF2B5EF4-FFF2-40B4-BE49-F238E27FC236}">
                <a16:creationId xmlns:a16="http://schemas.microsoft.com/office/drawing/2014/main" id="{E3776517-36AA-4A4E-B272-F19F6DB85A03}"/>
              </a:ext>
            </a:extLst>
          </p:cNvPr>
          <p:cNvSpPr>
            <a:spLocks noGrp="1"/>
          </p:cNvSpPr>
          <p:nvPr>
            <p:ph type="body" sz="quarter" idx="12" hasCustomPrompt="1"/>
          </p:nvPr>
        </p:nvSpPr>
        <p:spPr>
          <a:xfrm>
            <a:off x="4187911" y="2749469"/>
            <a:ext cx="2365288" cy="153888"/>
          </a:xfrm>
        </p:spPr>
        <p:txBody>
          <a:bodyPr>
            <a:noAutofit/>
          </a:bodyPr>
          <a:lstStyle>
            <a:lvl1pPr>
              <a:defRPr sz="1000"/>
            </a:lvl1pPr>
          </a:lstStyle>
          <a:p>
            <a:pPr lvl="0"/>
            <a:r>
              <a:rPr lang="de-DE"/>
              <a:t>Educational </a:t>
            </a:r>
            <a:r>
              <a:rPr lang="de-DE" err="1"/>
              <a:t>degree</a:t>
            </a:r>
            <a:endParaRPr lang="de-DE"/>
          </a:p>
        </p:txBody>
      </p:sp>
      <p:sp>
        <p:nvSpPr>
          <p:cNvPr id="21" name="Textplatzhalter 12">
            <a:extLst>
              <a:ext uri="{FF2B5EF4-FFF2-40B4-BE49-F238E27FC236}">
                <a16:creationId xmlns:a16="http://schemas.microsoft.com/office/drawing/2014/main" id="{259AC1C2-74D1-4A03-8D58-029C9A2CBC3E}"/>
              </a:ext>
            </a:extLst>
          </p:cNvPr>
          <p:cNvSpPr>
            <a:spLocks noGrp="1"/>
          </p:cNvSpPr>
          <p:nvPr>
            <p:ph type="body" sz="quarter" idx="13" hasCustomPrompt="1"/>
          </p:nvPr>
        </p:nvSpPr>
        <p:spPr>
          <a:xfrm>
            <a:off x="4187911" y="3082438"/>
            <a:ext cx="2365288" cy="153888"/>
          </a:xfrm>
        </p:spPr>
        <p:txBody>
          <a:bodyPr>
            <a:noAutofit/>
          </a:bodyPr>
          <a:lstStyle>
            <a:lvl1pPr>
              <a:defRPr sz="1000"/>
            </a:lvl1pPr>
          </a:lstStyle>
          <a:p>
            <a:pPr lvl="0"/>
            <a:r>
              <a:rPr lang="de-DE"/>
              <a:t>Organisational Unit / Head </a:t>
            </a:r>
            <a:r>
              <a:rPr lang="de-DE" err="1"/>
              <a:t>of</a:t>
            </a:r>
            <a:r>
              <a:rPr lang="de-DE"/>
              <a:t> Unit</a:t>
            </a:r>
          </a:p>
        </p:txBody>
      </p:sp>
      <p:sp>
        <p:nvSpPr>
          <p:cNvPr id="22" name="Textplatzhalter 14">
            <a:extLst>
              <a:ext uri="{FF2B5EF4-FFF2-40B4-BE49-F238E27FC236}">
                <a16:creationId xmlns:a16="http://schemas.microsoft.com/office/drawing/2014/main" id="{A0910BA9-BC2D-4CF6-A6D9-FB8223743B84}"/>
              </a:ext>
            </a:extLst>
          </p:cNvPr>
          <p:cNvSpPr>
            <a:spLocks noGrp="1"/>
          </p:cNvSpPr>
          <p:nvPr>
            <p:ph type="body" sz="quarter" idx="14" hasCustomPrompt="1"/>
          </p:nvPr>
        </p:nvSpPr>
        <p:spPr>
          <a:xfrm>
            <a:off x="4187911" y="3247322"/>
            <a:ext cx="2365288" cy="153888"/>
          </a:xfrm>
        </p:spPr>
        <p:txBody>
          <a:bodyPr>
            <a:noAutofit/>
          </a:bodyPr>
          <a:lstStyle>
            <a:lvl1pPr>
              <a:defRPr sz="1000"/>
            </a:lvl1pPr>
          </a:lstStyle>
          <a:p>
            <a:pPr lvl="0"/>
            <a:r>
              <a:rPr lang="de-DE"/>
              <a:t>External Title</a:t>
            </a:r>
          </a:p>
        </p:txBody>
      </p:sp>
      <p:sp>
        <p:nvSpPr>
          <p:cNvPr id="23" name="Textplatzhalter 16">
            <a:extLst>
              <a:ext uri="{FF2B5EF4-FFF2-40B4-BE49-F238E27FC236}">
                <a16:creationId xmlns:a16="http://schemas.microsoft.com/office/drawing/2014/main" id="{13BEE9B4-81B9-489C-9424-B9AD62488D9A}"/>
              </a:ext>
            </a:extLst>
          </p:cNvPr>
          <p:cNvSpPr>
            <a:spLocks noGrp="1"/>
          </p:cNvSpPr>
          <p:nvPr>
            <p:ph type="body" sz="quarter" idx="15" hasCustomPrompt="1"/>
          </p:nvPr>
        </p:nvSpPr>
        <p:spPr>
          <a:xfrm>
            <a:off x="4368732" y="3477702"/>
            <a:ext cx="2184467" cy="153888"/>
          </a:xfrm>
        </p:spPr>
        <p:txBody>
          <a:bodyPr>
            <a:noAutofit/>
          </a:bodyPr>
          <a:lstStyle>
            <a:lvl1pPr>
              <a:defRPr sz="1000"/>
            </a:lvl1pPr>
          </a:lstStyle>
          <a:p>
            <a:pPr lvl="0"/>
            <a:r>
              <a:rPr lang="de-DE"/>
              <a:t>+49 XXXX XX-X</a:t>
            </a:r>
          </a:p>
        </p:txBody>
      </p:sp>
      <p:sp>
        <p:nvSpPr>
          <p:cNvPr id="24" name="Textplatzhalter 16">
            <a:extLst>
              <a:ext uri="{FF2B5EF4-FFF2-40B4-BE49-F238E27FC236}">
                <a16:creationId xmlns:a16="http://schemas.microsoft.com/office/drawing/2014/main" id="{569B553B-5FD3-46BC-8088-05A66210AB55}"/>
              </a:ext>
            </a:extLst>
          </p:cNvPr>
          <p:cNvSpPr>
            <a:spLocks noGrp="1"/>
          </p:cNvSpPr>
          <p:nvPr>
            <p:ph type="body" sz="quarter" idx="16" hasCustomPrompt="1"/>
          </p:nvPr>
        </p:nvSpPr>
        <p:spPr>
          <a:xfrm>
            <a:off x="4368732" y="3643413"/>
            <a:ext cx="2184467" cy="153888"/>
          </a:xfrm>
        </p:spPr>
        <p:txBody>
          <a:bodyPr>
            <a:noAutofit/>
          </a:bodyPr>
          <a:lstStyle>
            <a:lvl1pPr>
              <a:defRPr sz="1000"/>
            </a:lvl1pPr>
          </a:lstStyle>
          <a:p>
            <a:pPr lvl="0"/>
            <a:r>
              <a:rPr lang="de-DE"/>
              <a:t>+49 XXX XXXXXXX</a:t>
            </a:r>
          </a:p>
        </p:txBody>
      </p:sp>
      <p:sp>
        <p:nvSpPr>
          <p:cNvPr id="25" name="Textplatzhalter 19">
            <a:extLst>
              <a:ext uri="{FF2B5EF4-FFF2-40B4-BE49-F238E27FC236}">
                <a16:creationId xmlns:a16="http://schemas.microsoft.com/office/drawing/2014/main" id="{66DE97D5-539F-4028-9E3E-5E2686310E9A}"/>
              </a:ext>
            </a:extLst>
          </p:cNvPr>
          <p:cNvSpPr>
            <a:spLocks noGrp="1"/>
          </p:cNvSpPr>
          <p:nvPr>
            <p:ph type="body" sz="quarter" idx="17" hasCustomPrompt="1"/>
          </p:nvPr>
        </p:nvSpPr>
        <p:spPr>
          <a:xfrm>
            <a:off x="4187911" y="3870276"/>
            <a:ext cx="2365288" cy="153888"/>
          </a:xfrm>
        </p:spPr>
        <p:txBody>
          <a:bodyPr>
            <a:noAutofit/>
          </a:bodyPr>
          <a:lstStyle>
            <a:lvl1pPr>
              <a:defRPr sz="1000"/>
            </a:lvl1pPr>
          </a:lstStyle>
          <a:p>
            <a:pPr lvl="0"/>
            <a:r>
              <a:rPr lang="de-DE"/>
              <a:t>Firstname.lastname@draexlmaier.com</a:t>
            </a:r>
          </a:p>
        </p:txBody>
      </p:sp>
      <p:sp>
        <p:nvSpPr>
          <p:cNvPr id="26" name="Rechteck 25">
            <a:extLst>
              <a:ext uri="{FF2B5EF4-FFF2-40B4-BE49-F238E27FC236}">
                <a16:creationId xmlns:a16="http://schemas.microsoft.com/office/drawing/2014/main" id="{6710B681-F53E-47BE-BCFE-C63C51C8CD4E}"/>
              </a:ext>
            </a:extLst>
          </p:cNvPr>
          <p:cNvSpPr/>
          <p:nvPr/>
        </p:nvSpPr>
        <p:spPr>
          <a:xfrm>
            <a:off x="4187911" y="4033588"/>
            <a:ext cx="2365289" cy="15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r>
              <a:rPr lang="de-DE" sz="1000" b="1">
                <a:solidFill>
                  <a:schemeClr val="accent1"/>
                </a:solidFill>
              </a:rPr>
              <a:t>www.draexlmaier.com</a:t>
            </a:r>
          </a:p>
        </p:txBody>
      </p:sp>
      <p:sp>
        <p:nvSpPr>
          <p:cNvPr id="27" name="Address">
            <a:extLst>
              <a:ext uri="{FF2B5EF4-FFF2-40B4-BE49-F238E27FC236}">
                <a16:creationId xmlns:a16="http://schemas.microsoft.com/office/drawing/2014/main" id="{B23E7F1E-85CB-412A-93E8-1798D77E2033}"/>
              </a:ext>
            </a:extLst>
          </p:cNvPr>
          <p:cNvSpPr txBox="1">
            <a:spLocks/>
          </p:cNvSpPr>
          <p:nvPr/>
        </p:nvSpPr>
        <p:spPr>
          <a:xfrm>
            <a:off x="6565900" y="2755901"/>
            <a:ext cx="1444544" cy="166775"/>
          </a:xfrm>
          <a:prstGeom prst="rect">
            <a:avLst/>
          </a:prstGeom>
        </p:spPr>
        <p:txBody>
          <a:bodyPr vert="horz" lIns="0" tIns="0" rIns="0" bIns="0" rtlCol="0">
            <a:noAutofit/>
          </a:bodyPr>
          <a:lstStyle/>
          <a:p>
            <a:pPr algn="r">
              <a:spcBef>
                <a:spcPts val="133"/>
              </a:spcBef>
              <a:buClr>
                <a:schemeClr val="accent1"/>
              </a:buClr>
              <a:buSzPct val="100000"/>
              <a:defRPr/>
            </a:pPr>
            <a:r>
              <a:rPr lang="de-DE" sz="1000" b="1"/>
              <a:t>DRÄXLMAIER Group</a:t>
            </a:r>
          </a:p>
        </p:txBody>
      </p:sp>
      <p:sp>
        <p:nvSpPr>
          <p:cNvPr id="28" name="Textplatzhalter 16">
            <a:extLst>
              <a:ext uri="{FF2B5EF4-FFF2-40B4-BE49-F238E27FC236}">
                <a16:creationId xmlns:a16="http://schemas.microsoft.com/office/drawing/2014/main" id="{E689B8A6-2435-4013-ACA9-DBC1372D4FE7}"/>
              </a:ext>
            </a:extLst>
          </p:cNvPr>
          <p:cNvSpPr>
            <a:spLocks noGrp="1"/>
          </p:cNvSpPr>
          <p:nvPr>
            <p:ph type="body" sz="quarter" idx="18" hasCustomPrompt="1"/>
          </p:nvPr>
        </p:nvSpPr>
        <p:spPr>
          <a:xfrm>
            <a:off x="4187911" y="3477702"/>
            <a:ext cx="180821" cy="153888"/>
          </a:xfrm>
        </p:spPr>
        <p:txBody>
          <a:bodyPr>
            <a:noAutofit/>
          </a:bodyPr>
          <a:lstStyle>
            <a:lvl1pPr>
              <a:defRPr sz="1000"/>
            </a:lvl1pPr>
          </a:lstStyle>
          <a:p>
            <a:pPr lvl="0"/>
            <a:r>
              <a:rPr lang="de-DE"/>
              <a:t>T</a:t>
            </a:r>
          </a:p>
        </p:txBody>
      </p:sp>
      <p:sp>
        <p:nvSpPr>
          <p:cNvPr id="30" name="Textplatzhalter 19">
            <a:extLst>
              <a:ext uri="{FF2B5EF4-FFF2-40B4-BE49-F238E27FC236}">
                <a16:creationId xmlns:a16="http://schemas.microsoft.com/office/drawing/2014/main" id="{D5BA6DFD-B51A-4DC9-9E27-5D2EC51B4BDC}"/>
              </a:ext>
            </a:extLst>
          </p:cNvPr>
          <p:cNvSpPr>
            <a:spLocks noGrp="1"/>
          </p:cNvSpPr>
          <p:nvPr>
            <p:ph type="body" sz="quarter" idx="20" hasCustomPrompt="1"/>
          </p:nvPr>
        </p:nvSpPr>
        <p:spPr>
          <a:xfrm>
            <a:off x="6565900" y="2922676"/>
            <a:ext cx="1444544" cy="153888"/>
          </a:xfrm>
        </p:spPr>
        <p:txBody>
          <a:bodyPr>
            <a:noAutofit/>
          </a:bodyPr>
          <a:lstStyle>
            <a:lvl1pPr algn="r">
              <a:defRPr sz="1000"/>
            </a:lvl1pPr>
          </a:lstStyle>
          <a:p>
            <a:pPr lvl="0"/>
            <a:r>
              <a:rPr lang="de-DE"/>
              <a:t>Company</a:t>
            </a:r>
          </a:p>
        </p:txBody>
      </p:sp>
      <p:sp>
        <p:nvSpPr>
          <p:cNvPr id="31" name="Textplatzhalter 19">
            <a:extLst>
              <a:ext uri="{FF2B5EF4-FFF2-40B4-BE49-F238E27FC236}">
                <a16:creationId xmlns:a16="http://schemas.microsoft.com/office/drawing/2014/main" id="{230434BD-C894-4892-A903-A91DFA326987}"/>
              </a:ext>
            </a:extLst>
          </p:cNvPr>
          <p:cNvSpPr>
            <a:spLocks noGrp="1"/>
          </p:cNvSpPr>
          <p:nvPr>
            <p:ph type="body" sz="quarter" idx="21" hasCustomPrompt="1"/>
          </p:nvPr>
        </p:nvSpPr>
        <p:spPr>
          <a:xfrm>
            <a:off x="6565900" y="3174879"/>
            <a:ext cx="1444544" cy="858709"/>
          </a:xfrm>
        </p:spPr>
        <p:txBody>
          <a:bodyPr>
            <a:noAutofit/>
          </a:bodyPr>
          <a:lstStyle>
            <a:lvl1pPr algn="r">
              <a:defRPr sz="1000"/>
            </a:lvl1pPr>
          </a:lstStyle>
          <a:p>
            <a:pPr lvl="0"/>
            <a:r>
              <a:rPr lang="de-DE" err="1"/>
              <a:t>Address</a:t>
            </a:r>
            <a:endParaRPr lang="de-DE"/>
          </a:p>
        </p:txBody>
      </p:sp>
      <p:sp>
        <p:nvSpPr>
          <p:cNvPr id="32" name="Textplatzhalter 8">
            <a:extLst>
              <a:ext uri="{FF2B5EF4-FFF2-40B4-BE49-F238E27FC236}">
                <a16:creationId xmlns:a16="http://schemas.microsoft.com/office/drawing/2014/main" id="{F094D396-242D-4599-86FB-03EB85D93246}"/>
              </a:ext>
            </a:extLst>
          </p:cNvPr>
          <p:cNvSpPr>
            <a:spLocks noGrp="1"/>
          </p:cNvSpPr>
          <p:nvPr>
            <p:ph type="body" sz="quarter" idx="22" hasCustomPrompt="1"/>
          </p:nvPr>
        </p:nvSpPr>
        <p:spPr>
          <a:xfrm>
            <a:off x="4187911" y="3643413"/>
            <a:ext cx="180821" cy="153888"/>
          </a:xfrm>
        </p:spPr>
        <p:txBody>
          <a:bodyPr/>
          <a:lstStyle>
            <a:lvl1pPr>
              <a:defRPr sz="1000"/>
            </a:lvl1pPr>
            <a:lvl2pPr marL="0" indent="0">
              <a:buNone/>
              <a:defRPr/>
            </a:lvl2pPr>
            <a:lvl3pPr marL="239182" indent="0">
              <a:buNone/>
              <a:defRPr/>
            </a:lvl3pPr>
            <a:lvl4pPr marL="478367" indent="0">
              <a:buNone/>
              <a:defRPr/>
            </a:lvl4pPr>
            <a:lvl5pPr marL="719666" indent="0">
              <a:buNone/>
              <a:defRPr/>
            </a:lvl5pPr>
          </a:lstStyle>
          <a:p>
            <a:pPr lvl="0"/>
            <a:r>
              <a:rPr lang="de-DE"/>
              <a:t>M </a:t>
            </a:r>
          </a:p>
        </p:txBody>
      </p:sp>
    </p:spTree>
    <p:extLst>
      <p:ext uri="{BB962C8B-B14F-4D97-AF65-F5344CB8AC3E}">
        <p14:creationId xmlns:p14="http://schemas.microsoft.com/office/powerpoint/2010/main" val="286482284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Last Page with Contact grey">
    <p:spTree>
      <p:nvGrpSpPr>
        <p:cNvPr id="1" name=""/>
        <p:cNvGrpSpPr/>
        <p:nvPr/>
      </p:nvGrpSpPr>
      <p:grpSpPr>
        <a:xfrm>
          <a:off x="0" y="0"/>
          <a:ext cx="0" cy="0"/>
          <a:chOff x="0" y="0"/>
          <a:chExt cx="0" cy="0"/>
        </a:xfrm>
      </p:grpSpPr>
      <p:sp>
        <p:nvSpPr>
          <p:cNvPr id="2" name="Rechteck 1"/>
          <p:cNvSpPr/>
          <p:nvPr/>
        </p:nvSpPr>
        <p:spPr>
          <a:xfrm>
            <a:off x="0" y="0"/>
            <a:ext cx="12195175" cy="6858000"/>
          </a:xfrm>
          <a:prstGeom prst="rect">
            <a:avLst/>
          </a:prstGeom>
          <a:gradFill>
            <a:gsLst>
              <a:gs pos="0">
                <a:schemeClr val="accent2">
                  <a:lumMod val="60000"/>
                  <a:lumOff val="40000"/>
                </a:schemeClr>
              </a:gs>
              <a:gs pos="100000">
                <a:schemeClr val="bg1">
                  <a:lumMod val="95000"/>
                </a:schemeClr>
              </a:gs>
              <a:gs pos="40000">
                <a:schemeClr val="accent2">
                  <a:lumMod val="40000"/>
                  <a:lumOff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Fußzeilenplatzhalter 3"/>
          <p:cNvSpPr>
            <a:spLocks noGrp="1"/>
          </p:cNvSpPr>
          <p:nvPr>
            <p:ph type="ftr" sz="quarter" idx="10"/>
          </p:nvPr>
        </p:nvSpPr>
        <p:spPr/>
        <p:txBody>
          <a:bodyPr/>
          <a:lstStyle/>
          <a:p>
            <a:endParaRPr lang="de-DE"/>
          </a:p>
        </p:txBody>
      </p:sp>
      <p:sp>
        <p:nvSpPr>
          <p:cNvPr id="6" name="Rechteck 5"/>
          <p:cNvSpPr/>
          <p:nvPr/>
        </p:nvSpPr>
        <p:spPr>
          <a:xfrm>
            <a:off x="3897045" y="881380"/>
            <a:ext cx="4401084" cy="2811566"/>
          </a:xfrm>
          <a:prstGeom prst="rect">
            <a:avLst/>
          </a:prstGeom>
          <a:solidFill>
            <a:schemeClr val="bg2"/>
          </a:solidFill>
          <a:ln w="9525">
            <a:noFill/>
          </a:ln>
          <a:effectLst>
            <a:outerShdw blurRad="88900" dir="13500000" sy="23000" kx="1200000" algn="b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Bild 20" descr="DRX_LO1407_RGB_RZ.eps">
            <a:extLst>
              <a:ext uri="{FF2B5EF4-FFF2-40B4-BE49-F238E27FC236}">
                <a16:creationId xmlns:a16="http://schemas.microsoft.com/office/drawing/2014/main" id="{D3DBDC87-2644-4E91-B0E0-BF0368466AAA}"/>
              </a:ext>
            </a:extLst>
          </p:cNvPr>
          <p:cNvPicPr>
            <a:picLocks noChangeAspect="1"/>
          </p:cNvPicPr>
          <p:nvPr/>
        </p:nvPicPr>
        <p:blipFill>
          <a:blip r:embed="rId2" cstate="print">
            <a:lum bright="-100000" contrast="100000"/>
            <a:extLst>
              <a:ext uri="{28A0092B-C50C-407E-A947-70E740481C1C}">
                <a14:useLocalDpi xmlns:a14="http://schemas.microsoft.com/office/drawing/2010/main" val="0"/>
              </a:ext>
            </a:extLst>
          </a:blip>
          <a:stretch>
            <a:fillRect/>
          </a:stretch>
        </p:blipFill>
        <p:spPr>
          <a:xfrm>
            <a:off x="6856539" y="1170305"/>
            <a:ext cx="1152000" cy="489727"/>
          </a:xfrm>
          <a:prstGeom prst="rect">
            <a:avLst/>
          </a:prstGeom>
        </p:spPr>
      </p:pic>
      <p:sp>
        <p:nvSpPr>
          <p:cNvPr id="18" name="Inhaltsplatzhalter 19">
            <a:extLst>
              <a:ext uri="{FF2B5EF4-FFF2-40B4-BE49-F238E27FC236}">
                <a16:creationId xmlns:a16="http://schemas.microsoft.com/office/drawing/2014/main" id="{B636A7FA-55E7-4107-AA08-C736EBBB8307}"/>
              </a:ext>
            </a:extLst>
          </p:cNvPr>
          <p:cNvSpPr>
            <a:spLocks noGrp="1"/>
          </p:cNvSpPr>
          <p:nvPr>
            <p:ph sz="quarter" idx="18"/>
          </p:nvPr>
        </p:nvSpPr>
        <p:spPr>
          <a:xfrm>
            <a:off x="2831911" y="4141836"/>
            <a:ext cx="6531352" cy="184683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9" name="Textplatzhalter 7">
            <a:extLst>
              <a:ext uri="{FF2B5EF4-FFF2-40B4-BE49-F238E27FC236}">
                <a16:creationId xmlns:a16="http://schemas.microsoft.com/office/drawing/2014/main" id="{8E48FF13-8F91-4784-A97B-8C414F5DA6E3}"/>
              </a:ext>
            </a:extLst>
          </p:cNvPr>
          <p:cNvSpPr>
            <a:spLocks noGrp="1"/>
          </p:cNvSpPr>
          <p:nvPr>
            <p:ph type="body" sz="quarter" idx="11" hasCustomPrompt="1"/>
          </p:nvPr>
        </p:nvSpPr>
        <p:spPr>
          <a:xfrm>
            <a:off x="4186006" y="1610834"/>
            <a:ext cx="2365288" cy="369332"/>
          </a:xfrm>
        </p:spPr>
        <p:txBody>
          <a:bodyPr anchor="b" anchorCtr="0">
            <a:noAutofit/>
          </a:bodyPr>
          <a:lstStyle>
            <a:lvl1pPr>
              <a:defRPr sz="1200" b="1">
                <a:solidFill>
                  <a:schemeClr val="accent1"/>
                </a:solidFill>
              </a:defRPr>
            </a:lvl1pPr>
          </a:lstStyle>
          <a:p>
            <a:pPr lvl="0"/>
            <a:r>
              <a:rPr lang="de-DE" sz="1200" b="1"/>
              <a:t>First </a:t>
            </a:r>
            <a:r>
              <a:rPr lang="de-DE" sz="1200" b="1" err="1"/>
              <a:t>name</a:t>
            </a:r>
            <a:r>
              <a:rPr lang="de-DE" sz="1200" b="1"/>
              <a:t> Last </a:t>
            </a:r>
            <a:r>
              <a:rPr lang="de-DE" sz="1200" b="1" err="1"/>
              <a:t>name</a:t>
            </a:r>
            <a:endParaRPr lang="de-DE"/>
          </a:p>
        </p:txBody>
      </p:sp>
      <p:sp>
        <p:nvSpPr>
          <p:cNvPr id="20" name="Textplatzhalter 10">
            <a:extLst>
              <a:ext uri="{FF2B5EF4-FFF2-40B4-BE49-F238E27FC236}">
                <a16:creationId xmlns:a16="http://schemas.microsoft.com/office/drawing/2014/main" id="{99C99D3C-288E-448F-B1B4-E51856E1553B}"/>
              </a:ext>
            </a:extLst>
          </p:cNvPr>
          <p:cNvSpPr>
            <a:spLocks noGrp="1"/>
          </p:cNvSpPr>
          <p:nvPr>
            <p:ph type="body" sz="quarter" idx="12" hasCustomPrompt="1"/>
          </p:nvPr>
        </p:nvSpPr>
        <p:spPr>
          <a:xfrm>
            <a:off x="4186006" y="1995930"/>
            <a:ext cx="2365288" cy="153888"/>
          </a:xfrm>
        </p:spPr>
        <p:txBody>
          <a:bodyPr>
            <a:noAutofit/>
          </a:bodyPr>
          <a:lstStyle>
            <a:lvl1pPr>
              <a:defRPr sz="1000"/>
            </a:lvl1pPr>
          </a:lstStyle>
          <a:p>
            <a:pPr lvl="0"/>
            <a:r>
              <a:rPr lang="de-DE"/>
              <a:t>Educational </a:t>
            </a:r>
            <a:r>
              <a:rPr lang="de-DE" err="1"/>
              <a:t>degree</a:t>
            </a:r>
            <a:endParaRPr lang="de-DE"/>
          </a:p>
        </p:txBody>
      </p:sp>
      <p:sp>
        <p:nvSpPr>
          <p:cNvPr id="21" name="Textplatzhalter 12">
            <a:extLst>
              <a:ext uri="{FF2B5EF4-FFF2-40B4-BE49-F238E27FC236}">
                <a16:creationId xmlns:a16="http://schemas.microsoft.com/office/drawing/2014/main" id="{DEDD4CC3-E060-4C66-BE6D-1CC3DD5C19F3}"/>
              </a:ext>
            </a:extLst>
          </p:cNvPr>
          <p:cNvSpPr>
            <a:spLocks noGrp="1"/>
          </p:cNvSpPr>
          <p:nvPr>
            <p:ph type="body" sz="quarter" idx="13" hasCustomPrompt="1"/>
          </p:nvPr>
        </p:nvSpPr>
        <p:spPr>
          <a:xfrm>
            <a:off x="4186006" y="2328899"/>
            <a:ext cx="2365288" cy="153888"/>
          </a:xfrm>
        </p:spPr>
        <p:txBody>
          <a:bodyPr>
            <a:noAutofit/>
          </a:bodyPr>
          <a:lstStyle>
            <a:lvl1pPr>
              <a:defRPr sz="1000"/>
            </a:lvl1pPr>
          </a:lstStyle>
          <a:p>
            <a:pPr lvl="0"/>
            <a:r>
              <a:rPr lang="de-DE"/>
              <a:t>Organisational Unit / Head </a:t>
            </a:r>
            <a:r>
              <a:rPr lang="de-DE" err="1"/>
              <a:t>of</a:t>
            </a:r>
            <a:r>
              <a:rPr lang="de-DE"/>
              <a:t> Unit</a:t>
            </a:r>
          </a:p>
        </p:txBody>
      </p:sp>
      <p:sp>
        <p:nvSpPr>
          <p:cNvPr id="22" name="Textplatzhalter 14">
            <a:extLst>
              <a:ext uri="{FF2B5EF4-FFF2-40B4-BE49-F238E27FC236}">
                <a16:creationId xmlns:a16="http://schemas.microsoft.com/office/drawing/2014/main" id="{FFC89D91-67B0-457C-A329-4ED2C6772BE9}"/>
              </a:ext>
            </a:extLst>
          </p:cNvPr>
          <p:cNvSpPr>
            <a:spLocks noGrp="1"/>
          </p:cNvSpPr>
          <p:nvPr>
            <p:ph type="body" sz="quarter" idx="14" hasCustomPrompt="1"/>
          </p:nvPr>
        </p:nvSpPr>
        <p:spPr>
          <a:xfrm>
            <a:off x="4186006" y="2493783"/>
            <a:ext cx="2365288" cy="153888"/>
          </a:xfrm>
        </p:spPr>
        <p:txBody>
          <a:bodyPr>
            <a:noAutofit/>
          </a:bodyPr>
          <a:lstStyle>
            <a:lvl1pPr>
              <a:defRPr sz="1000"/>
            </a:lvl1pPr>
          </a:lstStyle>
          <a:p>
            <a:pPr lvl="0"/>
            <a:r>
              <a:rPr lang="de-DE"/>
              <a:t>External Title</a:t>
            </a:r>
          </a:p>
        </p:txBody>
      </p:sp>
      <p:sp>
        <p:nvSpPr>
          <p:cNvPr id="23" name="Textplatzhalter 16">
            <a:extLst>
              <a:ext uri="{FF2B5EF4-FFF2-40B4-BE49-F238E27FC236}">
                <a16:creationId xmlns:a16="http://schemas.microsoft.com/office/drawing/2014/main" id="{237EBD4F-1BC2-4C63-8876-A4AEAFCFC3C1}"/>
              </a:ext>
            </a:extLst>
          </p:cNvPr>
          <p:cNvSpPr>
            <a:spLocks noGrp="1"/>
          </p:cNvSpPr>
          <p:nvPr>
            <p:ph type="body" sz="quarter" idx="15" hasCustomPrompt="1"/>
          </p:nvPr>
        </p:nvSpPr>
        <p:spPr>
          <a:xfrm>
            <a:off x="4366827" y="2724163"/>
            <a:ext cx="2184467" cy="153888"/>
          </a:xfrm>
        </p:spPr>
        <p:txBody>
          <a:bodyPr>
            <a:noAutofit/>
          </a:bodyPr>
          <a:lstStyle>
            <a:lvl1pPr>
              <a:defRPr sz="1000"/>
            </a:lvl1pPr>
          </a:lstStyle>
          <a:p>
            <a:pPr lvl="0"/>
            <a:r>
              <a:rPr lang="de-DE"/>
              <a:t>+49 XXXX XX-X</a:t>
            </a:r>
          </a:p>
        </p:txBody>
      </p:sp>
      <p:sp>
        <p:nvSpPr>
          <p:cNvPr id="24" name="Textplatzhalter 16">
            <a:extLst>
              <a:ext uri="{FF2B5EF4-FFF2-40B4-BE49-F238E27FC236}">
                <a16:creationId xmlns:a16="http://schemas.microsoft.com/office/drawing/2014/main" id="{C10B9E1D-0772-43E4-8EF9-ED0BF350F9B7}"/>
              </a:ext>
            </a:extLst>
          </p:cNvPr>
          <p:cNvSpPr>
            <a:spLocks noGrp="1"/>
          </p:cNvSpPr>
          <p:nvPr>
            <p:ph type="body" sz="quarter" idx="16" hasCustomPrompt="1"/>
          </p:nvPr>
        </p:nvSpPr>
        <p:spPr>
          <a:xfrm>
            <a:off x="4366827" y="2889874"/>
            <a:ext cx="2184467" cy="153888"/>
          </a:xfrm>
        </p:spPr>
        <p:txBody>
          <a:bodyPr>
            <a:noAutofit/>
          </a:bodyPr>
          <a:lstStyle>
            <a:lvl1pPr>
              <a:defRPr sz="1000"/>
            </a:lvl1pPr>
          </a:lstStyle>
          <a:p>
            <a:pPr lvl="0"/>
            <a:r>
              <a:rPr lang="de-DE"/>
              <a:t>+49 XXX XXXXXXX</a:t>
            </a:r>
          </a:p>
        </p:txBody>
      </p:sp>
      <p:sp>
        <p:nvSpPr>
          <p:cNvPr id="25" name="Textplatzhalter 19">
            <a:extLst>
              <a:ext uri="{FF2B5EF4-FFF2-40B4-BE49-F238E27FC236}">
                <a16:creationId xmlns:a16="http://schemas.microsoft.com/office/drawing/2014/main" id="{0D7508E7-C604-4F42-9D54-96AD10AE759B}"/>
              </a:ext>
            </a:extLst>
          </p:cNvPr>
          <p:cNvSpPr>
            <a:spLocks noGrp="1"/>
          </p:cNvSpPr>
          <p:nvPr>
            <p:ph type="body" sz="quarter" idx="17" hasCustomPrompt="1"/>
          </p:nvPr>
        </p:nvSpPr>
        <p:spPr>
          <a:xfrm>
            <a:off x="4186006" y="3116737"/>
            <a:ext cx="2365288" cy="153888"/>
          </a:xfrm>
        </p:spPr>
        <p:txBody>
          <a:bodyPr>
            <a:noAutofit/>
          </a:bodyPr>
          <a:lstStyle>
            <a:lvl1pPr>
              <a:defRPr sz="1000"/>
            </a:lvl1pPr>
          </a:lstStyle>
          <a:p>
            <a:pPr lvl="0"/>
            <a:r>
              <a:rPr lang="de-DE"/>
              <a:t>Firstname.lastname@draexlmaier.com</a:t>
            </a:r>
          </a:p>
        </p:txBody>
      </p:sp>
      <p:sp>
        <p:nvSpPr>
          <p:cNvPr id="26" name="Rechteck 25">
            <a:extLst>
              <a:ext uri="{FF2B5EF4-FFF2-40B4-BE49-F238E27FC236}">
                <a16:creationId xmlns:a16="http://schemas.microsoft.com/office/drawing/2014/main" id="{3CA0A547-FF05-4B28-8EEC-44128317F25D}"/>
              </a:ext>
            </a:extLst>
          </p:cNvPr>
          <p:cNvSpPr/>
          <p:nvPr/>
        </p:nvSpPr>
        <p:spPr>
          <a:xfrm>
            <a:off x="4186006" y="3280049"/>
            <a:ext cx="2365289" cy="15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r>
              <a:rPr lang="de-DE" sz="1000" b="1">
                <a:solidFill>
                  <a:schemeClr val="accent1"/>
                </a:solidFill>
              </a:rPr>
              <a:t>www.draexlmaier.com</a:t>
            </a:r>
          </a:p>
        </p:txBody>
      </p:sp>
      <p:sp>
        <p:nvSpPr>
          <p:cNvPr id="27" name="Address">
            <a:extLst>
              <a:ext uri="{FF2B5EF4-FFF2-40B4-BE49-F238E27FC236}">
                <a16:creationId xmlns:a16="http://schemas.microsoft.com/office/drawing/2014/main" id="{BF0BBCFC-29E9-4944-A4C8-967D9E435E80}"/>
              </a:ext>
            </a:extLst>
          </p:cNvPr>
          <p:cNvSpPr txBox="1">
            <a:spLocks/>
          </p:cNvSpPr>
          <p:nvPr/>
        </p:nvSpPr>
        <p:spPr>
          <a:xfrm>
            <a:off x="6563995" y="2002362"/>
            <a:ext cx="1444544" cy="165758"/>
          </a:xfrm>
          <a:prstGeom prst="rect">
            <a:avLst/>
          </a:prstGeom>
        </p:spPr>
        <p:txBody>
          <a:bodyPr vert="horz" lIns="0" tIns="0" rIns="0" bIns="0" rtlCol="0">
            <a:noAutofit/>
          </a:bodyPr>
          <a:lstStyle/>
          <a:p>
            <a:pPr algn="r">
              <a:spcBef>
                <a:spcPts val="133"/>
              </a:spcBef>
              <a:buClr>
                <a:schemeClr val="accent1"/>
              </a:buClr>
              <a:buSzPct val="100000"/>
              <a:defRPr/>
            </a:pPr>
            <a:r>
              <a:rPr lang="de-DE" sz="1000" b="1"/>
              <a:t>DRÄXLMAIER Group</a:t>
            </a:r>
          </a:p>
        </p:txBody>
      </p:sp>
      <p:sp>
        <p:nvSpPr>
          <p:cNvPr id="28" name="Textplatzhalter 16">
            <a:extLst>
              <a:ext uri="{FF2B5EF4-FFF2-40B4-BE49-F238E27FC236}">
                <a16:creationId xmlns:a16="http://schemas.microsoft.com/office/drawing/2014/main" id="{449FA0D1-1368-4C05-9A54-6E02C4CD455C}"/>
              </a:ext>
            </a:extLst>
          </p:cNvPr>
          <p:cNvSpPr>
            <a:spLocks noGrp="1"/>
          </p:cNvSpPr>
          <p:nvPr>
            <p:ph type="body" sz="quarter" idx="19" hasCustomPrompt="1"/>
          </p:nvPr>
        </p:nvSpPr>
        <p:spPr>
          <a:xfrm>
            <a:off x="4186006" y="2724163"/>
            <a:ext cx="180821" cy="153888"/>
          </a:xfrm>
        </p:spPr>
        <p:txBody>
          <a:bodyPr>
            <a:noAutofit/>
          </a:bodyPr>
          <a:lstStyle>
            <a:lvl1pPr>
              <a:defRPr sz="1000"/>
            </a:lvl1pPr>
          </a:lstStyle>
          <a:p>
            <a:pPr lvl="0"/>
            <a:r>
              <a:rPr lang="de-DE"/>
              <a:t>T</a:t>
            </a:r>
          </a:p>
        </p:txBody>
      </p:sp>
      <p:sp>
        <p:nvSpPr>
          <p:cNvPr id="30" name="Textplatzhalter 19">
            <a:extLst>
              <a:ext uri="{FF2B5EF4-FFF2-40B4-BE49-F238E27FC236}">
                <a16:creationId xmlns:a16="http://schemas.microsoft.com/office/drawing/2014/main" id="{10FB2AB1-9AA8-432E-85E5-3FE7D7410904}"/>
              </a:ext>
            </a:extLst>
          </p:cNvPr>
          <p:cNvSpPr>
            <a:spLocks noGrp="1"/>
          </p:cNvSpPr>
          <p:nvPr>
            <p:ph type="body" sz="quarter" idx="21" hasCustomPrompt="1"/>
          </p:nvPr>
        </p:nvSpPr>
        <p:spPr>
          <a:xfrm>
            <a:off x="6563995" y="2168120"/>
            <a:ext cx="1444544" cy="153888"/>
          </a:xfrm>
        </p:spPr>
        <p:txBody>
          <a:bodyPr>
            <a:noAutofit/>
          </a:bodyPr>
          <a:lstStyle>
            <a:lvl1pPr algn="r">
              <a:defRPr sz="1000"/>
            </a:lvl1pPr>
          </a:lstStyle>
          <a:p>
            <a:pPr lvl="0"/>
            <a:r>
              <a:rPr lang="de-DE"/>
              <a:t>Company</a:t>
            </a:r>
          </a:p>
        </p:txBody>
      </p:sp>
      <p:sp>
        <p:nvSpPr>
          <p:cNvPr id="31" name="Textplatzhalter 19">
            <a:extLst>
              <a:ext uri="{FF2B5EF4-FFF2-40B4-BE49-F238E27FC236}">
                <a16:creationId xmlns:a16="http://schemas.microsoft.com/office/drawing/2014/main" id="{783DEBE8-AECE-46B7-AA36-CC2BC8335209}"/>
              </a:ext>
            </a:extLst>
          </p:cNvPr>
          <p:cNvSpPr>
            <a:spLocks noGrp="1"/>
          </p:cNvSpPr>
          <p:nvPr>
            <p:ph type="body" sz="quarter" idx="22" hasCustomPrompt="1"/>
          </p:nvPr>
        </p:nvSpPr>
        <p:spPr>
          <a:xfrm>
            <a:off x="6563995" y="2420323"/>
            <a:ext cx="1444544" cy="858709"/>
          </a:xfrm>
        </p:spPr>
        <p:txBody>
          <a:bodyPr>
            <a:noAutofit/>
          </a:bodyPr>
          <a:lstStyle>
            <a:lvl1pPr algn="r">
              <a:defRPr sz="1000"/>
            </a:lvl1pPr>
          </a:lstStyle>
          <a:p>
            <a:pPr lvl="0"/>
            <a:r>
              <a:rPr lang="de-DE" err="1"/>
              <a:t>Address</a:t>
            </a:r>
            <a:endParaRPr lang="de-DE"/>
          </a:p>
        </p:txBody>
      </p:sp>
      <p:sp>
        <p:nvSpPr>
          <p:cNvPr id="32" name="Textplatzhalter 8">
            <a:extLst>
              <a:ext uri="{FF2B5EF4-FFF2-40B4-BE49-F238E27FC236}">
                <a16:creationId xmlns:a16="http://schemas.microsoft.com/office/drawing/2014/main" id="{32171D20-BD25-45CF-9225-E862CB7EAF15}"/>
              </a:ext>
            </a:extLst>
          </p:cNvPr>
          <p:cNvSpPr>
            <a:spLocks noGrp="1"/>
          </p:cNvSpPr>
          <p:nvPr>
            <p:ph type="body" sz="quarter" idx="23" hasCustomPrompt="1"/>
          </p:nvPr>
        </p:nvSpPr>
        <p:spPr>
          <a:xfrm>
            <a:off x="4186006" y="2889874"/>
            <a:ext cx="180821" cy="153888"/>
          </a:xfrm>
        </p:spPr>
        <p:txBody>
          <a:bodyPr/>
          <a:lstStyle>
            <a:lvl1pPr>
              <a:defRPr sz="1000"/>
            </a:lvl1pPr>
            <a:lvl2pPr marL="0" indent="0">
              <a:buNone/>
              <a:defRPr/>
            </a:lvl2pPr>
            <a:lvl3pPr marL="239182" indent="0">
              <a:buNone/>
              <a:defRPr/>
            </a:lvl3pPr>
            <a:lvl4pPr marL="478367" indent="0">
              <a:buNone/>
              <a:defRPr/>
            </a:lvl4pPr>
            <a:lvl5pPr marL="719666" indent="0">
              <a:buNone/>
              <a:defRPr/>
            </a:lvl5pPr>
          </a:lstStyle>
          <a:p>
            <a:pPr lvl="0"/>
            <a:r>
              <a:rPr lang="de-DE"/>
              <a:t>M </a:t>
            </a:r>
          </a:p>
        </p:txBody>
      </p:sp>
    </p:spTree>
    <p:extLst>
      <p:ext uri="{BB962C8B-B14F-4D97-AF65-F5344CB8AC3E}">
        <p14:creationId xmlns:p14="http://schemas.microsoft.com/office/powerpoint/2010/main" val="15993769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p:cSld name="Chapter">
    <p:spTree>
      <p:nvGrpSpPr>
        <p:cNvPr id="1" name=""/>
        <p:cNvGrpSpPr/>
        <p:nvPr/>
      </p:nvGrpSpPr>
      <p:grpSpPr>
        <a:xfrm>
          <a:off x="0" y="0"/>
          <a:ext cx="0" cy="0"/>
          <a:chOff x="0" y="0"/>
          <a:chExt cx="0" cy="0"/>
        </a:xfrm>
      </p:grpSpPr>
      <p:sp>
        <p:nvSpPr>
          <p:cNvPr id="6" name="Titel 1"/>
          <p:cNvSpPr>
            <a:spLocks noGrp="1"/>
          </p:cNvSpPr>
          <p:nvPr>
            <p:ph type="title" hasCustomPrompt="1"/>
          </p:nvPr>
        </p:nvSpPr>
        <p:spPr>
          <a:xfrm>
            <a:off x="324001" y="2448789"/>
            <a:ext cx="11545587" cy="1732452"/>
          </a:xfrm>
        </p:spPr>
        <p:txBody>
          <a:bodyPr tIns="72000" bIns="72000" anchor="b"/>
          <a:lstStyle>
            <a:lvl1pPr>
              <a:defRPr sz="5999">
                <a:solidFill>
                  <a:schemeClr val="tx1"/>
                </a:solidFill>
              </a:defRPr>
            </a:lvl1pPr>
          </a:lstStyle>
          <a:p>
            <a:r>
              <a:rPr lang="de-DE"/>
              <a:t>Chapter</a:t>
            </a:r>
          </a:p>
        </p:txBody>
      </p:sp>
      <p:cxnSp>
        <p:nvCxnSpPr>
          <p:cNvPr id="9" name="Gerade Verbindung 8"/>
          <p:cNvCxnSpPr/>
          <p:nvPr/>
        </p:nvCxnSpPr>
        <p:spPr>
          <a:xfrm>
            <a:off x="322263" y="4181241"/>
            <a:ext cx="11545587"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Datumsplatzhalter 9"/>
          <p:cNvSpPr>
            <a:spLocks noGrp="1"/>
          </p:cNvSpPr>
          <p:nvPr>
            <p:ph type="dt" sz="half" idx="2"/>
          </p:nvPr>
        </p:nvSpPr>
        <p:spPr>
          <a:xfrm>
            <a:off x="324001" y="6381579"/>
            <a:ext cx="9247794" cy="217418"/>
          </a:xfrm>
          <a:prstGeom prst="rect">
            <a:avLst/>
          </a:prstGeom>
        </p:spPr>
        <p:txBody>
          <a:bodyPr vert="horz" lIns="0" tIns="0" rIns="0" bIns="0" rtlCol="0" anchor="ctr"/>
          <a:lstStyle>
            <a:lvl1pPr algn="l">
              <a:defRPr lang="de-DE" sz="800" kern="1200" smtClean="0">
                <a:solidFill>
                  <a:schemeClr val="accent2"/>
                </a:solidFill>
                <a:latin typeface="+mn-lt"/>
                <a:ea typeface="+mn-ea"/>
                <a:cs typeface="+mn-cs"/>
              </a:defRPr>
            </a:lvl1pPr>
          </a:lstStyle>
          <a:p>
            <a:r>
              <a:rPr lang="de-DE"/>
              <a:t>07.10.2022 | Workshop DAR | Mackuth, Buchner, Hasslbauer, Schmideder</a:t>
            </a:r>
            <a:endParaRPr lang="en-US"/>
          </a:p>
        </p:txBody>
      </p:sp>
      <p:sp>
        <p:nvSpPr>
          <p:cNvPr id="15" name="Foliennummernplatzhalter 22"/>
          <p:cNvSpPr>
            <a:spLocks noGrp="1"/>
          </p:cNvSpPr>
          <p:nvPr>
            <p:ph type="sldNum" sz="quarter" idx="4"/>
          </p:nvPr>
        </p:nvSpPr>
        <p:spPr>
          <a:xfrm>
            <a:off x="11245980" y="6506742"/>
            <a:ext cx="623608" cy="215979"/>
          </a:xfrm>
          <a:prstGeom prst="rect">
            <a:avLst/>
          </a:prstGeom>
        </p:spPr>
        <p:txBody>
          <a:bodyPr vert="horz" lIns="0" tIns="0" rIns="0" bIns="0" anchor="b"/>
          <a:lstStyle>
            <a:lvl1pPr algn="r" eaLnBrk="1" latinLnBrk="0" hangingPunct="1">
              <a:defRPr kumimoji="0" sz="800" b="1">
                <a:solidFill>
                  <a:schemeClr val="accent2"/>
                </a:solidFill>
              </a:defRPr>
            </a:lvl1pPr>
          </a:lstStyle>
          <a:p>
            <a:fld id="{173FEA60-B56A-DE49-B4F9-939AB62E9280}" type="slidenum">
              <a:rPr lang="de-DE" smtClean="0"/>
              <a:pPr/>
              <a:t>‹Nr.›</a:t>
            </a:fld>
            <a:endParaRPr lang="de-DE"/>
          </a:p>
        </p:txBody>
      </p:sp>
      <p:sp>
        <p:nvSpPr>
          <p:cNvPr id="16" name="Fußzeilenplatzhalter 4"/>
          <p:cNvSpPr>
            <a:spLocks noGrp="1"/>
          </p:cNvSpPr>
          <p:nvPr>
            <p:ph type="ftr" sz="quarter" idx="3"/>
          </p:nvPr>
        </p:nvSpPr>
        <p:spPr>
          <a:xfrm>
            <a:off x="324001" y="6614732"/>
            <a:ext cx="9247793" cy="166777"/>
          </a:xfrm>
          <a:prstGeom prst="rect">
            <a:avLst/>
          </a:prstGeom>
        </p:spPr>
        <p:txBody>
          <a:bodyPr lIns="0" tIns="60972" rIns="121944" bIns="60972" anchor="b" anchorCtr="0"/>
          <a:lstStyle>
            <a:lvl1pPr>
              <a:defRPr sz="800">
                <a:solidFill>
                  <a:schemeClr val="accent2"/>
                </a:solidFill>
              </a:defRPr>
            </a:lvl1pPr>
          </a:lstStyle>
          <a:p>
            <a:endParaRPr lang="de-DE"/>
          </a:p>
        </p:txBody>
      </p:sp>
    </p:spTree>
    <p:extLst>
      <p:ext uri="{BB962C8B-B14F-4D97-AF65-F5344CB8AC3E}">
        <p14:creationId xmlns:p14="http://schemas.microsoft.com/office/powerpoint/2010/main" val="2661603934"/>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userDrawn="1">
  <p:cSld name="Nur Titel">
    <p:spTree>
      <p:nvGrpSpPr>
        <p:cNvPr id="1" name=""/>
        <p:cNvGrpSpPr/>
        <p:nvPr/>
      </p:nvGrpSpPr>
      <p:grpSpPr>
        <a:xfrm>
          <a:off x="0" y="0"/>
          <a:ext cx="0" cy="0"/>
          <a:chOff x="0" y="0"/>
          <a:chExt cx="0" cy="0"/>
        </a:xfrm>
      </p:grpSpPr>
      <p:sp>
        <p:nvSpPr>
          <p:cNvPr id="7" name="Titel 1"/>
          <p:cNvSpPr>
            <a:spLocks noGrp="1"/>
          </p:cNvSpPr>
          <p:nvPr>
            <p:ph type="title"/>
          </p:nvPr>
        </p:nvSpPr>
        <p:spPr>
          <a:xfrm>
            <a:off x="480125" y="367620"/>
            <a:ext cx="8642591" cy="604800"/>
          </a:xfrm>
        </p:spPr>
        <p:txBody>
          <a:bodyPr/>
          <a:lstStyle/>
          <a:p>
            <a:r>
              <a:rPr lang="de-DE"/>
              <a:t>Titelmasterformat durch Klicken bearbeiten</a:t>
            </a:r>
          </a:p>
        </p:txBody>
      </p:sp>
      <p:sp>
        <p:nvSpPr>
          <p:cNvPr id="8" name="Datumsplatzhalter 9"/>
          <p:cNvSpPr>
            <a:spLocks noGrp="1"/>
          </p:cNvSpPr>
          <p:nvPr>
            <p:ph type="dt" sz="half" idx="2"/>
          </p:nvPr>
        </p:nvSpPr>
        <p:spPr>
          <a:xfrm>
            <a:off x="1103733" y="6493091"/>
            <a:ext cx="8451139" cy="163063"/>
          </a:xfrm>
          <a:prstGeom prst="rect">
            <a:avLst/>
          </a:prstGeom>
        </p:spPr>
        <p:txBody>
          <a:bodyPr vert="horz" lIns="0" tIns="0" rIns="0" bIns="0" rtlCol="0" anchor="ctr"/>
          <a:lstStyle>
            <a:lvl1pPr algn="l">
              <a:defRPr lang="de-DE" sz="700" kern="1200" smtClean="0">
                <a:solidFill>
                  <a:schemeClr val="accent2"/>
                </a:solidFill>
                <a:latin typeface="+mn-lt"/>
                <a:ea typeface="+mn-ea"/>
                <a:cs typeface="+mn-cs"/>
              </a:defRPr>
            </a:lvl1pPr>
          </a:lstStyle>
          <a:p>
            <a:r>
              <a:rPr lang="de-DE"/>
              <a:t>07.10.2022 | Workshop DAR | Mackuth, Buchner, Hasslbauer, Schmideder</a:t>
            </a:r>
          </a:p>
        </p:txBody>
      </p:sp>
      <p:sp>
        <p:nvSpPr>
          <p:cNvPr id="11" name="Foliennummernplatzhalter 22"/>
          <p:cNvSpPr>
            <a:spLocks noGrp="1"/>
          </p:cNvSpPr>
          <p:nvPr>
            <p:ph type="sldNum" sz="quarter" idx="4"/>
          </p:nvPr>
        </p:nvSpPr>
        <p:spPr>
          <a:xfrm>
            <a:off x="480125" y="6493091"/>
            <a:ext cx="623608" cy="161984"/>
          </a:xfrm>
          <a:prstGeom prst="rect">
            <a:avLst/>
          </a:prstGeom>
        </p:spPr>
        <p:txBody>
          <a:bodyPr vert="horz" lIns="0" tIns="0" rIns="0" bIns="0" anchor="ctr"/>
          <a:lstStyle>
            <a:lvl1pPr algn="l" eaLnBrk="1" latinLnBrk="0" hangingPunct="1">
              <a:defRPr kumimoji="0" sz="700" b="1">
                <a:solidFill>
                  <a:schemeClr val="accent2"/>
                </a:solidFill>
              </a:defRPr>
            </a:lvl1pPr>
          </a:lstStyle>
          <a:p>
            <a:fld id="{173FEA60-B56A-DE49-B4F9-939AB62E9280}" type="slidenum">
              <a:rPr lang="de-DE" smtClean="0"/>
              <a:pPr/>
              <a:t>‹Nr.›</a:t>
            </a:fld>
            <a:endParaRPr lang="de-DE"/>
          </a:p>
        </p:txBody>
      </p:sp>
      <p:sp>
        <p:nvSpPr>
          <p:cNvPr id="6" name="Fußzeilenplatzhalter 4"/>
          <p:cNvSpPr>
            <a:spLocks noGrp="1"/>
          </p:cNvSpPr>
          <p:nvPr>
            <p:ph type="ftr" sz="quarter" idx="3"/>
          </p:nvPr>
        </p:nvSpPr>
        <p:spPr>
          <a:xfrm>
            <a:off x="479116" y="6655076"/>
            <a:ext cx="9075756" cy="164825"/>
          </a:xfrm>
          <a:prstGeom prst="rect">
            <a:avLst/>
          </a:prstGeom>
        </p:spPr>
        <p:txBody>
          <a:bodyPr lIns="0" anchor="t" anchorCtr="0"/>
          <a:lstStyle>
            <a:lvl1pPr>
              <a:defRPr sz="700">
                <a:solidFill>
                  <a:schemeClr val="accent2"/>
                </a:solidFill>
              </a:defRPr>
            </a:lvl1pPr>
          </a:lstStyle>
          <a:p>
            <a:endParaRPr lang="de-DE"/>
          </a:p>
        </p:txBody>
      </p:sp>
    </p:spTree>
    <p:extLst>
      <p:ext uri="{BB962C8B-B14F-4D97-AF65-F5344CB8AC3E}">
        <p14:creationId xmlns:p14="http://schemas.microsoft.com/office/powerpoint/2010/main" val="215471381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01_Titelfolie">
    <p:spTree>
      <p:nvGrpSpPr>
        <p:cNvPr id="1" name=""/>
        <p:cNvGrpSpPr/>
        <p:nvPr/>
      </p:nvGrpSpPr>
      <p:grpSpPr>
        <a:xfrm>
          <a:off x="0" y="0"/>
          <a:ext cx="0" cy="0"/>
          <a:chOff x="0" y="0"/>
          <a:chExt cx="0" cy="0"/>
        </a:xfrm>
      </p:grpSpPr>
      <p:pic>
        <p:nvPicPr>
          <p:cNvPr id="10" name="Picture 2" descr="O:\_DRXGroup\_HGF\__KDR\Stabsfunktionen\KDR-UK\01_DRX\Grafik\Marketing\Anzeigen\_pixelgrafik\14-07-07_CD_Bilder\bearb_DRX_1503_Leistungsbereiche_Leitmotiv_CMYK_red_RZ-small.jpg"/>
          <p:cNvPicPr>
            <a:picLocks noChangeAspect="1" noChangeArrowheads="1"/>
          </p:cNvPicPr>
          <p:nvPr userDrawn="1"/>
        </p:nvPicPr>
        <p:blipFill>
          <a:blip r:embed="rId2" cstate="print"/>
          <a:srcRect l="5563" t="4895" b="5636"/>
          <a:stretch>
            <a:fillRect/>
          </a:stretch>
        </p:blipFill>
        <p:spPr bwMode="auto">
          <a:xfrm>
            <a:off x="0" y="0"/>
            <a:ext cx="12238658" cy="6858000"/>
          </a:xfrm>
          <a:prstGeom prst="rect">
            <a:avLst/>
          </a:prstGeom>
          <a:noFill/>
        </p:spPr>
      </p:pic>
      <p:sp>
        <p:nvSpPr>
          <p:cNvPr id="18" name="Titel 7"/>
          <p:cNvSpPr txBox="1">
            <a:spLocks/>
          </p:cNvSpPr>
          <p:nvPr userDrawn="1"/>
        </p:nvSpPr>
        <p:spPr>
          <a:xfrm>
            <a:off x="239412" y="6282001"/>
            <a:ext cx="11715050" cy="395997"/>
          </a:xfrm>
          <a:prstGeom prst="rect">
            <a:avLst/>
          </a:prstGeom>
          <a:solidFill>
            <a:schemeClr val="bg1"/>
          </a:solidFill>
          <a:effectLst/>
        </p:spPr>
        <p:txBody>
          <a:bodyPr vert="horz" lIns="180000" tIns="90000" rIns="180000" bIns="540000" anchor="t" anchorCtr="0">
            <a:noAutofit/>
          </a:bodyPr>
          <a:lstStyle>
            <a:lvl1pPr algn="l" rtl="0" eaLnBrk="1" latinLnBrk="0" hangingPunct="1">
              <a:lnSpc>
                <a:spcPct val="100000"/>
              </a:lnSpc>
              <a:spcBef>
                <a:spcPct val="0"/>
              </a:spcBef>
              <a:spcAft>
                <a:spcPts val="600"/>
              </a:spcAft>
              <a:buNone/>
              <a:defRPr kumimoji="0" sz="3000" b="1" kern="1200">
                <a:solidFill>
                  <a:schemeClr val="tx1"/>
                </a:solidFill>
                <a:latin typeface="+mj-lt"/>
                <a:ea typeface="+mj-ea"/>
                <a:cs typeface="+mj-cs"/>
              </a:defRPr>
            </a:lvl1pPr>
          </a:lstStyle>
          <a:p>
            <a:endParaRPr lang="en-US" sz="3000"/>
          </a:p>
        </p:txBody>
      </p:sp>
      <p:sp>
        <p:nvSpPr>
          <p:cNvPr id="13" name="Titel 7"/>
          <p:cNvSpPr>
            <a:spLocks noGrp="1"/>
          </p:cNvSpPr>
          <p:nvPr>
            <p:ph type="ctrTitle" hasCustomPrompt="1"/>
          </p:nvPr>
        </p:nvSpPr>
        <p:spPr>
          <a:xfrm>
            <a:off x="240061" y="4877996"/>
            <a:ext cx="11715050" cy="1411200"/>
          </a:xfrm>
          <a:solidFill>
            <a:schemeClr val="bg1"/>
          </a:solidFill>
          <a:effectLst/>
        </p:spPr>
        <p:txBody>
          <a:bodyPr lIns="180000" tIns="90000" rIns="180000" bIns="540000" anchor="t" anchorCtr="0">
            <a:noAutofit/>
          </a:bodyPr>
          <a:lstStyle>
            <a:lvl1pPr algn="l">
              <a:defRPr sz="3000" baseline="0">
                <a:solidFill>
                  <a:schemeClr val="accent1"/>
                </a:solidFill>
              </a:defRPr>
            </a:lvl1pPr>
          </a:lstStyle>
          <a:p>
            <a:r>
              <a:rPr kumimoji="0" lang="de-DE"/>
              <a:t>Bild darf themenbezogen angepasst werden</a:t>
            </a:r>
            <a:endParaRPr kumimoji="0" lang="en-US"/>
          </a:p>
        </p:txBody>
      </p:sp>
      <p:sp>
        <p:nvSpPr>
          <p:cNvPr id="15" name="Untertitel 8"/>
          <p:cNvSpPr>
            <a:spLocks noGrp="1"/>
          </p:cNvSpPr>
          <p:nvPr>
            <p:ph type="subTitle" idx="1" hasCustomPrompt="1"/>
          </p:nvPr>
        </p:nvSpPr>
        <p:spPr>
          <a:xfrm>
            <a:off x="484359" y="5517232"/>
            <a:ext cx="11236559" cy="360000"/>
          </a:xfrm>
          <a:prstGeom prst="rect">
            <a:avLst/>
          </a:prstGeom>
        </p:spPr>
        <p:txBody>
          <a:bodyPr>
            <a:noAutofit/>
          </a:bodyPr>
          <a:lstStyle>
            <a:lvl1pPr marL="0" marR="0" indent="0" algn="l" defTabSz="914400" rtl="0" eaLnBrk="1" fontAlgn="auto" latinLnBrk="0" hangingPunct="1">
              <a:lnSpc>
                <a:spcPct val="100000"/>
              </a:lnSpc>
              <a:spcBef>
                <a:spcPts val="600"/>
              </a:spcBef>
              <a:spcAft>
                <a:spcPts val="0"/>
              </a:spcAft>
              <a:buClr>
                <a:schemeClr val="accent1"/>
              </a:buClr>
              <a:buSzPct val="100000"/>
              <a:buFontTx/>
              <a:buNone/>
              <a:tabLst/>
              <a:defRPr sz="1600" baseline="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a:t>Zeile für Untertitel (Bitte beachten Sie die Bildrechte und unsere Bildsprache)</a:t>
            </a:r>
            <a:endParaRPr kumimoji="0" lang="en-US"/>
          </a:p>
        </p:txBody>
      </p:sp>
      <p:cxnSp>
        <p:nvCxnSpPr>
          <p:cNvPr id="14" name="Gerade Verbindung 13"/>
          <p:cNvCxnSpPr/>
          <p:nvPr userDrawn="1"/>
        </p:nvCxnSpPr>
        <p:spPr>
          <a:xfrm>
            <a:off x="240061" y="6318000"/>
            <a:ext cx="1171505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0" name="Bild 19" descr="DRX_LO1407_Claim_RGB_RZ.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78337" y="6435363"/>
            <a:ext cx="1869927" cy="116840"/>
          </a:xfrm>
          <a:prstGeom prst="rect">
            <a:avLst/>
          </a:prstGeom>
        </p:spPr>
      </p:pic>
      <p:pic>
        <p:nvPicPr>
          <p:cNvPr id="21" name="Bild 20" descr="DRX_LO1407_RGB_RZ.ep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86327" y="332656"/>
            <a:ext cx="1869927" cy="595884"/>
          </a:xfrm>
          <a:prstGeom prst="rect">
            <a:avLst/>
          </a:prstGeom>
        </p:spPr>
      </p:pic>
      <p:sp>
        <p:nvSpPr>
          <p:cNvPr id="12" name="Datumsplatzhalter 13"/>
          <p:cNvSpPr>
            <a:spLocks noGrp="1"/>
          </p:cNvSpPr>
          <p:nvPr>
            <p:ph type="dt" sz="half" idx="2"/>
          </p:nvPr>
        </p:nvSpPr>
        <p:spPr>
          <a:xfrm>
            <a:off x="482290" y="6318001"/>
            <a:ext cx="1728642" cy="133871"/>
          </a:xfrm>
          <a:prstGeom prst="rect">
            <a:avLst/>
          </a:prstGeom>
        </p:spPr>
        <p:txBody>
          <a:bodyPr lIns="0" anchor="ctr" anchorCtr="0"/>
          <a:lstStyle>
            <a:lvl1pPr marL="0" algn="l" defTabSz="914400" rtl="0" eaLnBrk="1" latinLnBrk="0" hangingPunct="1">
              <a:defRPr lang="de-DE" sz="600" kern="1200" smtClean="0">
                <a:solidFill>
                  <a:schemeClr val="accent2"/>
                </a:solidFill>
                <a:latin typeface="+mn-lt"/>
                <a:ea typeface="+mn-ea"/>
                <a:cs typeface="+mn-cs"/>
              </a:defRPr>
            </a:lvl1pPr>
          </a:lstStyle>
          <a:p>
            <a:r>
              <a:rPr lang="de-DE"/>
              <a:t>07.10.2022 | Workshop DAR | Mackuth, Buchner, Hasslbauer, Schmideder</a:t>
            </a:r>
          </a:p>
        </p:txBody>
      </p:sp>
      <p:sp>
        <p:nvSpPr>
          <p:cNvPr id="17" name="Fußzeilenplatzhalter 4"/>
          <p:cNvSpPr>
            <a:spLocks noGrp="1"/>
          </p:cNvSpPr>
          <p:nvPr>
            <p:ph type="ftr" sz="quarter" idx="3"/>
          </p:nvPr>
        </p:nvSpPr>
        <p:spPr>
          <a:xfrm>
            <a:off x="482289" y="6407193"/>
            <a:ext cx="9188339" cy="211930"/>
          </a:xfrm>
          <a:prstGeom prst="rect">
            <a:avLst/>
          </a:prstGeom>
        </p:spPr>
        <p:txBody>
          <a:bodyPr lIns="0" anchor="ctr" anchorCtr="0"/>
          <a:lstStyle>
            <a:lvl1pPr>
              <a:defRPr sz="600">
                <a:solidFill>
                  <a:schemeClr val="accent2"/>
                </a:solidFill>
              </a:defRPr>
            </a:lvl1pPr>
          </a:lstStyle>
          <a:p>
            <a:endParaRPr lang="de-DE"/>
          </a:p>
        </p:txBody>
      </p:sp>
    </p:spTree>
    <p:extLst>
      <p:ext uri="{BB962C8B-B14F-4D97-AF65-F5344CB8AC3E}">
        <p14:creationId xmlns:p14="http://schemas.microsoft.com/office/powerpoint/2010/main" val="361939511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7" name="Textplatzhalter 6"/>
          <p:cNvSpPr>
            <a:spLocks noGrp="1"/>
          </p:cNvSpPr>
          <p:nvPr>
            <p:ph type="body" sz="quarter" idx="12"/>
          </p:nvPr>
        </p:nvSpPr>
        <p:spPr>
          <a:xfrm>
            <a:off x="480609" y="1446213"/>
            <a:ext cx="11236075" cy="4860000"/>
          </a:xfrm>
        </p:spPr>
        <p:txBody>
          <a:bodyPr/>
          <a:lstStyle>
            <a:lvl2pPr marL="182563" indent="-182563">
              <a:defRPr/>
            </a:lvl2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9" name="Datumsplatzhalter 9"/>
          <p:cNvSpPr>
            <a:spLocks noGrp="1"/>
          </p:cNvSpPr>
          <p:nvPr>
            <p:ph type="dt" sz="half" idx="2"/>
          </p:nvPr>
        </p:nvSpPr>
        <p:spPr>
          <a:xfrm>
            <a:off x="1103733" y="6493091"/>
            <a:ext cx="8451139" cy="163063"/>
          </a:xfrm>
          <a:prstGeom prst="rect">
            <a:avLst/>
          </a:prstGeom>
        </p:spPr>
        <p:txBody>
          <a:bodyPr vert="horz" lIns="0" tIns="0" rIns="0" bIns="0" rtlCol="0" anchor="ctr"/>
          <a:lstStyle>
            <a:lvl1pPr algn="l">
              <a:defRPr lang="de-DE" sz="700" kern="1200" smtClean="0">
                <a:solidFill>
                  <a:schemeClr val="accent2"/>
                </a:solidFill>
                <a:latin typeface="+mn-lt"/>
                <a:ea typeface="+mn-ea"/>
                <a:cs typeface="+mn-cs"/>
              </a:defRPr>
            </a:lvl1pPr>
          </a:lstStyle>
          <a:p>
            <a:r>
              <a:rPr lang="de-DE"/>
              <a:t>07.10.2022 | Workshop DAR | Mackuth, Buchner, Hasslbauer, Schmideder</a:t>
            </a:r>
          </a:p>
        </p:txBody>
      </p:sp>
      <p:sp>
        <p:nvSpPr>
          <p:cNvPr id="10" name="Foliennummernplatzhalter 22"/>
          <p:cNvSpPr>
            <a:spLocks noGrp="1"/>
          </p:cNvSpPr>
          <p:nvPr>
            <p:ph type="sldNum" sz="quarter" idx="4"/>
          </p:nvPr>
        </p:nvSpPr>
        <p:spPr>
          <a:xfrm>
            <a:off x="480125" y="6493091"/>
            <a:ext cx="623608" cy="161984"/>
          </a:xfrm>
          <a:prstGeom prst="rect">
            <a:avLst/>
          </a:prstGeom>
        </p:spPr>
        <p:txBody>
          <a:bodyPr vert="horz" lIns="0" tIns="0" rIns="0" bIns="0" anchor="ctr"/>
          <a:lstStyle>
            <a:lvl1pPr algn="l" eaLnBrk="1" latinLnBrk="0" hangingPunct="1">
              <a:defRPr kumimoji="0" sz="700" b="1">
                <a:solidFill>
                  <a:schemeClr val="accent2"/>
                </a:solidFill>
              </a:defRPr>
            </a:lvl1pPr>
          </a:lstStyle>
          <a:p>
            <a:fld id="{173FEA60-B56A-DE49-B4F9-939AB62E9280}" type="slidenum">
              <a:rPr lang="de-DE" smtClean="0"/>
              <a:pPr/>
              <a:t>‹Nr.›</a:t>
            </a:fld>
            <a:endParaRPr lang="de-DE"/>
          </a:p>
        </p:txBody>
      </p:sp>
      <p:sp>
        <p:nvSpPr>
          <p:cNvPr id="8" name="Fußzeilenplatzhalter 4"/>
          <p:cNvSpPr>
            <a:spLocks noGrp="1"/>
          </p:cNvSpPr>
          <p:nvPr>
            <p:ph type="ftr" sz="quarter" idx="3"/>
          </p:nvPr>
        </p:nvSpPr>
        <p:spPr>
          <a:xfrm>
            <a:off x="479116" y="6655076"/>
            <a:ext cx="9075756" cy="164825"/>
          </a:xfrm>
          <a:prstGeom prst="rect">
            <a:avLst/>
          </a:prstGeom>
        </p:spPr>
        <p:txBody>
          <a:bodyPr lIns="0" anchor="t" anchorCtr="0"/>
          <a:lstStyle>
            <a:lvl1pPr>
              <a:defRPr sz="700">
                <a:solidFill>
                  <a:schemeClr val="accent2"/>
                </a:solidFill>
              </a:defRPr>
            </a:lvl1pPr>
          </a:lstStyle>
          <a:p>
            <a:endParaRPr lang="de-DE"/>
          </a:p>
        </p:txBody>
      </p:sp>
    </p:spTree>
    <p:extLst>
      <p:ext uri="{BB962C8B-B14F-4D97-AF65-F5344CB8AC3E}">
        <p14:creationId xmlns:p14="http://schemas.microsoft.com/office/powerpoint/2010/main" val="322994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Conten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574617-1C2F-4AFD-B402-0EE9ED9EB681}"/>
              </a:ext>
            </a:extLst>
          </p:cNvPr>
          <p:cNvSpPr>
            <a:spLocks noGrp="1"/>
          </p:cNvSpPr>
          <p:nvPr>
            <p:ph type="title"/>
          </p:nvPr>
        </p:nvSpPr>
        <p:spPr/>
        <p:txBody>
          <a:bodyPr/>
          <a:lstStyle>
            <a:lvl1pPr>
              <a:defRPr sz="2700"/>
            </a:lvl1pPr>
          </a:lstStyle>
          <a:p>
            <a:r>
              <a:rPr lang="de-DE"/>
              <a:t>Mastertitelformat bearbeiten</a:t>
            </a:r>
          </a:p>
        </p:txBody>
      </p:sp>
      <p:sp>
        <p:nvSpPr>
          <p:cNvPr id="6" name="Inhaltsplatzhalter 5">
            <a:extLst>
              <a:ext uri="{FF2B5EF4-FFF2-40B4-BE49-F238E27FC236}">
                <a16:creationId xmlns:a16="http://schemas.microsoft.com/office/drawing/2014/main" id="{3B62EF97-48E6-4AC0-AE53-0F979C519C58}"/>
              </a:ext>
            </a:extLst>
          </p:cNvPr>
          <p:cNvSpPr>
            <a:spLocks noGrp="1"/>
          </p:cNvSpPr>
          <p:nvPr>
            <p:ph sz="quarter" idx="10"/>
          </p:nvPr>
        </p:nvSpPr>
        <p:spPr>
          <a:xfrm>
            <a:off x="322263" y="1525588"/>
            <a:ext cx="11547325" cy="4783137"/>
          </a:xfrm>
        </p:spPr>
        <p:txBody>
          <a:bodyPr/>
          <a:lstStyle>
            <a:lvl1pPr>
              <a:defRPr/>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e Placeholder 3">
            <a:extLst>
              <a:ext uri="{FF2B5EF4-FFF2-40B4-BE49-F238E27FC236}">
                <a16:creationId xmlns:a16="http://schemas.microsoft.com/office/drawing/2014/main" id="{844580E7-AD6F-4947-879D-158F0D9AE37E}"/>
              </a:ext>
            </a:extLst>
          </p:cNvPr>
          <p:cNvSpPr>
            <a:spLocks noGrp="1"/>
          </p:cNvSpPr>
          <p:nvPr>
            <p:ph type="dt" sz="half" idx="11"/>
          </p:nvPr>
        </p:nvSpPr>
        <p:spPr/>
        <p:txBody>
          <a:bodyPr/>
          <a:lstStyle/>
          <a:p>
            <a:r>
              <a:rPr lang="de-DE"/>
              <a:t>07.10.2022 | Workshop DAR | Mackuth, Buchner, Hasslbauer, Schmideder</a:t>
            </a:r>
            <a:endParaRPr lang="en-GB"/>
          </a:p>
        </p:txBody>
      </p:sp>
      <p:sp>
        <p:nvSpPr>
          <p:cNvPr id="7" name="Slide Number Placeholder 6">
            <a:extLst>
              <a:ext uri="{FF2B5EF4-FFF2-40B4-BE49-F238E27FC236}">
                <a16:creationId xmlns:a16="http://schemas.microsoft.com/office/drawing/2014/main" id="{F833AC7D-9CE6-4A14-91D6-3CF036E568CE}"/>
              </a:ext>
            </a:extLst>
          </p:cNvPr>
          <p:cNvSpPr>
            <a:spLocks noGrp="1"/>
          </p:cNvSpPr>
          <p:nvPr>
            <p:ph type="sldNum" sz="quarter" idx="13"/>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19819936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icture Full Slide, Logo black">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4C09F1BC-4191-418E-9D60-15088F46A1DB}"/>
              </a:ext>
            </a:extLst>
          </p:cNvPr>
          <p:cNvSpPr>
            <a:spLocks noGrp="1"/>
          </p:cNvSpPr>
          <p:nvPr>
            <p:ph type="dt" sz="half" idx="10"/>
          </p:nvPr>
        </p:nvSpPr>
        <p:spPr/>
        <p:txBody>
          <a:bodyPr/>
          <a:lstStyle/>
          <a:p>
            <a:r>
              <a:rPr lang="de-DE"/>
              <a:t>07.10.2022 | Workshop DAR | Mackuth, Buchner, Hasslbauer, Schmideder</a:t>
            </a:r>
            <a:endParaRPr lang="en-US"/>
          </a:p>
        </p:txBody>
      </p:sp>
      <p:sp>
        <p:nvSpPr>
          <p:cNvPr id="4" name="Foliennummernplatzhalter 3">
            <a:extLst>
              <a:ext uri="{FF2B5EF4-FFF2-40B4-BE49-F238E27FC236}">
                <a16:creationId xmlns:a16="http://schemas.microsoft.com/office/drawing/2014/main" id="{AE0405F1-3BDE-4889-A1F6-CF2AAC2E732E}"/>
              </a:ext>
            </a:extLst>
          </p:cNvPr>
          <p:cNvSpPr>
            <a:spLocks noGrp="1"/>
          </p:cNvSpPr>
          <p:nvPr>
            <p:ph type="sldNum" sz="quarter" idx="11"/>
          </p:nvPr>
        </p:nvSpPr>
        <p:spPr/>
        <p:txBody>
          <a:bodyPr/>
          <a:lstStyle/>
          <a:p>
            <a:fld id="{173FEA60-B56A-DE49-B4F9-939AB62E9280}" type="slidenum">
              <a:rPr lang="de-DE" smtClean="0"/>
              <a:pPr/>
              <a:t>‹Nr.›</a:t>
            </a:fld>
            <a:endParaRPr lang="de-DE"/>
          </a:p>
        </p:txBody>
      </p:sp>
      <p:sp>
        <p:nvSpPr>
          <p:cNvPr id="7" name="Bildplatzhalter 6">
            <a:extLst>
              <a:ext uri="{FF2B5EF4-FFF2-40B4-BE49-F238E27FC236}">
                <a16:creationId xmlns:a16="http://schemas.microsoft.com/office/drawing/2014/main" id="{7B5FEBDD-01F1-4380-AFBD-60C591F020C8}"/>
              </a:ext>
            </a:extLst>
          </p:cNvPr>
          <p:cNvSpPr>
            <a:spLocks noGrp="1"/>
          </p:cNvSpPr>
          <p:nvPr>
            <p:ph type="pic" sz="quarter" idx="13"/>
          </p:nvPr>
        </p:nvSpPr>
        <p:spPr>
          <a:xfrm>
            <a:off x="1" y="0"/>
            <a:ext cx="12195174" cy="6377940"/>
          </a:xfrm>
        </p:spPr>
        <p:txBody>
          <a:bodyPr/>
          <a:lstStyle/>
          <a:p>
            <a:r>
              <a:rPr lang="de-DE"/>
              <a:t>Bild durch Klicken auf Symbol hinzufügen</a:t>
            </a:r>
          </a:p>
        </p:txBody>
      </p:sp>
      <p:sp>
        <p:nvSpPr>
          <p:cNvPr id="6" name="Textplatzhalter 5">
            <a:extLst>
              <a:ext uri="{FF2B5EF4-FFF2-40B4-BE49-F238E27FC236}">
                <a16:creationId xmlns:a16="http://schemas.microsoft.com/office/drawing/2014/main" id="{0C5C5A62-E6C1-4C29-B9F5-950EF9ADA967}"/>
              </a:ext>
            </a:extLst>
          </p:cNvPr>
          <p:cNvSpPr>
            <a:spLocks noGrp="1"/>
          </p:cNvSpPr>
          <p:nvPr>
            <p:ph type="body" sz="quarter" idx="14"/>
          </p:nvPr>
        </p:nvSpPr>
        <p:spPr>
          <a:xfrm>
            <a:off x="10573588" y="324000"/>
            <a:ext cx="1296000" cy="550657"/>
          </a:xfrm>
          <a:blipFill>
            <a:blip r:embed="rId2"/>
            <a:stretch>
              <a:fillRect/>
            </a:stretch>
          </a:blipFill>
        </p:spPr>
        <p:txBody>
          <a:bodyPr/>
          <a:lstStyle>
            <a:lvl1pPr>
              <a:defRPr>
                <a:noFill/>
              </a:defRPr>
            </a:lvl1pPr>
          </a:lstStyle>
          <a:p>
            <a:pPr lvl="0"/>
            <a:r>
              <a:rPr lang="de-DE"/>
              <a:t>Mastertextformat bearbeiten</a:t>
            </a:r>
          </a:p>
        </p:txBody>
      </p:sp>
    </p:spTree>
    <p:extLst>
      <p:ext uri="{BB962C8B-B14F-4D97-AF65-F5344CB8AC3E}">
        <p14:creationId xmlns:p14="http://schemas.microsoft.com/office/powerpoint/2010/main" val="2703884486"/>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Titel und Inhalt - Zahl">
    <p:spTree>
      <p:nvGrpSpPr>
        <p:cNvPr id="1" name=""/>
        <p:cNvGrpSpPr/>
        <p:nvPr/>
      </p:nvGrpSpPr>
      <p:grpSpPr>
        <a:xfrm>
          <a:off x="0" y="0"/>
          <a:ext cx="0" cy="0"/>
          <a:chOff x="0" y="0"/>
          <a:chExt cx="0" cy="0"/>
        </a:xfrm>
      </p:grpSpPr>
      <p:sp>
        <p:nvSpPr>
          <p:cNvPr id="13" name="Inhaltsplatzhalter 12"/>
          <p:cNvSpPr>
            <a:spLocks noGrp="1"/>
          </p:cNvSpPr>
          <p:nvPr>
            <p:ph sz="quarter" idx="13"/>
          </p:nvPr>
        </p:nvSpPr>
        <p:spPr>
          <a:xfrm>
            <a:off x="497546" y="1439862"/>
            <a:ext cx="11234925" cy="4860000"/>
          </a:xfrm>
          <a:prstGeom prst="rect">
            <a:avLst/>
          </a:prstGeom>
        </p:spPr>
        <p:txBody>
          <a:bodyPr/>
          <a:lstStyle>
            <a:lvl2pPr marL="266700" indent="-266700">
              <a:buFont typeface="+mj-lt"/>
              <a:buAutoNum type="arabicPeriod"/>
              <a:defRPr/>
            </a:lvl2pPr>
            <a:lvl3pPr marL="449263" indent="-271463">
              <a:buFont typeface="+mj-lt"/>
              <a:buAutoNum type="arabicPeriod"/>
              <a:defRPr/>
            </a:lvl3pPr>
            <a:lvl4pPr marL="625475" indent="-266700">
              <a:buFont typeface="+mj-lt"/>
              <a:buAutoNum type="arabicPeriod"/>
              <a:defRPr/>
            </a:lvl4pPr>
            <a:lvl5pPr marL="808038" indent="-268288">
              <a:buFont typeface="+mj-lt"/>
              <a:buAutoNum type="arabicPeriod"/>
              <a:defRPr/>
            </a:lvl5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Titel 1"/>
          <p:cNvSpPr>
            <a:spLocks noGrp="1"/>
          </p:cNvSpPr>
          <p:nvPr>
            <p:ph type="title"/>
          </p:nvPr>
        </p:nvSpPr>
        <p:spPr>
          <a:xfrm>
            <a:off x="480125" y="367620"/>
            <a:ext cx="8642591" cy="604800"/>
          </a:xfrm>
        </p:spPr>
        <p:txBody>
          <a:bodyPr/>
          <a:lstStyle/>
          <a:p>
            <a:r>
              <a:rPr lang="de-DE"/>
              <a:t>Titelmasterformat durch Klicken bearbeiten</a:t>
            </a:r>
          </a:p>
        </p:txBody>
      </p:sp>
      <p:sp>
        <p:nvSpPr>
          <p:cNvPr id="8" name="Datumsplatzhalter 9"/>
          <p:cNvSpPr>
            <a:spLocks noGrp="1"/>
          </p:cNvSpPr>
          <p:nvPr>
            <p:ph type="dt" sz="half" idx="2"/>
          </p:nvPr>
        </p:nvSpPr>
        <p:spPr>
          <a:xfrm>
            <a:off x="1103733" y="6493091"/>
            <a:ext cx="8451139" cy="163063"/>
          </a:xfrm>
          <a:prstGeom prst="rect">
            <a:avLst/>
          </a:prstGeom>
        </p:spPr>
        <p:txBody>
          <a:bodyPr vert="horz" lIns="0" tIns="0" rIns="0" bIns="0" rtlCol="0" anchor="ctr"/>
          <a:lstStyle>
            <a:lvl1pPr algn="l">
              <a:defRPr lang="de-DE" sz="700" kern="1200" smtClean="0">
                <a:solidFill>
                  <a:schemeClr val="accent2"/>
                </a:solidFill>
                <a:latin typeface="+mn-lt"/>
                <a:ea typeface="+mn-ea"/>
                <a:cs typeface="+mn-cs"/>
              </a:defRPr>
            </a:lvl1pPr>
          </a:lstStyle>
          <a:p>
            <a:r>
              <a:rPr lang="de-DE"/>
              <a:t>07.10.2022 | Workshop DAR | Mackuth, Buchner, Hasslbauer, Schmideder</a:t>
            </a:r>
          </a:p>
        </p:txBody>
      </p:sp>
      <p:sp>
        <p:nvSpPr>
          <p:cNvPr id="12" name="Foliennummernplatzhalter 22"/>
          <p:cNvSpPr>
            <a:spLocks noGrp="1"/>
          </p:cNvSpPr>
          <p:nvPr>
            <p:ph type="sldNum" sz="quarter" idx="4"/>
          </p:nvPr>
        </p:nvSpPr>
        <p:spPr>
          <a:xfrm>
            <a:off x="480125" y="6493091"/>
            <a:ext cx="623608" cy="161984"/>
          </a:xfrm>
          <a:prstGeom prst="rect">
            <a:avLst/>
          </a:prstGeom>
        </p:spPr>
        <p:txBody>
          <a:bodyPr vert="horz" lIns="0" tIns="0" rIns="0" bIns="0" anchor="ctr"/>
          <a:lstStyle>
            <a:lvl1pPr algn="l" eaLnBrk="1" latinLnBrk="0" hangingPunct="1">
              <a:defRPr kumimoji="0" sz="700" b="1">
                <a:solidFill>
                  <a:schemeClr val="accent2"/>
                </a:solidFill>
              </a:defRPr>
            </a:lvl1pPr>
          </a:lstStyle>
          <a:p>
            <a:fld id="{173FEA60-B56A-DE49-B4F9-939AB62E9280}" type="slidenum">
              <a:rPr lang="de-DE" smtClean="0"/>
              <a:pPr/>
              <a:t>‹Nr.›</a:t>
            </a:fld>
            <a:endParaRPr lang="de-DE"/>
          </a:p>
        </p:txBody>
      </p:sp>
      <p:sp>
        <p:nvSpPr>
          <p:cNvPr id="9" name="Fußzeilenplatzhalter 4"/>
          <p:cNvSpPr>
            <a:spLocks noGrp="1"/>
          </p:cNvSpPr>
          <p:nvPr>
            <p:ph type="ftr" sz="quarter" idx="3"/>
          </p:nvPr>
        </p:nvSpPr>
        <p:spPr>
          <a:xfrm>
            <a:off x="479116" y="6655076"/>
            <a:ext cx="9075756" cy="164825"/>
          </a:xfrm>
          <a:prstGeom prst="rect">
            <a:avLst/>
          </a:prstGeom>
        </p:spPr>
        <p:txBody>
          <a:bodyPr lIns="0" anchor="t" anchorCtr="0"/>
          <a:lstStyle>
            <a:lvl1pPr>
              <a:defRPr sz="700">
                <a:solidFill>
                  <a:schemeClr val="accent2"/>
                </a:solidFill>
              </a:defRPr>
            </a:lvl1pPr>
          </a:lstStyle>
          <a:p>
            <a:endParaRPr lang="de-DE"/>
          </a:p>
        </p:txBody>
      </p:sp>
    </p:spTree>
    <p:extLst>
      <p:ext uri="{BB962C8B-B14F-4D97-AF65-F5344CB8AC3E}">
        <p14:creationId xmlns:p14="http://schemas.microsoft.com/office/powerpoint/2010/main" val="31270847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Titel und 2-spaltiger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kumimoji="0" lang="de-DE"/>
              <a:t>Titelmasterformat durch Klicken bearbeiten</a:t>
            </a:r>
            <a:endParaRPr lang="de-DE"/>
          </a:p>
        </p:txBody>
      </p:sp>
      <p:sp>
        <p:nvSpPr>
          <p:cNvPr id="10" name="Textplatzhalter 9"/>
          <p:cNvSpPr>
            <a:spLocks noGrp="1"/>
          </p:cNvSpPr>
          <p:nvPr>
            <p:ph type="body" sz="quarter" idx="13"/>
          </p:nvPr>
        </p:nvSpPr>
        <p:spPr>
          <a:xfrm>
            <a:off x="480609" y="1446212"/>
            <a:ext cx="5473425" cy="48600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11" name="Textplatzhalter 9"/>
          <p:cNvSpPr>
            <a:spLocks noGrp="1"/>
          </p:cNvSpPr>
          <p:nvPr>
            <p:ph type="body" sz="quarter" idx="14"/>
          </p:nvPr>
        </p:nvSpPr>
        <p:spPr>
          <a:xfrm>
            <a:off x="6243259" y="1446212"/>
            <a:ext cx="5473425" cy="48600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9" name="Datumsplatzhalter 9"/>
          <p:cNvSpPr>
            <a:spLocks noGrp="1"/>
          </p:cNvSpPr>
          <p:nvPr>
            <p:ph type="dt" sz="half" idx="2"/>
          </p:nvPr>
        </p:nvSpPr>
        <p:spPr>
          <a:xfrm>
            <a:off x="1103733" y="6493091"/>
            <a:ext cx="8451139" cy="163063"/>
          </a:xfrm>
          <a:prstGeom prst="rect">
            <a:avLst/>
          </a:prstGeom>
        </p:spPr>
        <p:txBody>
          <a:bodyPr vert="horz" lIns="0" tIns="0" rIns="0" bIns="0" rtlCol="0" anchor="ctr"/>
          <a:lstStyle>
            <a:lvl1pPr algn="l">
              <a:defRPr lang="de-DE" sz="700" kern="1200" smtClean="0">
                <a:solidFill>
                  <a:schemeClr val="accent2"/>
                </a:solidFill>
                <a:latin typeface="+mn-lt"/>
                <a:ea typeface="+mn-ea"/>
                <a:cs typeface="+mn-cs"/>
              </a:defRPr>
            </a:lvl1pPr>
          </a:lstStyle>
          <a:p>
            <a:r>
              <a:rPr lang="de-DE"/>
              <a:t>07.10.2022 | Workshop DAR | Mackuth, Buchner, Hasslbauer, Schmideder</a:t>
            </a:r>
          </a:p>
        </p:txBody>
      </p:sp>
      <p:sp>
        <p:nvSpPr>
          <p:cNvPr id="14" name="Foliennummernplatzhalter 22"/>
          <p:cNvSpPr>
            <a:spLocks noGrp="1"/>
          </p:cNvSpPr>
          <p:nvPr>
            <p:ph type="sldNum" sz="quarter" idx="4"/>
          </p:nvPr>
        </p:nvSpPr>
        <p:spPr>
          <a:xfrm>
            <a:off x="480125" y="6493091"/>
            <a:ext cx="623608" cy="161984"/>
          </a:xfrm>
          <a:prstGeom prst="rect">
            <a:avLst/>
          </a:prstGeom>
        </p:spPr>
        <p:txBody>
          <a:bodyPr vert="horz" lIns="0" tIns="0" rIns="0" bIns="0" anchor="ctr"/>
          <a:lstStyle>
            <a:lvl1pPr algn="l" eaLnBrk="1" latinLnBrk="0" hangingPunct="1">
              <a:defRPr kumimoji="0" sz="700" b="1">
                <a:solidFill>
                  <a:schemeClr val="accent2"/>
                </a:solidFill>
              </a:defRPr>
            </a:lvl1pPr>
          </a:lstStyle>
          <a:p>
            <a:fld id="{173FEA60-B56A-DE49-B4F9-939AB62E9280}" type="slidenum">
              <a:rPr lang="de-DE" smtClean="0"/>
              <a:pPr/>
              <a:t>‹Nr.›</a:t>
            </a:fld>
            <a:endParaRPr lang="de-DE"/>
          </a:p>
        </p:txBody>
      </p:sp>
      <p:sp>
        <p:nvSpPr>
          <p:cNvPr id="8" name="Fußzeilenplatzhalter 4"/>
          <p:cNvSpPr>
            <a:spLocks noGrp="1"/>
          </p:cNvSpPr>
          <p:nvPr>
            <p:ph type="ftr" sz="quarter" idx="3"/>
          </p:nvPr>
        </p:nvSpPr>
        <p:spPr>
          <a:xfrm>
            <a:off x="479116" y="6655076"/>
            <a:ext cx="9075756" cy="164825"/>
          </a:xfrm>
          <a:prstGeom prst="rect">
            <a:avLst/>
          </a:prstGeom>
        </p:spPr>
        <p:txBody>
          <a:bodyPr lIns="0" anchor="t" anchorCtr="0"/>
          <a:lstStyle>
            <a:lvl1pPr>
              <a:defRPr sz="700">
                <a:solidFill>
                  <a:schemeClr val="accent2"/>
                </a:solidFill>
              </a:defRPr>
            </a:lvl1pPr>
          </a:lstStyle>
          <a:p>
            <a:endParaRPr lang="de-DE"/>
          </a:p>
        </p:txBody>
      </p:sp>
    </p:spTree>
    <p:extLst>
      <p:ext uri="{BB962C8B-B14F-4D97-AF65-F5344CB8AC3E}">
        <p14:creationId xmlns:p14="http://schemas.microsoft.com/office/powerpoint/2010/main" val="1237102995"/>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itel und Grafik/Bild/Tabelle ">
    <p:spTree>
      <p:nvGrpSpPr>
        <p:cNvPr id="1" name=""/>
        <p:cNvGrpSpPr/>
        <p:nvPr/>
      </p:nvGrpSpPr>
      <p:grpSpPr>
        <a:xfrm>
          <a:off x="0" y="0"/>
          <a:ext cx="0" cy="0"/>
          <a:chOff x="0" y="0"/>
          <a:chExt cx="0" cy="0"/>
        </a:xfrm>
      </p:grpSpPr>
      <p:sp>
        <p:nvSpPr>
          <p:cNvPr id="10" name="Inhaltsplatzhalter 9"/>
          <p:cNvSpPr>
            <a:spLocks noGrp="1"/>
          </p:cNvSpPr>
          <p:nvPr>
            <p:ph sz="quarter" idx="13" hasCustomPrompt="1"/>
          </p:nvPr>
        </p:nvSpPr>
        <p:spPr>
          <a:xfrm>
            <a:off x="480126" y="1440002"/>
            <a:ext cx="11236559" cy="4859999"/>
          </a:xfrm>
          <a:prstGeom prst="rect">
            <a:avLst/>
          </a:prstGeom>
        </p:spPr>
        <p:txBody>
          <a:bodyPr/>
          <a:lstStyle>
            <a:lvl1pPr marL="274320" marR="0" indent="-274320" algn="l" defTabSz="914400" rtl="0" eaLnBrk="1" fontAlgn="auto" latinLnBrk="0" hangingPunct="1">
              <a:lnSpc>
                <a:spcPct val="100000"/>
              </a:lnSpc>
              <a:spcBef>
                <a:spcPts val="600"/>
              </a:spcBef>
              <a:spcAft>
                <a:spcPts val="0"/>
              </a:spcAft>
              <a:buClr>
                <a:schemeClr val="accent1"/>
              </a:buClr>
              <a:buSzPct val="76000"/>
              <a:buFont typeface="Wingdings 3"/>
              <a:buNone/>
              <a:tabLst/>
              <a:defRPr baseline="0"/>
            </a:lvl1pPr>
          </a:lstStyle>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lang="de-DE"/>
              <a:t>Platzhalter für Grafik, Bild oder Tabelle etc.</a:t>
            </a:r>
          </a:p>
          <a:p>
            <a:pPr lvl="0"/>
            <a:endParaRPr lang="de-DE"/>
          </a:p>
        </p:txBody>
      </p:sp>
      <p:sp>
        <p:nvSpPr>
          <p:cNvPr id="9" name="Titel 1"/>
          <p:cNvSpPr>
            <a:spLocks noGrp="1"/>
          </p:cNvSpPr>
          <p:nvPr>
            <p:ph type="title"/>
          </p:nvPr>
        </p:nvSpPr>
        <p:spPr>
          <a:xfrm>
            <a:off x="480125" y="367620"/>
            <a:ext cx="8642591" cy="604800"/>
          </a:xfrm>
        </p:spPr>
        <p:txBody>
          <a:bodyPr/>
          <a:lstStyle/>
          <a:p>
            <a:r>
              <a:rPr lang="de-DE"/>
              <a:t>Titelmasterformat durch Klicken bearbeiten</a:t>
            </a:r>
          </a:p>
        </p:txBody>
      </p:sp>
      <p:sp>
        <p:nvSpPr>
          <p:cNvPr id="8" name="Datumsplatzhalter 9"/>
          <p:cNvSpPr>
            <a:spLocks noGrp="1"/>
          </p:cNvSpPr>
          <p:nvPr>
            <p:ph type="dt" sz="half" idx="2"/>
          </p:nvPr>
        </p:nvSpPr>
        <p:spPr>
          <a:xfrm>
            <a:off x="1103733" y="6493091"/>
            <a:ext cx="8451139" cy="163063"/>
          </a:xfrm>
          <a:prstGeom prst="rect">
            <a:avLst/>
          </a:prstGeom>
        </p:spPr>
        <p:txBody>
          <a:bodyPr vert="horz" lIns="0" tIns="0" rIns="0" bIns="0" rtlCol="0" anchor="ctr"/>
          <a:lstStyle>
            <a:lvl1pPr algn="l">
              <a:defRPr lang="de-DE" sz="700" kern="1200" smtClean="0">
                <a:solidFill>
                  <a:schemeClr val="accent2"/>
                </a:solidFill>
                <a:latin typeface="+mn-lt"/>
                <a:ea typeface="+mn-ea"/>
                <a:cs typeface="+mn-cs"/>
              </a:defRPr>
            </a:lvl1pPr>
          </a:lstStyle>
          <a:p>
            <a:r>
              <a:rPr lang="de-DE"/>
              <a:t>07.10.2022 | Workshop DAR | Mackuth, Buchner, Hasslbauer, Schmideder</a:t>
            </a:r>
          </a:p>
        </p:txBody>
      </p:sp>
      <p:sp>
        <p:nvSpPr>
          <p:cNvPr id="13" name="Foliennummernplatzhalter 22"/>
          <p:cNvSpPr>
            <a:spLocks noGrp="1"/>
          </p:cNvSpPr>
          <p:nvPr>
            <p:ph type="sldNum" sz="quarter" idx="4"/>
          </p:nvPr>
        </p:nvSpPr>
        <p:spPr>
          <a:xfrm>
            <a:off x="480125" y="6493091"/>
            <a:ext cx="623608" cy="161984"/>
          </a:xfrm>
          <a:prstGeom prst="rect">
            <a:avLst/>
          </a:prstGeom>
        </p:spPr>
        <p:txBody>
          <a:bodyPr vert="horz" lIns="0" tIns="0" rIns="0" bIns="0" anchor="ctr"/>
          <a:lstStyle>
            <a:lvl1pPr algn="l" eaLnBrk="1" latinLnBrk="0" hangingPunct="1">
              <a:defRPr kumimoji="0" sz="700" b="1">
                <a:solidFill>
                  <a:schemeClr val="accent2"/>
                </a:solidFill>
              </a:defRPr>
            </a:lvl1pPr>
          </a:lstStyle>
          <a:p>
            <a:fld id="{173FEA60-B56A-DE49-B4F9-939AB62E9280}" type="slidenum">
              <a:rPr lang="de-DE" smtClean="0"/>
              <a:pPr/>
              <a:t>‹Nr.›</a:t>
            </a:fld>
            <a:endParaRPr lang="de-DE"/>
          </a:p>
        </p:txBody>
      </p:sp>
      <p:sp>
        <p:nvSpPr>
          <p:cNvPr id="7" name="Fußzeilenplatzhalter 4"/>
          <p:cNvSpPr>
            <a:spLocks noGrp="1"/>
          </p:cNvSpPr>
          <p:nvPr>
            <p:ph type="ftr" sz="quarter" idx="3"/>
          </p:nvPr>
        </p:nvSpPr>
        <p:spPr>
          <a:xfrm>
            <a:off x="479116" y="6655076"/>
            <a:ext cx="9075756" cy="164825"/>
          </a:xfrm>
          <a:prstGeom prst="rect">
            <a:avLst/>
          </a:prstGeom>
        </p:spPr>
        <p:txBody>
          <a:bodyPr lIns="0" anchor="t" anchorCtr="0"/>
          <a:lstStyle>
            <a:lvl1pPr>
              <a:defRPr sz="700">
                <a:solidFill>
                  <a:schemeClr val="accent2"/>
                </a:solidFill>
              </a:defRPr>
            </a:lvl1pPr>
          </a:lstStyle>
          <a:p>
            <a:endParaRPr lang="de-DE"/>
          </a:p>
        </p:txBody>
      </p:sp>
    </p:spTree>
    <p:extLst>
      <p:ext uri="{BB962C8B-B14F-4D97-AF65-F5344CB8AC3E}">
        <p14:creationId xmlns:p14="http://schemas.microsoft.com/office/powerpoint/2010/main" val="2908533711"/>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itel und Grafik/Bild/Tabelle und Text">
    <p:spTree>
      <p:nvGrpSpPr>
        <p:cNvPr id="1" name=""/>
        <p:cNvGrpSpPr/>
        <p:nvPr/>
      </p:nvGrpSpPr>
      <p:grpSpPr>
        <a:xfrm>
          <a:off x="0" y="0"/>
          <a:ext cx="0" cy="0"/>
          <a:chOff x="0" y="0"/>
          <a:chExt cx="0" cy="0"/>
        </a:xfrm>
      </p:grpSpPr>
      <p:sp>
        <p:nvSpPr>
          <p:cNvPr id="7" name="Inhaltsplatzhalter 6"/>
          <p:cNvSpPr>
            <a:spLocks noGrp="1"/>
          </p:cNvSpPr>
          <p:nvPr>
            <p:ph sz="quarter" idx="15" hasCustomPrompt="1"/>
          </p:nvPr>
        </p:nvSpPr>
        <p:spPr>
          <a:xfrm>
            <a:off x="480125" y="1440000"/>
            <a:ext cx="5474793" cy="4859941"/>
          </a:xfrm>
          <a:prstGeom prst="rect">
            <a:avLst/>
          </a:prstGeom>
        </p:spPr>
        <p:txBody>
          <a:bodyPr/>
          <a:lstStyle>
            <a:lvl1pPr marL="274320" marR="0" indent="-274320" algn="l" defTabSz="914400" rtl="0" eaLnBrk="1" fontAlgn="auto" latinLnBrk="0" hangingPunct="1">
              <a:lnSpc>
                <a:spcPct val="100000"/>
              </a:lnSpc>
              <a:spcBef>
                <a:spcPts val="600"/>
              </a:spcBef>
              <a:spcAft>
                <a:spcPts val="0"/>
              </a:spcAft>
              <a:buClr>
                <a:schemeClr val="accent1"/>
              </a:buClr>
              <a:buSzPct val="76000"/>
              <a:buFont typeface="Wingdings 3"/>
              <a:buNone/>
              <a:tabLst/>
              <a:defRPr baseline="0"/>
            </a:lvl1pPr>
          </a:lstStyle>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lang="de-DE"/>
              <a:t>Platzhalter für Grafik, Bild oder Tabelle etc.</a:t>
            </a:r>
          </a:p>
        </p:txBody>
      </p:sp>
      <p:sp>
        <p:nvSpPr>
          <p:cNvPr id="8" name="Textplatzhalter 9"/>
          <p:cNvSpPr>
            <a:spLocks noGrp="1"/>
          </p:cNvSpPr>
          <p:nvPr>
            <p:ph type="body" sz="quarter" idx="13"/>
          </p:nvPr>
        </p:nvSpPr>
        <p:spPr>
          <a:xfrm>
            <a:off x="6243259" y="1439940"/>
            <a:ext cx="5473425" cy="48600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11" name="Titel 1"/>
          <p:cNvSpPr>
            <a:spLocks noGrp="1"/>
          </p:cNvSpPr>
          <p:nvPr>
            <p:ph type="title"/>
          </p:nvPr>
        </p:nvSpPr>
        <p:spPr>
          <a:xfrm>
            <a:off x="480125" y="367620"/>
            <a:ext cx="8642591" cy="604800"/>
          </a:xfrm>
        </p:spPr>
        <p:txBody>
          <a:bodyPr/>
          <a:lstStyle/>
          <a:p>
            <a:r>
              <a:rPr lang="de-DE"/>
              <a:t>Titelmasterformat durch Klicken bearbeiten</a:t>
            </a:r>
          </a:p>
        </p:txBody>
      </p:sp>
      <p:sp>
        <p:nvSpPr>
          <p:cNvPr id="10" name="Datumsplatzhalter 9"/>
          <p:cNvSpPr>
            <a:spLocks noGrp="1"/>
          </p:cNvSpPr>
          <p:nvPr>
            <p:ph type="dt" sz="half" idx="2"/>
          </p:nvPr>
        </p:nvSpPr>
        <p:spPr>
          <a:xfrm>
            <a:off x="1103733" y="6493091"/>
            <a:ext cx="8451139" cy="163063"/>
          </a:xfrm>
          <a:prstGeom prst="rect">
            <a:avLst/>
          </a:prstGeom>
        </p:spPr>
        <p:txBody>
          <a:bodyPr vert="horz" lIns="0" tIns="0" rIns="0" bIns="0" rtlCol="0" anchor="ctr"/>
          <a:lstStyle>
            <a:lvl1pPr algn="l">
              <a:defRPr lang="de-DE" sz="700" kern="1200" smtClean="0">
                <a:solidFill>
                  <a:schemeClr val="accent2"/>
                </a:solidFill>
                <a:latin typeface="+mn-lt"/>
                <a:ea typeface="+mn-ea"/>
                <a:cs typeface="+mn-cs"/>
              </a:defRPr>
            </a:lvl1pPr>
          </a:lstStyle>
          <a:p>
            <a:r>
              <a:rPr lang="de-DE"/>
              <a:t>07.10.2022 | Workshop DAR | Mackuth, Buchner, Hasslbauer, Schmideder</a:t>
            </a:r>
          </a:p>
        </p:txBody>
      </p:sp>
      <p:sp>
        <p:nvSpPr>
          <p:cNvPr id="14" name="Foliennummernplatzhalter 22"/>
          <p:cNvSpPr>
            <a:spLocks noGrp="1"/>
          </p:cNvSpPr>
          <p:nvPr>
            <p:ph type="sldNum" sz="quarter" idx="4"/>
          </p:nvPr>
        </p:nvSpPr>
        <p:spPr>
          <a:xfrm>
            <a:off x="480125" y="6493091"/>
            <a:ext cx="623608" cy="161984"/>
          </a:xfrm>
          <a:prstGeom prst="rect">
            <a:avLst/>
          </a:prstGeom>
        </p:spPr>
        <p:txBody>
          <a:bodyPr vert="horz" lIns="0" tIns="0" rIns="0" bIns="0" anchor="ctr"/>
          <a:lstStyle>
            <a:lvl1pPr algn="l" eaLnBrk="1" latinLnBrk="0" hangingPunct="1">
              <a:defRPr kumimoji="0" sz="700" b="1">
                <a:solidFill>
                  <a:schemeClr val="accent2"/>
                </a:solidFill>
              </a:defRPr>
            </a:lvl1pPr>
          </a:lstStyle>
          <a:p>
            <a:fld id="{173FEA60-B56A-DE49-B4F9-939AB62E9280}" type="slidenum">
              <a:rPr lang="de-DE" smtClean="0"/>
              <a:pPr/>
              <a:t>‹Nr.›</a:t>
            </a:fld>
            <a:endParaRPr lang="de-DE"/>
          </a:p>
        </p:txBody>
      </p:sp>
      <p:sp>
        <p:nvSpPr>
          <p:cNvPr id="9" name="Fußzeilenplatzhalter 4"/>
          <p:cNvSpPr>
            <a:spLocks noGrp="1"/>
          </p:cNvSpPr>
          <p:nvPr>
            <p:ph type="ftr" sz="quarter" idx="3"/>
          </p:nvPr>
        </p:nvSpPr>
        <p:spPr>
          <a:xfrm>
            <a:off x="479116" y="6655076"/>
            <a:ext cx="9075756" cy="164825"/>
          </a:xfrm>
          <a:prstGeom prst="rect">
            <a:avLst/>
          </a:prstGeom>
        </p:spPr>
        <p:txBody>
          <a:bodyPr lIns="0" anchor="t" anchorCtr="0"/>
          <a:lstStyle>
            <a:lvl1pPr>
              <a:defRPr sz="700">
                <a:solidFill>
                  <a:schemeClr val="accent2"/>
                </a:solidFill>
              </a:defRPr>
            </a:lvl1pPr>
          </a:lstStyle>
          <a:p>
            <a:endParaRPr lang="de-DE"/>
          </a:p>
        </p:txBody>
      </p:sp>
    </p:spTree>
    <p:extLst>
      <p:ext uri="{BB962C8B-B14F-4D97-AF65-F5344CB8AC3E}">
        <p14:creationId xmlns:p14="http://schemas.microsoft.com/office/powerpoint/2010/main" val="316620594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7" name="Titel 1"/>
          <p:cNvSpPr>
            <a:spLocks noGrp="1"/>
          </p:cNvSpPr>
          <p:nvPr>
            <p:ph type="title"/>
          </p:nvPr>
        </p:nvSpPr>
        <p:spPr>
          <a:xfrm>
            <a:off x="480125" y="367620"/>
            <a:ext cx="8642591" cy="604800"/>
          </a:xfrm>
        </p:spPr>
        <p:txBody>
          <a:bodyPr/>
          <a:lstStyle/>
          <a:p>
            <a:r>
              <a:rPr lang="de-DE"/>
              <a:t>Titelmasterformat durch Klicken bearbeiten</a:t>
            </a:r>
          </a:p>
        </p:txBody>
      </p:sp>
      <p:sp>
        <p:nvSpPr>
          <p:cNvPr id="8" name="Datumsplatzhalter 9"/>
          <p:cNvSpPr>
            <a:spLocks noGrp="1"/>
          </p:cNvSpPr>
          <p:nvPr>
            <p:ph type="dt" sz="half" idx="2"/>
          </p:nvPr>
        </p:nvSpPr>
        <p:spPr>
          <a:xfrm>
            <a:off x="1103733" y="6493091"/>
            <a:ext cx="8451139" cy="163063"/>
          </a:xfrm>
          <a:prstGeom prst="rect">
            <a:avLst/>
          </a:prstGeom>
        </p:spPr>
        <p:txBody>
          <a:bodyPr vert="horz" lIns="0" tIns="0" rIns="0" bIns="0" rtlCol="0" anchor="ctr"/>
          <a:lstStyle>
            <a:lvl1pPr algn="l">
              <a:defRPr lang="de-DE" sz="700" kern="1200" smtClean="0">
                <a:solidFill>
                  <a:schemeClr val="accent2"/>
                </a:solidFill>
                <a:latin typeface="+mn-lt"/>
                <a:ea typeface="+mn-ea"/>
                <a:cs typeface="+mn-cs"/>
              </a:defRPr>
            </a:lvl1pPr>
          </a:lstStyle>
          <a:p>
            <a:r>
              <a:rPr lang="de-DE"/>
              <a:t>07.10.2022 | Workshop DAR | Mackuth, Buchner, Hasslbauer, Schmideder</a:t>
            </a:r>
          </a:p>
        </p:txBody>
      </p:sp>
      <p:sp>
        <p:nvSpPr>
          <p:cNvPr id="11" name="Foliennummernplatzhalter 22"/>
          <p:cNvSpPr>
            <a:spLocks noGrp="1"/>
          </p:cNvSpPr>
          <p:nvPr>
            <p:ph type="sldNum" sz="quarter" idx="4"/>
          </p:nvPr>
        </p:nvSpPr>
        <p:spPr>
          <a:xfrm>
            <a:off x="480125" y="6493091"/>
            <a:ext cx="623608" cy="161984"/>
          </a:xfrm>
          <a:prstGeom prst="rect">
            <a:avLst/>
          </a:prstGeom>
        </p:spPr>
        <p:txBody>
          <a:bodyPr vert="horz" lIns="0" tIns="0" rIns="0" bIns="0" anchor="ctr"/>
          <a:lstStyle>
            <a:lvl1pPr algn="l" eaLnBrk="1" latinLnBrk="0" hangingPunct="1">
              <a:defRPr kumimoji="0" sz="700" b="1">
                <a:solidFill>
                  <a:schemeClr val="accent2"/>
                </a:solidFill>
              </a:defRPr>
            </a:lvl1pPr>
          </a:lstStyle>
          <a:p>
            <a:fld id="{173FEA60-B56A-DE49-B4F9-939AB62E9280}" type="slidenum">
              <a:rPr lang="de-DE" smtClean="0"/>
              <a:pPr/>
              <a:t>‹Nr.›</a:t>
            </a:fld>
            <a:endParaRPr lang="de-DE"/>
          </a:p>
        </p:txBody>
      </p:sp>
      <p:sp>
        <p:nvSpPr>
          <p:cNvPr id="6" name="Fußzeilenplatzhalter 4"/>
          <p:cNvSpPr>
            <a:spLocks noGrp="1"/>
          </p:cNvSpPr>
          <p:nvPr>
            <p:ph type="ftr" sz="quarter" idx="3"/>
          </p:nvPr>
        </p:nvSpPr>
        <p:spPr>
          <a:xfrm>
            <a:off x="479116" y="6655076"/>
            <a:ext cx="9075756" cy="164825"/>
          </a:xfrm>
          <a:prstGeom prst="rect">
            <a:avLst/>
          </a:prstGeom>
        </p:spPr>
        <p:txBody>
          <a:bodyPr lIns="0" anchor="t" anchorCtr="0"/>
          <a:lstStyle>
            <a:lvl1pPr>
              <a:defRPr sz="700">
                <a:solidFill>
                  <a:schemeClr val="accent2"/>
                </a:solidFill>
              </a:defRPr>
            </a:lvl1pPr>
          </a:lstStyle>
          <a:p>
            <a:endParaRPr lang="de-DE"/>
          </a:p>
        </p:txBody>
      </p:sp>
    </p:spTree>
    <p:extLst>
      <p:ext uri="{BB962C8B-B14F-4D97-AF65-F5344CB8AC3E}">
        <p14:creationId xmlns:p14="http://schemas.microsoft.com/office/powerpoint/2010/main" val="1748888899"/>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cSld name="Chapter">
    <p:spTree>
      <p:nvGrpSpPr>
        <p:cNvPr id="1" name=""/>
        <p:cNvGrpSpPr/>
        <p:nvPr/>
      </p:nvGrpSpPr>
      <p:grpSpPr>
        <a:xfrm>
          <a:off x="0" y="0"/>
          <a:ext cx="0" cy="0"/>
          <a:chOff x="0" y="0"/>
          <a:chExt cx="0" cy="0"/>
        </a:xfrm>
      </p:grpSpPr>
      <p:sp>
        <p:nvSpPr>
          <p:cNvPr id="6" name="Titel 1"/>
          <p:cNvSpPr>
            <a:spLocks noGrp="1"/>
          </p:cNvSpPr>
          <p:nvPr>
            <p:ph type="title" hasCustomPrompt="1"/>
          </p:nvPr>
        </p:nvSpPr>
        <p:spPr>
          <a:xfrm>
            <a:off x="324001" y="2448789"/>
            <a:ext cx="11545587" cy="1732452"/>
          </a:xfrm>
        </p:spPr>
        <p:txBody>
          <a:bodyPr tIns="72000" bIns="72000" anchor="b"/>
          <a:lstStyle>
            <a:lvl1pPr>
              <a:defRPr sz="5999">
                <a:solidFill>
                  <a:schemeClr val="tx1"/>
                </a:solidFill>
              </a:defRPr>
            </a:lvl1pPr>
          </a:lstStyle>
          <a:p>
            <a:r>
              <a:rPr lang="de-DE"/>
              <a:t>Chapter</a:t>
            </a:r>
          </a:p>
        </p:txBody>
      </p:sp>
      <p:cxnSp>
        <p:nvCxnSpPr>
          <p:cNvPr id="9" name="Gerade Verbindung 8"/>
          <p:cNvCxnSpPr/>
          <p:nvPr/>
        </p:nvCxnSpPr>
        <p:spPr>
          <a:xfrm>
            <a:off x="322263" y="4181241"/>
            <a:ext cx="11545587"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Datumsplatzhalter 9"/>
          <p:cNvSpPr>
            <a:spLocks noGrp="1"/>
          </p:cNvSpPr>
          <p:nvPr>
            <p:ph type="dt" sz="half" idx="2"/>
          </p:nvPr>
        </p:nvSpPr>
        <p:spPr>
          <a:xfrm>
            <a:off x="324001" y="6381579"/>
            <a:ext cx="9247794" cy="217418"/>
          </a:xfrm>
          <a:prstGeom prst="rect">
            <a:avLst/>
          </a:prstGeom>
        </p:spPr>
        <p:txBody>
          <a:bodyPr vert="horz" lIns="0" tIns="0" rIns="0" bIns="0" rtlCol="0" anchor="ctr"/>
          <a:lstStyle>
            <a:lvl1pPr algn="l">
              <a:defRPr lang="de-DE" sz="800" kern="1200" smtClean="0">
                <a:solidFill>
                  <a:schemeClr val="accent2"/>
                </a:solidFill>
                <a:latin typeface="+mn-lt"/>
                <a:ea typeface="+mn-ea"/>
                <a:cs typeface="+mn-cs"/>
              </a:defRPr>
            </a:lvl1pPr>
          </a:lstStyle>
          <a:p>
            <a:r>
              <a:rPr lang="de-DE"/>
              <a:t>07.10.2022 | Workshop DAR | Mackuth, Buchner, Hasslbauer, Schmideder</a:t>
            </a:r>
            <a:endParaRPr lang="en-US"/>
          </a:p>
        </p:txBody>
      </p:sp>
      <p:sp>
        <p:nvSpPr>
          <p:cNvPr id="15" name="Foliennummernplatzhalter 22"/>
          <p:cNvSpPr>
            <a:spLocks noGrp="1"/>
          </p:cNvSpPr>
          <p:nvPr>
            <p:ph type="sldNum" sz="quarter" idx="4"/>
          </p:nvPr>
        </p:nvSpPr>
        <p:spPr>
          <a:xfrm>
            <a:off x="11245980" y="6506742"/>
            <a:ext cx="623608" cy="215979"/>
          </a:xfrm>
          <a:prstGeom prst="rect">
            <a:avLst/>
          </a:prstGeom>
        </p:spPr>
        <p:txBody>
          <a:bodyPr vert="horz" lIns="0" tIns="0" rIns="0" bIns="0" anchor="b"/>
          <a:lstStyle>
            <a:lvl1pPr algn="r" eaLnBrk="1" latinLnBrk="0" hangingPunct="1">
              <a:defRPr kumimoji="0" sz="800" b="1">
                <a:solidFill>
                  <a:schemeClr val="accent2"/>
                </a:solidFill>
              </a:defRPr>
            </a:lvl1pPr>
          </a:lstStyle>
          <a:p>
            <a:fld id="{173FEA60-B56A-DE49-B4F9-939AB62E9280}" type="slidenum">
              <a:rPr lang="de-DE" smtClean="0"/>
              <a:pPr/>
              <a:t>‹Nr.›</a:t>
            </a:fld>
            <a:endParaRPr lang="de-DE"/>
          </a:p>
        </p:txBody>
      </p:sp>
      <p:sp>
        <p:nvSpPr>
          <p:cNvPr id="16" name="Fußzeilenplatzhalter 4"/>
          <p:cNvSpPr>
            <a:spLocks noGrp="1"/>
          </p:cNvSpPr>
          <p:nvPr>
            <p:ph type="ftr" sz="quarter" idx="3"/>
          </p:nvPr>
        </p:nvSpPr>
        <p:spPr>
          <a:xfrm>
            <a:off x="324001" y="6614732"/>
            <a:ext cx="9247793" cy="166777"/>
          </a:xfrm>
          <a:prstGeom prst="rect">
            <a:avLst/>
          </a:prstGeom>
        </p:spPr>
        <p:txBody>
          <a:bodyPr lIns="0" tIns="60972" rIns="121944" bIns="60972" anchor="b" anchorCtr="0"/>
          <a:lstStyle>
            <a:lvl1pPr>
              <a:defRPr sz="800">
                <a:solidFill>
                  <a:schemeClr val="accent2"/>
                </a:solidFill>
              </a:defRPr>
            </a:lvl1pPr>
          </a:lstStyle>
          <a:p>
            <a:endParaRPr lang="de-DE"/>
          </a:p>
        </p:txBody>
      </p:sp>
    </p:spTree>
    <p:extLst>
      <p:ext uri="{BB962C8B-B14F-4D97-AF65-F5344CB8AC3E}">
        <p14:creationId xmlns:p14="http://schemas.microsoft.com/office/powerpoint/2010/main" val="413097017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p:cSld name="Title Layout">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17892D0A-171A-4132-994E-C6F0FAF81B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5" y="3048"/>
            <a:ext cx="12185904" cy="6851904"/>
          </a:xfrm>
          <a:prstGeom prst="rect">
            <a:avLst/>
          </a:prstGeom>
        </p:spPr>
      </p:pic>
      <p:sp>
        <p:nvSpPr>
          <p:cNvPr id="18" name="Titel 7"/>
          <p:cNvSpPr txBox="1">
            <a:spLocks/>
          </p:cNvSpPr>
          <p:nvPr/>
        </p:nvSpPr>
        <p:spPr>
          <a:xfrm>
            <a:off x="240060" y="6125740"/>
            <a:ext cx="11715050" cy="525813"/>
          </a:xfrm>
          <a:prstGeom prst="rect">
            <a:avLst/>
          </a:prstGeom>
          <a:solidFill>
            <a:schemeClr val="bg1"/>
          </a:solidFill>
          <a:effectLst/>
        </p:spPr>
        <p:txBody>
          <a:bodyPr vert="horz" lIns="239992" tIns="119996" rIns="239992" bIns="719977" anchor="t" anchorCtr="0">
            <a:noAutofit/>
          </a:bodyPr>
          <a:lstStyle>
            <a:lvl1pPr algn="l" rtl="0" eaLnBrk="1" latinLnBrk="0" hangingPunct="1">
              <a:lnSpc>
                <a:spcPct val="100000"/>
              </a:lnSpc>
              <a:spcBef>
                <a:spcPct val="0"/>
              </a:spcBef>
              <a:spcAft>
                <a:spcPts val="600"/>
              </a:spcAft>
              <a:buNone/>
              <a:defRPr kumimoji="0" sz="3000" b="1" kern="1200">
                <a:solidFill>
                  <a:schemeClr val="tx1"/>
                </a:solidFill>
                <a:latin typeface="+mj-lt"/>
                <a:ea typeface="+mj-ea"/>
                <a:cs typeface="+mj-cs"/>
              </a:defRPr>
            </a:lvl1pPr>
          </a:lstStyle>
          <a:p>
            <a:endParaRPr lang="en-US" sz="2999"/>
          </a:p>
        </p:txBody>
      </p:sp>
      <p:sp>
        <p:nvSpPr>
          <p:cNvPr id="3" name="Rechteck 2">
            <a:extLst>
              <a:ext uri="{FF2B5EF4-FFF2-40B4-BE49-F238E27FC236}">
                <a16:creationId xmlns:a16="http://schemas.microsoft.com/office/drawing/2014/main" id="{F398D452-0D2C-433A-BC8E-9C006A4F7BD6}"/>
              </a:ext>
            </a:extLst>
          </p:cNvPr>
          <p:cNvSpPr/>
          <p:nvPr/>
        </p:nvSpPr>
        <p:spPr>
          <a:xfrm>
            <a:off x="240059" y="4773150"/>
            <a:ext cx="11715050" cy="18784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itel 7"/>
          <p:cNvSpPr>
            <a:spLocks noGrp="1"/>
          </p:cNvSpPr>
          <p:nvPr>
            <p:ph type="ctrTitle"/>
          </p:nvPr>
        </p:nvSpPr>
        <p:spPr>
          <a:xfrm>
            <a:off x="240060" y="4773150"/>
            <a:ext cx="11715050" cy="1352591"/>
          </a:xfrm>
          <a:noFill/>
          <a:effectLst/>
        </p:spPr>
        <p:txBody>
          <a:bodyPr lIns="240048" tIns="120024" rIns="240048" bIns="720144" anchor="t" anchorCtr="0">
            <a:noAutofit/>
          </a:bodyPr>
          <a:lstStyle>
            <a:lvl1pPr algn="l">
              <a:defRPr sz="3999" baseline="0">
                <a:solidFill>
                  <a:schemeClr val="accent1"/>
                </a:solidFill>
              </a:defRPr>
            </a:lvl1pPr>
          </a:lstStyle>
          <a:p>
            <a:r>
              <a:rPr kumimoji="0" lang="de-DE"/>
              <a:t>Mastertitelformat bearbeiten</a:t>
            </a:r>
            <a:endParaRPr kumimoji="0" lang="en-US"/>
          </a:p>
        </p:txBody>
      </p:sp>
      <p:sp>
        <p:nvSpPr>
          <p:cNvPr id="15" name="Untertitel 8"/>
          <p:cNvSpPr>
            <a:spLocks noGrp="1"/>
          </p:cNvSpPr>
          <p:nvPr>
            <p:ph type="subTitle" idx="1"/>
          </p:nvPr>
        </p:nvSpPr>
        <p:spPr>
          <a:xfrm>
            <a:off x="494228" y="5533370"/>
            <a:ext cx="11236559" cy="360000"/>
          </a:xfrm>
          <a:prstGeom prst="rect">
            <a:avLst/>
          </a:prstGeom>
          <a:noFill/>
        </p:spPr>
        <p:txBody>
          <a:bodyPr>
            <a:noAutofit/>
          </a:bodyPr>
          <a:lstStyle>
            <a:lvl1pPr marL="0" indent="0" algn="l">
              <a:spcBef>
                <a:spcPts val="0"/>
              </a:spcBef>
              <a:buNone/>
              <a:defRPr kumimoji="0" lang="de-DE" sz="2100" kern="1200" baseline="0" dirty="0" smtClean="0">
                <a:solidFill>
                  <a:schemeClr val="tx2"/>
                </a:solidFill>
                <a:latin typeface="+mj-lt"/>
                <a:ea typeface="+mj-ea"/>
                <a:cs typeface="+mj-cs"/>
              </a:defRPr>
            </a:lvl1pPr>
            <a:lvl2pPr marL="609600" indent="0" algn="ctr">
              <a:buNone/>
            </a:lvl2pPr>
            <a:lvl3pPr marL="1219200" indent="0" algn="ctr">
              <a:buNone/>
            </a:lvl3pPr>
            <a:lvl4pPr marL="1828800" indent="0" algn="ctr">
              <a:buNone/>
            </a:lvl4pPr>
            <a:lvl5pPr marL="2438400" indent="0" algn="ctr">
              <a:buNone/>
            </a:lvl5pPr>
            <a:lvl6pPr marL="3048000" indent="0" algn="ctr">
              <a:buNone/>
            </a:lvl6pPr>
            <a:lvl7pPr marL="3657600" indent="0" algn="ctr">
              <a:buNone/>
            </a:lvl7pPr>
            <a:lvl8pPr marL="4267199" indent="0" algn="ctr">
              <a:buNone/>
            </a:lvl8pPr>
            <a:lvl9pPr marL="4876799" indent="0" algn="ctr">
              <a:buNone/>
            </a:lvl9pPr>
          </a:lstStyle>
          <a:p>
            <a:r>
              <a:rPr kumimoji="0" lang="de-DE"/>
              <a:t>Master-Untertitelformat bearbeiten</a:t>
            </a:r>
            <a:endParaRPr kumimoji="0" lang="en-US"/>
          </a:p>
        </p:txBody>
      </p:sp>
      <p:sp>
        <p:nvSpPr>
          <p:cNvPr id="11" name="Datumsplatzhalter 13"/>
          <p:cNvSpPr>
            <a:spLocks noGrp="1"/>
          </p:cNvSpPr>
          <p:nvPr>
            <p:ph type="dt" sz="half" idx="2"/>
          </p:nvPr>
        </p:nvSpPr>
        <p:spPr>
          <a:xfrm>
            <a:off x="494226" y="6256020"/>
            <a:ext cx="9189036" cy="121334"/>
          </a:xfrm>
          <a:prstGeom prst="rect">
            <a:avLst/>
          </a:prstGeom>
        </p:spPr>
        <p:txBody>
          <a:bodyPr lIns="0" anchor="ctr" anchorCtr="0"/>
          <a:lstStyle>
            <a:lvl1pPr marL="0" algn="l" defTabSz="1219200" rtl="0" eaLnBrk="1" latinLnBrk="0" hangingPunct="1">
              <a:defRPr lang="de-DE" sz="800" kern="1200" smtClean="0">
                <a:solidFill>
                  <a:schemeClr val="accent2"/>
                </a:solidFill>
                <a:latin typeface="+mn-lt"/>
                <a:ea typeface="+mn-ea"/>
                <a:cs typeface="+mn-cs"/>
              </a:defRPr>
            </a:lvl1pPr>
          </a:lstStyle>
          <a:p>
            <a:r>
              <a:rPr lang="de-DE"/>
              <a:t>07.10.2022 | Workshop DAR | Mackuth, Buchner, Hasslbauer, Schmideder</a:t>
            </a:r>
            <a:endParaRPr lang="en-US"/>
          </a:p>
        </p:txBody>
      </p:sp>
      <p:pic>
        <p:nvPicPr>
          <p:cNvPr id="48" name="Bild 20" descr="DRX_LO1407_RGB_RZ.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73588" y="324000"/>
            <a:ext cx="1296000" cy="550657"/>
          </a:xfrm>
          <a:prstGeom prst="rect">
            <a:avLst/>
          </a:prstGeom>
        </p:spPr>
      </p:pic>
      <p:pic>
        <p:nvPicPr>
          <p:cNvPr id="50" name="Bild 19" descr="DRX_LO1407_Claim_RGB_RZ.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3588" y="6404559"/>
            <a:ext cx="1296000" cy="107972"/>
          </a:xfrm>
          <a:prstGeom prst="rect">
            <a:avLst/>
          </a:prstGeom>
        </p:spPr>
      </p:pic>
      <p:cxnSp>
        <p:nvCxnSpPr>
          <p:cNvPr id="51" name="Gerade Verbindung 50"/>
          <p:cNvCxnSpPr/>
          <p:nvPr/>
        </p:nvCxnSpPr>
        <p:spPr>
          <a:xfrm>
            <a:off x="239674" y="6199176"/>
            <a:ext cx="1171582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ußzeilenplatzhalter 4"/>
          <p:cNvSpPr>
            <a:spLocks noGrp="1"/>
          </p:cNvSpPr>
          <p:nvPr>
            <p:ph type="ftr" sz="quarter" idx="3"/>
          </p:nvPr>
        </p:nvSpPr>
        <p:spPr>
          <a:xfrm>
            <a:off x="494226" y="6366509"/>
            <a:ext cx="9184726" cy="215603"/>
          </a:xfrm>
          <a:prstGeom prst="rect">
            <a:avLst/>
          </a:prstGeom>
        </p:spPr>
        <p:txBody>
          <a:bodyPr lIns="0" anchor="b" anchorCtr="0"/>
          <a:lstStyle>
            <a:lvl1pPr>
              <a:defRPr sz="800">
                <a:solidFill>
                  <a:schemeClr val="accent2"/>
                </a:solidFill>
              </a:defRPr>
            </a:lvl1pPr>
          </a:lstStyle>
          <a:p>
            <a:endParaRPr lang="de-DE"/>
          </a:p>
        </p:txBody>
      </p:sp>
    </p:spTree>
    <p:extLst>
      <p:ext uri="{BB962C8B-B14F-4D97-AF65-F5344CB8AC3E}">
        <p14:creationId xmlns:p14="http://schemas.microsoft.com/office/powerpoint/2010/main" val="3317290530"/>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p:cSld name="Title, Content">
    <p:spTree>
      <p:nvGrpSpPr>
        <p:cNvPr id="1" name=""/>
        <p:cNvGrpSpPr/>
        <p:nvPr/>
      </p:nvGrpSpPr>
      <p:grpSpPr>
        <a:xfrm>
          <a:off x="0" y="0"/>
          <a:ext cx="0" cy="0"/>
          <a:chOff x="0" y="0"/>
          <a:chExt cx="0" cy="0"/>
        </a:xfrm>
      </p:grpSpPr>
      <p:sp>
        <p:nvSpPr>
          <p:cNvPr id="23" name="Datumsplatzhalter 9"/>
          <p:cNvSpPr>
            <a:spLocks noGrp="1"/>
          </p:cNvSpPr>
          <p:nvPr>
            <p:ph type="dt" sz="half" idx="2"/>
          </p:nvPr>
        </p:nvSpPr>
        <p:spPr>
          <a:xfrm>
            <a:off x="324001" y="6381579"/>
            <a:ext cx="9247794" cy="217418"/>
          </a:xfrm>
          <a:prstGeom prst="rect">
            <a:avLst/>
          </a:prstGeom>
        </p:spPr>
        <p:txBody>
          <a:bodyPr vert="horz" lIns="0" tIns="0" rIns="0" bIns="0" rtlCol="0" anchor="ctr"/>
          <a:lstStyle>
            <a:lvl1pPr algn="l">
              <a:defRPr lang="de-DE" sz="800" kern="1200" smtClean="0">
                <a:solidFill>
                  <a:schemeClr val="accent2"/>
                </a:solidFill>
                <a:latin typeface="+mn-lt"/>
                <a:ea typeface="+mn-ea"/>
                <a:cs typeface="+mn-cs"/>
              </a:defRPr>
            </a:lvl1pPr>
          </a:lstStyle>
          <a:p>
            <a:r>
              <a:rPr lang="de-DE"/>
              <a:t>07.10.2022 | Workshop DAR | Mackuth, Buchner, Hasslbauer, Schmideder</a:t>
            </a:r>
            <a:endParaRPr lang="en-US"/>
          </a:p>
        </p:txBody>
      </p:sp>
      <p:sp>
        <p:nvSpPr>
          <p:cNvPr id="24" name="Foliennummernplatzhalter 22"/>
          <p:cNvSpPr>
            <a:spLocks noGrp="1"/>
          </p:cNvSpPr>
          <p:nvPr>
            <p:ph type="sldNum" sz="quarter" idx="4"/>
          </p:nvPr>
        </p:nvSpPr>
        <p:spPr>
          <a:xfrm>
            <a:off x="11245980" y="6506742"/>
            <a:ext cx="623608" cy="215979"/>
          </a:xfrm>
          <a:prstGeom prst="rect">
            <a:avLst/>
          </a:prstGeom>
        </p:spPr>
        <p:txBody>
          <a:bodyPr vert="horz" lIns="0" tIns="0" rIns="0" bIns="0" anchor="b"/>
          <a:lstStyle>
            <a:lvl1pPr algn="r" eaLnBrk="1" latinLnBrk="0" hangingPunct="1">
              <a:defRPr kumimoji="0" sz="800" b="1">
                <a:solidFill>
                  <a:schemeClr val="accent2"/>
                </a:solidFill>
              </a:defRPr>
            </a:lvl1pPr>
          </a:lstStyle>
          <a:p>
            <a:fld id="{173FEA60-B56A-DE49-B4F9-939AB62E9280}" type="slidenum">
              <a:rPr lang="de-DE" smtClean="0"/>
              <a:pPr/>
              <a:t>‹Nr.›</a:t>
            </a:fld>
            <a:endParaRPr lang="de-DE"/>
          </a:p>
        </p:txBody>
      </p:sp>
      <p:sp>
        <p:nvSpPr>
          <p:cNvPr id="25" name="Fußzeilenplatzhalter 4"/>
          <p:cNvSpPr>
            <a:spLocks noGrp="1"/>
          </p:cNvSpPr>
          <p:nvPr>
            <p:ph type="ftr" sz="quarter" idx="3"/>
          </p:nvPr>
        </p:nvSpPr>
        <p:spPr>
          <a:xfrm>
            <a:off x="324001" y="6614732"/>
            <a:ext cx="9247793" cy="166777"/>
          </a:xfrm>
          <a:prstGeom prst="rect">
            <a:avLst/>
          </a:prstGeom>
        </p:spPr>
        <p:txBody>
          <a:bodyPr lIns="0" tIns="60972" rIns="121944" bIns="60972" anchor="b" anchorCtr="0"/>
          <a:lstStyle>
            <a:lvl1pPr>
              <a:defRPr sz="800">
                <a:solidFill>
                  <a:schemeClr val="accent2"/>
                </a:solidFill>
              </a:defRPr>
            </a:lvl1pPr>
          </a:lstStyle>
          <a:p>
            <a:endParaRPr lang="de-DE"/>
          </a:p>
        </p:txBody>
      </p:sp>
      <p:sp>
        <p:nvSpPr>
          <p:cNvPr id="2" name="Titel 1">
            <a:extLst>
              <a:ext uri="{FF2B5EF4-FFF2-40B4-BE49-F238E27FC236}">
                <a16:creationId xmlns:a16="http://schemas.microsoft.com/office/drawing/2014/main" id="{8B574617-1C2F-4AFD-B402-0EE9ED9EB681}"/>
              </a:ext>
            </a:extLst>
          </p:cNvPr>
          <p:cNvSpPr>
            <a:spLocks noGrp="1"/>
          </p:cNvSpPr>
          <p:nvPr>
            <p:ph type="title"/>
          </p:nvPr>
        </p:nvSpPr>
        <p:spPr/>
        <p:txBody>
          <a:bodyPr/>
          <a:lstStyle>
            <a:lvl1pPr>
              <a:defRPr/>
            </a:lvl1pPr>
          </a:lstStyle>
          <a:p>
            <a:r>
              <a:rPr lang="de-DE"/>
              <a:t>Mastertitelformat bearbeiten</a:t>
            </a:r>
          </a:p>
        </p:txBody>
      </p:sp>
      <p:sp>
        <p:nvSpPr>
          <p:cNvPr id="6" name="Inhaltsplatzhalter 5">
            <a:extLst>
              <a:ext uri="{FF2B5EF4-FFF2-40B4-BE49-F238E27FC236}">
                <a16:creationId xmlns:a16="http://schemas.microsoft.com/office/drawing/2014/main" id="{3B62EF97-48E6-4AC0-AE53-0F979C519C58}"/>
              </a:ext>
            </a:extLst>
          </p:cNvPr>
          <p:cNvSpPr>
            <a:spLocks noGrp="1"/>
          </p:cNvSpPr>
          <p:nvPr>
            <p:ph sz="quarter" idx="10"/>
          </p:nvPr>
        </p:nvSpPr>
        <p:spPr>
          <a:xfrm>
            <a:off x="322263" y="1525588"/>
            <a:ext cx="11547325" cy="4783137"/>
          </a:xfrm>
        </p:spPr>
        <p:txBody>
          <a:bodyPr/>
          <a:lstStyle>
            <a:lvl1pPr>
              <a:defRPr/>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97686824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p:cSld name="Title, Subtitle, Content">
    <p:spTree>
      <p:nvGrpSpPr>
        <p:cNvPr id="1" name=""/>
        <p:cNvGrpSpPr/>
        <p:nvPr/>
      </p:nvGrpSpPr>
      <p:grpSpPr>
        <a:xfrm>
          <a:off x="0" y="0"/>
          <a:ext cx="0" cy="0"/>
          <a:chOff x="0" y="0"/>
          <a:chExt cx="0" cy="0"/>
        </a:xfrm>
      </p:grpSpPr>
      <p:sp>
        <p:nvSpPr>
          <p:cNvPr id="23" name="Datumsplatzhalter 9"/>
          <p:cNvSpPr>
            <a:spLocks noGrp="1"/>
          </p:cNvSpPr>
          <p:nvPr>
            <p:ph type="dt" sz="half" idx="2"/>
          </p:nvPr>
        </p:nvSpPr>
        <p:spPr>
          <a:xfrm>
            <a:off x="324001" y="6381579"/>
            <a:ext cx="9247794" cy="217418"/>
          </a:xfrm>
          <a:prstGeom prst="rect">
            <a:avLst/>
          </a:prstGeom>
        </p:spPr>
        <p:txBody>
          <a:bodyPr vert="horz" lIns="0" tIns="0" rIns="0" bIns="0" rtlCol="0" anchor="ctr"/>
          <a:lstStyle>
            <a:lvl1pPr algn="l">
              <a:defRPr lang="de-DE" sz="800" kern="1200" smtClean="0">
                <a:solidFill>
                  <a:schemeClr val="accent2"/>
                </a:solidFill>
                <a:latin typeface="+mn-lt"/>
                <a:ea typeface="+mn-ea"/>
                <a:cs typeface="+mn-cs"/>
              </a:defRPr>
            </a:lvl1pPr>
          </a:lstStyle>
          <a:p>
            <a:r>
              <a:rPr lang="de-DE"/>
              <a:t>07.10.2022 | Workshop DAR | Mackuth, Buchner, Hasslbauer, Schmideder</a:t>
            </a:r>
            <a:endParaRPr lang="en-US"/>
          </a:p>
        </p:txBody>
      </p:sp>
      <p:sp>
        <p:nvSpPr>
          <p:cNvPr id="24" name="Foliennummernplatzhalter 22"/>
          <p:cNvSpPr>
            <a:spLocks noGrp="1"/>
          </p:cNvSpPr>
          <p:nvPr>
            <p:ph type="sldNum" sz="quarter" idx="4"/>
          </p:nvPr>
        </p:nvSpPr>
        <p:spPr>
          <a:xfrm>
            <a:off x="11245980" y="6506742"/>
            <a:ext cx="623608" cy="215979"/>
          </a:xfrm>
          <a:prstGeom prst="rect">
            <a:avLst/>
          </a:prstGeom>
        </p:spPr>
        <p:txBody>
          <a:bodyPr vert="horz" lIns="0" tIns="0" rIns="0" bIns="0" anchor="b"/>
          <a:lstStyle>
            <a:lvl1pPr algn="r" eaLnBrk="1" latinLnBrk="0" hangingPunct="1">
              <a:defRPr kumimoji="0" sz="800" b="1">
                <a:solidFill>
                  <a:schemeClr val="accent2"/>
                </a:solidFill>
              </a:defRPr>
            </a:lvl1pPr>
          </a:lstStyle>
          <a:p>
            <a:fld id="{173FEA60-B56A-DE49-B4F9-939AB62E9280}" type="slidenum">
              <a:rPr lang="de-DE" smtClean="0"/>
              <a:pPr/>
              <a:t>‹Nr.›</a:t>
            </a:fld>
            <a:endParaRPr lang="de-DE"/>
          </a:p>
        </p:txBody>
      </p:sp>
      <p:sp>
        <p:nvSpPr>
          <p:cNvPr id="25" name="Fußzeilenplatzhalter 4"/>
          <p:cNvSpPr>
            <a:spLocks noGrp="1"/>
          </p:cNvSpPr>
          <p:nvPr>
            <p:ph type="ftr" sz="quarter" idx="3"/>
          </p:nvPr>
        </p:nvSpPr>
        <p:spPr>
          <a:xfrm>
            <a:off x="324001" y="6614732"/>
            <a:ext cx="9247793" cy="166777"/>
          </a:xfrm>
          <a:prstGeom prst="rect">
            <a:avLst/>
          </a:prstGeom>
        </p:spPr>
        <p:txBody>
          <a:bodyPr lIns="0" tIns="60972" rIns="121944" bIns="60972" anchor="b" anchorCtr="0"/>
          <a:lstStyle>
            <a:lvl1pPr>
              <a:defRPr sz="800">
                <a:solidFill>
                  <a:schemeClr val="accent2"/>
                </a:solidFill>
              </a:defRPr>
            </a:lvl1pPr>
          </a:lstStyle>
          <a:p>
            <a:endParaRPr lang="de-DE"/>
          </a:p>
        </p:txBody>
      </p:sp>
      <p:sp>
        <p:nvSpPr>
          <p:cNvPr id="3" name="Textplatzhalter 2">
            <a:extLst>
              <a:ext uri="{FF2B5EF4-FFF2-40B4-BE49-F238E27FC236}">
                <a16:creationId xmlns:a16="http://schemas.microsoft.com/office/drawing/2014/main" id="{4932ED2A-326E-49EE-BC82-7EF9E744C1EC}"/>
              </a:ext>
            </a:extLst>
          </p:cNvPr>
          <p:cNvSpPr>
            <a:spLocks noGrp="1"/>
          </p:cNvSpPr>
          <p:nvPr>
            <p:ph type="body" sz="quarter" idx="10"/>
          </p:nvPr>
        </p:nvSpPr>
        <p:spPr>
          <a:xfrm>
            <a:off x="324001" y="1035824"/>
            <a:ext cx="9698038" cy="365939"/>
          </a:xfrm>
        </p:spPr>
        <p:txBody>
          <a:bodyPr bIns="57600" anchor="t" anchorCtr="0">
            <a:spAutoFit/>
          </a:bodyPr>
          <a:lstStyle>
            <a:lvl1pPr>
              <a:defRPr b="1"/>
            </a:lvl1pPr>
          </a:lstStyle>
          <a:p>
            <a:pPr lvl="0"/>
            <a:r>
              <a:rPr lang="de-DE"/>
              <a:t>Mastertextformat bearbeiten</a:t>
            </a:r>
          </a:p>
        </p:txBody>
      </p:sp>
      <p:sp>
        <p:nvSpPr>
          <p:cNvPr id="4" name="Titel 3">
            <a:extLst>
              <a:ext uri="{FF2B5EF4-FFF2-40B4-BE49-F238E27FC236}">
                <a16:creationId xmlns:a16="http://schemas.microsoft.com/office/drawing/2014/main" id="{B26A37EC-14BE-4C6F-AF7B-89CDA6E90A0C}"/>
              </a:ext>
            </a:extLst>
          </p:cNvPr>
          <p:cNvSpPr>
            <a:spLocks noGrp="1"/>
          </p:cNvSpPr>
          <p:nvPr>
            <p:ph type="title"/>
          </p:nvPr>
        </p:nvSpPr>
        <p:spPr>
          <a:xfrm>
            <a:off x="324000" y="539600"/>
            <a:ext cx="9697138" cy="415370"/>
          </a:xfrm>
        </p:spPr>
        <p:txBody>
          <a:bodyPr>
            <a:noAutofit/>
          </a:bodyPr>
          <a:lstStyle/>
          <a:p>
            <a:r>
              <a:rPr lang="de-DE"/>
              <a:t>Mastertitelformat bearbeiten</a:t>
            </a:r>
          </a:p>
        </p:txBody>
      </p:sp>
      <p:sp>
        <p:nvSpPr>
          <p:cNvPr id="13" name="Inhaltsplatzhalter 5">
            <a:extLst>
              <a:ext uri="{FF2B5EF4-FFF2-40B4-BE49-F238E27FC236}">
                <a16:creationId xmlns:a16="http://schemas.microsoft.com/office/drawing/2014/main" id="{176B9DA7-F8F6-48F6-A234-C6F4B7EFEF50}"/>
              </a:ext>
            </a:extLst>
          </p:cNvPr>
          <p:cNvSpPr>
            <a:spLocks noGrp="1"/>
          </p:cNvSpPr>
          <p:nvPr>
            <p:ph sz="quarter" idx="11"/>
          </p:nvPr>
        </p:nvSpPr>
        <p:spPr>
          <a:xfrm>
            <a:off x="322263" y="1525588"/>
            <a:ext cx="11547325" cy="478313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84977542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p:cSld name="Title, 2 Content">
    <p:spTree>
      <p:nvGrpSpPr>
        <p:cNvPr id="1" name=""/>
        <p:cNvGrpSpPr/>
        <p:nvPr/>
      </p:nvGrpSpPr>
      <p:grpSpPr>
        <a:xfrm>
          <a:off x="0" y="0"/>
          <a:ext cx="0" cy="0"/>
          <a:chOff x="0" y="0"/>
          <a:chExt cx="0" cy="0"/>
        </a:xfrm>
      </p:grpSpPr>
      <p:sp>
        <p:nvSpPr>
          <p:cNvPr id="23" name="Datumsplatzhalter 9"/>
          <p:cNvSpPr>
            <a:spLocks noGrp="1"/>
          </p:cNvSpPr>
          <p:nvPr>
            <p:ph type="dt" sz="half" idx="2"/>
          </p:nvPr>
        </p:nvSpPr>
        <p:spPr>
          <a:xfrm>
            <a:off x="324001" y="6381579"/>
            <a:ext cx="9247794" cy="217418"/>
          </a:xfrm>
          <a:prstGeom prst="rect">
            <a:avLst/>
          </a:prstGeom>
        </p:spPr>
        <p:txBody>
          <a:bodyPr vert="horz" lIns="0" tIns="0" rIns="0" bIns="0" rtlCol="0" anchor="ctr"/>
          <a:lstStyle>
            <a:lvl1pPr algn="l">
              <a:defRPr lang="de-DE" sz="800" kern="1200" smtClean="0">
                <a:solidFill>
                  <a:schemeClr val="accent2"/>
                </a:solidFill>
                <a:latin typeface="+mn-lt"/>
                <a:ea typeface="+mn-ea"/>
                <a:cs typeface="+mn-cs"/>
              </a:defRPr>
            </a:lvl1pPr>
          </a:lstStyle>
          <a:p>
            <a:r>
              <a:rPr lang="de-DE"/>
              <a:t>07.10.2022 | Workshop DAR | Mackuth, Buchner, Hasslbauer, Schmideder</a:t>
            </a:r>
            <a:endParaRPr lang="en-US"/>
          </a:p>
        </p:txBody>
      </p:sp>
      <p:sp>
        <p:nvSpPr>
          <p:cNvPr id="24" name="Foliennummernplatzhalter 22"/>
          <p:cNvSpPr>
            <a:spLocks noGrp="1"/>
          </p:cNvSpPr>
          <p:nvPr>
            <p:ph type="sldNum" sz="quarter" idx="4"/>
          </p:nvPr>
        </p:nvSpPr>
        <p:spPr>
          <a:xfrm>
            <a:off x="11245980" y="6506742"/>
            <a:ext cx="623608" cy="215979"/>
          </a:xfrm>
          <a:prstGeom prst="rect">
            <a:avLst/>
          </a:prstGeom>
        </p:spPr>
        <p:txBody>
          <a:bodyPr vert="horz" lIns="0" tIns="0" rIns="0" bIns="0" anchor="b"/>
          <a:lstStyle>
            <a:lvl1pPr algn="r" eaLnBrk="1" latinLnBrk="0" hangingPunct="1">
              <a:defRPr kumimoji="0" sz="800" b="1">
                <a:solidFill>
                  <a:schemeClr val="accent2"/>
                </a:solidFill>
              </a:defRPr>
            </a:lvl1pPr>
          </a:lstStyle>
          <a:p>
            <a:fld id="{173FEA60-B56A-DE49-B4F9-939AB62E9280}" type="slidenum">
              <a:rPr lang="de-DE" smtClean="0"/>
              <a:pPr/>
              <a:t>‹Nr.›</a:t>
            </a:fld>
            <a:endParaRPr lang="de-DE"/>
          </a:p>
        </p:txBody>
      </p:sp>
      <p:sp>
        <p:nvSpPr>
          <p:cNvPr id="25" name="Fußzeilenplatzhalter 4"/>
          <p:cNvSpPr>
            <a:spLocks noGrp="1"/>
          </p:cNvSpPr>
          <p:nvPr>
            <p:ph type="ftr" sz="quarter" idx="3"/>
          </p:nvPr>
        </p:nvSpPr>
        <p:spPr>
          <a:xfrm>
            <a:off x="324001" y="6614732"/>
            <a:ext cx="9247793" cy="166777"/>
          </a:xfrm>
          <a:prstGeom prst="rect">
            <a:avLst/>
          </a:prstGeom>
        </p:spPr>
        <p:txBody>
          <a:bodyPr lIns="0" tIns="60972" rIns="121944" bIns="60972" anchor="b" anchorCtr="0"/>
          <a:lstStyle>
            <a:lvl1pPr>
              <a:defRPr sz="800">
                <a:solidFill>
                  <a:schemeClr val="accent2"/>
                </a:solidFill>
              </a:defRPr>
            </a:lvl1pPr>
          </a:lstStyle>
          <a:p>
            <a:endParaRPr lang="de-DE"/>
          </a:p>
        </p:txBody>
      </p:sp>
      <p:sp>
        <p:nvSpPr>
          <p:cNvPr id="2" name="Titel 1">
            <a:extLst>
              <a:ext uri="{FF2B5EF4-FFF2-40B4-BE49-F238E27FC236}">
                <a16:creationId xmlns:a16="http://schemas.microsoft.com/office/drawing/2014/main" id="{8B574617-1C2F-4AFD-B402-0EE9ED9EB681}"/>
              </a:ext>
            </a:extLst>
          </p:cNvPr>
          <p:cNvSpPr>
            <a:spLocks noGrp="1"/>
          </p:cNvSpPr>
          <p:nvPr>
            <p:ph type="title"/>
          </p:nvPr>
        </p:nvSpPr>
        <p:spPr/>
        <p:txBody>
          <a:bodyPr/>
          <a:lstStyle>
            <a:lvl1pPr>
              <a:defRPr/>
            </a:lvl1pPr>
          </a:lstStyle>
          <a:p>
            <a:r>
              <a:rPr lang="de-DE"/>
              <a:t>Mastertitelformat bearbeiten</a:t>
            </a:r>
          </a:p>
        </p:txBody>
      </p:sp>
      <p:sp>
        <p:nvSpPr>
          <p:cNvPr id="4" name="Inhaltsplatzhalter 3">
            <a:extLst>
              <a:ext uri="{FF2B5EF4-FFF2-40B4-BE49-F238E27FC236}">
                <a16:creationId xmlns:a16="http://schemas.microsoft.com/office/drawing/2014/main" id="{17758379-639B-4BAE-8918-9F6FDF2318F9}"/>
              </a:ext>
            </a:extLst>
          </p:cNvPr>
          <p:cNvSpPr>
            <a:spLocks noGrp="1"/>
          </p:cNvSpPr>
          <p:nvPr>
            <p:ph sz="quarter" idx="10"/>
          </p:nvPr>
        </p:nvSpPr>
        <p:spPr>
          <a:xfrm>
            <a:off x="6276794" y="1525588"/>
            <a:ext cx="5592794" cy="478373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Inhaltsplatzhalter 5">
            <a:extLst>
              <a:ext uri="{FF2B5EF4-FFF2-40B4-BE49-F238E27FC236}">
                <a16:creationId xmlns:a16="http://schemas.microsoft.com/office/drawing/2014/main" id="{27A25D9E-4184-40A3-AFED-F776780274D9}"/>
              </a:ext>
            </a:extLst>
          </p:cNvPr>
          <p:cNvSpPr>
            <a:spLocks noGrp="1"/>
          </p:cNvSpPr>
          <p:nvPr>
            <p:ph sz="quarter" idx="11"/>
          </p:nvPr>
        </p:nvSpPr>
        <p:spPr>
          <a:xfrm>
            <a:off x="322263" y="1525588"/>
            <a:ext cx="5592795" cy="478313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421887011"/>
      </p:ext>
    </p:extLst>
  </p:cSld>
  <p:clrMapOvr>
    <a:masterClrMapping/>
  </p:clrMapOvr>
  <p:extLst>
    <p:ext uri="{DCECCB84-F9BA-43D5-87BE-67443E8EF086}">
      <p15:sldGuideLst xmlns:p15="http://schemas.microsoft.com/office/powerpoint/2012/main">
        <p15:guide id="1" pos="3728">
          <p15:clr>
            <a:srgbClr val="FBAE40"/>
          </p15:clr>
        </p15:guide>
        <p15:guide id="2" pos="395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icture Full Slide, Logo whit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4C09F1BC-4191-418E-9D60-15088F46A1DB}"/>
              </a:ext>
            </a:extLst>
          </p:cNvPr>
          <p:cNvSpPr>
            <a:spLocks noGrp="1"/>
          </p:cNvSpPr>
          <p:nvPr>
            <p:ph type="dt" sz="half" idx="10"/>
          </p:nvPr>
        </p:nvSpPr>
        <p:spPr/>
        <p:txBody>
          <a:bodyPr/>
          <a:lstStyle/>
          <a:p>
            <a:r>
              <a:rPr lang="de-DE"/>
              <a:t>07.10.2022 | Workshop DAR | Mackuth, Buchner, Hasslbauer, Schmideder</a:t>
            </a:r>
            <a:endParaRPr lang="en-US"/>
          </a:p>
        </p:txBody>
      </p:sp>
      <p:sp>
        <p:nvSpPr>
          <p:cNvPr id="4" name="Foliennummernplatzhalter 3">
            <a:extLst>
              <a:ext uri="{FF2B5EF4-FFF2-40B4-BE49-F238E27FC236}">
                <a16:creationId xmlns:a16="http://schemas.microsoft.com/office/drawing/2014/main" id="{AE0405F1-3BDE-4889-A1F6-CF2AAC2E732E}"/>
              </a:ext>
            </a:extLst>
          </p:cNvPr>
          <p:cNvSpPr>
            <a:spLocks noGrp="1"/>
          </p:cNvSpPr>
          <p:nvPr>
            <p:ph type="sldNum" sz="quarter" idx="11"/>
          </p:nvPr>
        </p:nvSpPr>
        <p:spPr/>
        <p:txBody>
          <a:bodyPr/>
          <a:lstStyle/>
          <a:p>
            <a:fld id="{173FEA60-B56A-DE49-B4F9-939AB62E9280}" type="slidenum">
              <a:rPr lang="de-DE" smtClean="0"/>
              <a:pPr/>
              <a:t>‹Nr.›</a:t>
            </a:fld>
            <a:endParaRPr lang="de-DE"/>
          </a:p>
        </p:txBody>
      </p:sp>
      <p:sp>
        <p:nvSpPr>
          <p:cNvPr id="7" name="Bildplatzhalter 6">
            <a:extLst>
              <a:ext uri="{FF2B5EF4-FFF2-40B4-BE49-F238E27FC236}">
                <a16:creationId xmlns:a16="http://schemas.microsoft.com/office/drawing/2014/main" id="{7B5FEBDD-01F1-4380-AFBD-60C591F020C8}"/>
              </a:ext>
            </a:extLst>
          </p:cNvPr>
          <p:cNvSpPr>
            <a:spLocks noGrp="1"/>
          </p:cNvSpPr>
          <p:nvPr>
            <p:ph type="pic" sz="quarter" idx="13"/>
          </p:nvPr>
        </p:nvSpPr>
        <p:spPr>
          <a:xfrm>
            <a:off x="1" y="0"/>
            <a:ext cx="12195174" cy="6377940"/>
          </a:xfrm>
        </p:spPr>
        <p:txBody>
          <a:bodyPr/>
          <a:lstStyle/>
          <a:p>
            <a:r>
              <a:rPr lang="de-DE"/>
              <a:t>Bild durch Klicken auf Symbol hinzufügen</a:t>
            </a:r>
          </a:p>
        </p:txBody>
      </p:sp>
      <p:sp>
        <p:nvSpPr>
          <p:cNvPr id="6" name="Textplatzhalter 5">
            <a:extLst>
              <a:ext uri="{FF2B5EF4-FFF2-40B4-BE49-F238E27FC236}">
                <a16:creationId xmlns:a16="http://schemas.microsoft.com/office/drawing/2014/main" id="{0C5C5A62-E6C1-4C29-B9F5-950EF9ADA967}"/>
              </a:ext>
            </a:extLst>
          </p:cNvPr>
          <p:cNvSpPr>
            <a:spLocks noGrp="1"/>
          </p:cNvSpPr>
          <p:nvPr>
            <p:ph type="body" sz="quarter" idx="14"/>
          </p:nvPr>
        </p:nvSpPr>
        <p:spPr>
          <a:xfrm>
            <a:off x="10573588" y="324000"/>
            <a:ext cx="1296000" cy="550657"/>
          </a:xfrm>
          <a:blipFill>
            <a:blip r:embed="rId2"/>
            <a:stretch>
              <a:fillRect/>
            </a:stretch>
          </a:blipFill>
        </p:spPr>
        <p:txBody>
          <a:bodyPr/>
          <a:lstStyle>
            <a:lvl1pPr>
              <a:defRPr>
                <a:noFill/>
              </a:defRPr>
            </a:lvl1pPr>
          </a:lstStyle>
          <a:p>
            <a:pPr lvl="0"/>
            <a:r>
              <a:rPr lang="de-DE"/>
              <a:t>Mastertextformat bearbeiten</a:t>
            </a:r>
          </a:p>
        </p:txBody>
      </p:sp>
    </p:spTree>
    <p:extLst>
      <p:ext uri="{BB962C8B-B14F-4D97-AF65-F5344CB8AC3E}">
        <p14:creationId xmlns:p14="http://schemas.microsoft.com/office/powerpoint/2010/main" val="150922322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p:cSld name="Title, Subtitle, 2 Content">
    <p:spTree>
      <p:nvGrpSpPr>
        <p:cNvPr id="1" name=""/>
        <p:cNvGrpSpPr/>
        <p:nvPr/>
      </p:nvGrpSpPr>
      <p:grpSpPr>
        <a:xfrm>
          <a:off x="0" y="0"/>
          <a:ext cx="0" cy="0"/>
          <a:chOff x="0" y="0"/>
          <a:chExt cx="0" cy="0"/>
        </a:xfrm>
      </p:grpSpPr>
      <p:sp>
        <p:nvSpPr>
          <p:cNvPr id="23" name="Datumsplatzhalter 9"/>
          <p:cNvSpPr>
            <a:spLocks noGrp="1"/>
          </p:cNvSpPr>
          <p:nvPr>
            <p:ph type="dt" sz="half" idx="2"/>
          </p:nvPr>
        </p:nvSpPr>
        <p:spPr>
          <a:xfrm>
            <a:off x="324001" y="6381579"/>
            <a:ext cx="9247794" cy="217418"/>
          </a:xfrm>
          <a:prstGeom prst="rect">
            <a:avLst/>
          </a:prstGeom>
        </p:spPr>
        <p:txBody>
          <a:bodyPr vert="horz" lIns="0" tIns="0" rIns="0" bIns="0" rtlCol="0" anchor="ctr"/>
          <a:lstStyle>
            <a:lvl1pPr algn="l">
              <a:defRPr lang="de-DE" sz="800" kern="1200" smtClean="0">
                <a:solidFill>
                  <a:schemeClr val="accent2"/>
                </a:solidFill>
                <a:latin typeface="+mn-lt"/>
                <a:ea typeface="+mn-ea"/>
                <a:cs typeface="+mn-cs"/>
              </a:defRPr>
            </a:lvl1pPr>
          </a:lstStyle>
          <a:p>
            <a:r>
              <a:rPr lang="de-DE"/>
              <a:t>07.10.2022 | Workshop DAR | Mackuth, Buchner, Hasslbauer, Schmideder</a:t>
            </a:r>
            <a:endParaRPr lang="en-US"/>
          </a:p>
        </p:txBody>
      </p:sp>
      <p:sp>
        <p:nvSpPr>
          <p:cNvPr id="24" name="Foliennummernplatzhalter 22"/>
          <p:cNvSpPr>
            <a:spLocks noGrp="1"/>
          </p:cNvSpPr>
          <p:nvPr>
            <p:ph type="sldNum" sz="quarter" idx="4"/>
          </p:nvPr>
        </p:nvSpPr>
        <p:spPr>
          <a:xfrm>
            <a:off x="11245980" y="6506742"/>
            <a:ext cx="623608" cy="215979"/>
          </a:xfrm>
          <a:prstGeom prst="rect">
            <a:avLst/>
          </a:prstGeom>
        </p:spPr>
        <p:txBody>
          <a:bodyPr vert="horz" lIns="0" tIns="0" rIns="0" bIns="0" anchor="b"/>
          <a:lstStyle>
            <a:lvl1pPr algn="r" eaLnBrk="1" latinLnBrk="0" hangingPunct="1">
              <a:defRPr kumimoji="0" sz="800" b="1">
                <a:solidFill>
                  <a:schemeClr val="accent2"/>
                </a:solidFill>
              </a:defRPr>
            </a:lvl1pPr>
          </a:lstStyle>
          <a:p>
            <a:fld id="{173FEA60-B56A-DE49-B4F9-939AB62E9280}" type="slidenum">
              <a:rPr lang="de-DE" smtClean="0"/>
              <a:pPr/>
              <a:t>‹Nr.›</a:t>
            </a:fld>
            <a:endParaRPr lang="de-DE"/>
          </a:p>
        </p:txBody>
      </p:sp>
      <p:sp>
        <p:nvSpPr>
          <p:cNvPr id="25" name="Fußzeilenplatzhalter 4"/>
          <p:cNvSpPr>
            <a:spLocks noGrp="1"/>
          </p:cNvSpPr>
          <p:nvPr>
            <p:ph type="ftr" sz="quarter" idx="3"/>
          </p:nvPr>
        </p:nvSpPr>
        <p:spPr>
          <a:xfrm>
            <a:off x="324001" y="6614732"/>
            <a:ext cx="9247793" cy="166777"/>
          </a:xfrm>
          <a:prstGeom prst="rect">
            <a:avLst/>
          </a:prstGeom>
        </p:spPr>
        <p:txBody>
          <a:bodyPr lIns="0" tIns="60972" rIns="121944" bIns="60972" anchor="b" anchorCtr="0"/>
          <a:lstStyle>
            <a:lvl1pPr>
              <a:defRPr sz="800">
                <a:solidFill>
                  <a:schemeClr val="accent2"/>
                </a:solidFill>
              </a:defRPr>
            </a:lvl1pPr>
          </a:lstStyle>
          <a:p>
            <a:endParaRPr lang="de-DE"/>
          </a:p>
        </p:txBody>
      </p:sp>
      <p:sp>
        <p:nvSpPr>
          <p:cNvPr id="3" name="Textplatzhalter 2">
            <a:extLst>
              <a:ext uri="{FF2B5EF4-FFF2-40B4-BE49-F238E27FC236}">
                <a16:creationId xmlns:a16="http://schemas.microsoft.com/office/drawing/2014/main" id="{4932ED2A-326E-49EE-BC82-7EF9E744C1EC}"/>
              </a:ext>
            </a:extLst>
          </p:cNvPr>
          <p:cNvSpPr>
            <a:spLocks noGrp="1"/>
          </p:cNvSpPr>
          <p:nvPr>
            <p:ph type="body" sz="quarter" idx="10"/>
          </p:nvPr>
        </p:nvSpPr>
        <p:spPr>
          <a:xfrm>
            <a:off x="324001" y="1035824"/>
            <a:ext cx="9698038" cy="365939"/>
          </a:xfrm>
        </p:spPr>
        <p:txBody>
          <a:bodyPr bIns="57600" anchor="t" anchorCtr="0">
            <a:spAutoFit/>
          </a:bodyPr>
          <a:lstStyle>
            <a:lvl1pPr>
              <a:defRPr b="1"/>
            </a:lvl1pPr>
          </a:lstStyle>
          <a:p>
            <a:pPr lvl="0"/>
            <a:r>
              <a:rPr lang="de-DE"/>
              <a:t>Mastertextformat bearbeiten</a:t>
            </a:r>
          </a:p>
        </p:txBody>
      </p:sp>
      <p:sp>
        <p:nvSpPr>
          <p:cNvPr id="4" name="Titel 3">
            <a:extLst>
              <a:ext uri="{FF2B5EF4-FFF2-40B4-BE49-F238E27FC236}">
                <a16:creationId xmlns:a16="http://schemas.microsoft.com/office/drawing/2014/main" id="{B26A37EC-14BE-4C6F-AF7B-89CDA6E90A0C}"/>
              </a:ext>
            </a:extLst>
          </p:cNvPr>
          <p:cNvSpPr>
            <a:spLocks noGrp="1"/>
          </p:cNvSpPr>
          <p:nvPr>
            <p:ph type="title"/>
          </p:nvPr>
        </p:nvSpPr>
        <p:spPr>
          <a:xfrm>
            <a:off x="324000" y="539600"/>
            <a:ext cx="9697138" cy="415370"/>
          </a:xfrm>
        </p:spPr>
        <p:txBody>
          <a:bodyPr>
            <a:noAutofit/>
          </a:bodyPr>
          <a:lstStyle/>
          <a:p>
            <a:r>
              <a:rPr lang="de-DE"/>
              <a:t>Mastertitelformat bearbeiten</a:t>
            </a:r>
          </a:p>
        </p:txBody>
      </p:sp>
      <p:sp>
        <p:nvSpPr>
          <p:cNvPr id="10" name="Inhaltsplatzhalter 3">
            <a:extLst>
              <a:ext uri="{FF2B5EF4-FFF2-40B4-BE49-F238E27FC236}">
                <a16:creationId xmlns:a16="http://schemas.microsoft.com/office/drawing/2014/main" id="{1FFB7F91-C47F-45F3-97AF-6C1E4EBCD0E2}"/>
              </a:ext>
            </a:extLst>
          </p:cNvPr>
          <p:cNvSpPr>
            <a:spLocks noGrp="1"/>
          </p:cNvSpPr>
          <p:nvPr>
            <p:ph sz="quarter" idx="11"/>
          </p:nvPr>
        </p:nvSpPr>
        <p:spPr>
          <a:xfrm>
            <a:off x="6276794" y="1525588"/>
            <a:ext cx="5592794" cy="478373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Inhaltsplatzhalter 5">
            <a:extLst>
              <a:ext uri="{FF2B5EF4-FFF2-40B4-BE49-F238E27FC236}">
                <a16:creationId xmlns:a16="http://schemas.microsoft.com/office/drawing/2014/main" id="{86938B70-BEE5-4974-B243-A28B145B832F}"/>
              </a:ext>
            </a:extLst>
          </p:cNvPr>
          <p:cNvSpPr>
            <a:spLocks noGrp="1"/>
          </p:cNvSpPr>
          <p:nvPr>
            <p:ph sz="quarter" idx="12"/>
          </p:nvPr>
        </p:nvSpPr>
        <p:spPr>
          <a:xfrm>
            <a:off x="322263" y="1525588"/>
            <a:ext cx="5592795" cy="478313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143685947"/>
      </p:ext>
    </p:extLst>
  </p:cSld>
  <p:clrMapOvr>
    <a:masterClrMapping/>
  </p:clrMapOvr>
  <p:extLst>
    <p:ext uri="{DCECCB84-F9BA-43D5-87BE-67443E8EF086}">
      <p15:sldGuideLst xmlns:p15="http://schemas.microsoft.com/office/powerpoint/2012/main">
        <p15:guide id="1" pos="3728">
          <p15:clr>
            <a:srgbClr val="FBAE40"/>
          </p15:clr>
        </p15:guide>
        <p15:guide id="2" pos="3954">
          <p15:clr>
            <a:srgbClr val="FBAE40"/>
          </p15:clr>
        </p15:guide>
      </p15:sldGuideLst>
    </p:ext>
  </p:extLs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p:cSld name="Title, Picture, Content">
    <p:spTree>
      <p:nvGrpSpPr>
        <p:cNvPr id="1" name=""/>
        <p:cNvGrpSpPr/>
        <p:nvPr/>
      </p:nvGrpSpPr>
      <p:grpSpPr>
        <a:xfrm>
          <a:off x="0" y="0"/>
          <a:ext cx="0" cy="0"/>
          <a:chOff x="0" y="0"/>
          <a:chExt cx="0" cy="0"/>
        </a:xfrm>
      </p:grpSpPr>
      <p:sp>
        <p:nvSpPr>
          <p:cNvPr id="23" name="Datumsplatzhalter 9"/>
          <p:cNvSpPr>
            <a:spLocks noGrp="1"/>
          </p:cNvSpPr>
          <p:nvPr>
            <p:ph type="dt" sz="half" idx="2"/>
          </p:nvPr>
        </p:nvSpPr>
        <p:spPr>
          <a:xfrm>
            <a:off x="324001" y="6381579"/>
            <a:ext cx="9247794" cy="217418"/>
          </a:xfrm>
          <a:prstGeom prst="rect">
            <a:avLst/>
          </a:prstGeom>
        </p:spPr>
        <p:txBody>
          <a:bodyPr vert="horz" lIns="0" tIns="0" rIns="0" bIns="0" rtlCol="0" anchor="ctr"/>
          <a:lstStyle>
            <a:lvl1pPr algn="l">
              <a:defRPr lang="de-DE" sz="800" kern="1200" smtClean="0">
                <a:solidFill>
                  <a:schemeClr val="accent2"/>
                </a:solidFill>
                <a:latin typeface="+mn-lt"/>
                <a:ea typeface="+mn-ea"/>
                <a:cs typeface="+mn-cs"/>
              </a:defRPr>
            </a:lvl1pPr>
          </a:lstStyle>
          <a:p>
            <a:r>
              <a:rPr lang="de-DE"/>
              <a:t>07.10.2022 | Workshop DAR | Mackuth, Buchner, Hasslbauer, Schmideder</a:t>
            </a:r>
            <a:endParaRPr lang="en-US"/>
          </a:p>
        </p:txBody>
      </p:sp>
      <p:sp>
        <p:nvSpPr>
          <p:cNvPr id="24" name="Foliennummernplatzhalter 22"/>
          <p:cNvSpPr>
            <a:spLocks noGrp="1"/>
          </p:cNvSpPr>
          <p:nvPr>
            <p:ph type="sldNum" sz="quarter" idx="4"/>
          </p:nvPr>
        </p:nvSpPr>
        <p:spPr>
          <a:xfrm>
            <a:off x="11245980" y="6506742"/>
            <a:ext cx="623608" cy="215979"/>
          </a:xfrm>
          <a:prstGeom prst="rect">
            <a:avLst/>
          </a:prstGeom>
        </p:spPr>
        <p:txBody>
          <a:bodyPr vert="horz" lIns="0" tIns="0" rIns="0" bIns="0" anchor="b"/>
          <a:lstStyle>
            <a:lvl1pPr algn="r" eaLnBrk="1" latinLnBrk="0" hangingPunct="1">
              <a:defRPr kumimoji="0" sz="800" b="1">
                <a:solidFill>
                  <a:schemeClr val="accent2"/>
                </a:solidFill>
              </a:defRPr>
            </a:lvl1pPr>
          </a:lstStyle>
          <a:p>
            <a:fld id="{173FEA60-B56A-DE49-B4F9-939AB62E9280}" type="slidenum">
              <a:rPr lang="de-DE" smtClean="0"/>
              <a:pPr/>
              <a:t>‹Nr.›</a:t>
            </a:fld>
            <a:endParaRPr lang="de-DE"/>
          </a:p>
        </p:txBody>
      </p:sp>
      <p:sp>
        <p:nvSpPr>
          <p:cNvPr id="25" name="Fußzeilenplatzhalter 4"/>
          <p:cNvSpPr>
            <a:spLocks noGrp="1"/>
          </p:cNvSpPr>
          <p:nvPr>
            <p:ph type="ftr" sz="quarter" idx="3"/>
          </p:nvPr>
        </p:nvSpPr>
        <p:spPr>
          <a:xfrm>
            <a:off x="324001" y="6614732"/>
            <a:ext cx="9247793" cy="166777"/>
          </a:xfrm>
          <a:prstGeom prst="rect">
            <a:avLst/>
          </a:prstGeom>
        </p:spPr>
        <p:txBody>
          <a:bodyPr lIns="0" tIns="60972" rIns="121944" bIns="60972" anchor="b" anchorCtr="0"/>
          <a:lstStyle>
            <a:lvl1pPr>
              <a:defRPr sz="800">
                <a:solidFill>
                  <a:schemeClr val="accent2"/>
                </a:solidFill>
              </a:defRPr>
            </a:lvl1pPr>
          </a:lstStyle>
          <a:p>
            <a:endParaRPr lang="de-DE"/>
          </a:p>
        </p:txBody>
      </p:sp>
      <p:sp>
        <p:nvSpPr>
          <p:cNvPr id="2" name="Titel 1">
            <a:extLst>
              <a:ext uri="{FF2B5EF4-FFF2-40B4-BE49-F238E27FC236}">
                <a16:creationId xmlns:a16="http://schemas.microsoft.com/office/drawing/2014/main" id="{8B574617-1C2F-4AFD-B402-0EE9ED9EB681}"/>
              </a:ext>
            </a:extLst>
          </p:cNvPr>
          <p:cNvSpPr>
            <a:spLocks noGrp="1"/>
          </p:cNvSpPr>
          <p:nvPr>
            <p:ph type="title"/>
          </p:nvPr>
        </p:nvSpPr>
        <p:spPr/>
        <p:txBody>
          <a:bodyPr/>
          <a:lstStyle>
            <a:lvl1pPr>
              <a:defRPr/>
            </a:lvl1pPr>
          </a:lstStyle>
          <a:p>
            <a:r>
              <a:rPr lang="de-DE"/>
              <a:t>Mastertitelformat bearbeiten</a:t>
            </a:r>
          </a:p>
        </p:txBody>
      </p:sp>
      <p:sp>
        <p:nvSpPr>
          <p:cNvPr id="4" name="Inhaltsplatzhalter 3">
            <a:extLst>
              <a:ext uri="{FF2B5EF4-FFF2-40B4-BE49-F238E27FC236}">
                <a16:creationId xmlns:a16="http://schemas.microsoft.com/office/drawing/2014/main" id="{17758379-639B-4BAE-8918-9F6FDF2318F9}"/>
              </a:ext>
            </a:extLst>
          </p:cNvPr>
          <p:cNvSpPr>
            <a:spLocks noGrp="1"/>
          </p:cNvSpPr>
          <p:nvPr>
            <p:ph sz="quarter" idx="10"/>
          </p:nvPr>
        </p:nvSpPr>
        <p:spPr>
          <a:xfrm>
            <a:off x="6276794" y="1525588"/>
            <a:ext cx="5592794" cy="478373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Bildplatzhalter 4">
            <a:extLst>
              <a:ext uri="{FF2B5EF4-FFF2-40B4-BE49-F238E27FC236}">
                <a16:creationId xmlns:a16="http://schemas.microsoft.com/office/drawing/2014/main" id="{37991470-7FC2-4312-A525-2E8AF634381E}"/>
              </a:ext>
            </a:extLst>
          </p:cNvPr>
          <p:cNvSpPr>
            <a:spLocks noGrp="1"/>
          </p:cNvSpPr>
          <p:nvPr>
            <p:ph type="pic" sz="quarter" idx="11"/>
          </p:nvPr>
        </p:nvSpPr>
        <p:spPr>
          <a:xfrm>
            <a:off x="1" y="1525588"/>
            <a:ext cx="5918200" cy="4852352"/>
          </a:xfrm>
        </p:spPr>
        <p:txBody>
          <a:bodyPr/>
          <a:lstStyle/>
          <a:p>
            <a:r>
              <a:rPr lang="de-DE"/>
              <a:t>Bild durch Klicken auf Symbol hinzufügen</a:t>
            </a:r>
          </a:p>
        </p:txBody>
      </p:sp>
    </p:spTree>
    <p:extLst>
      <p:ext uri="{BB962C8B-B14F-4D97-AF65-F5344CB8AC3E}">
        <p14:creationId xmlns:p14="http://schemas.microsoft.com/office/powerpoint/2010/main" val="3041047377"/>
      </p:ext>
    </p:extLst>
  </p:cSld>
  <p:clrMapOvr>
    <a:masterClrMapping/>
  </p:clrMapOvr>
  <p:extLst>
    <p:ext uri="{DCECCB84-F9BA-43D5-87BE-67443E8EF086}">
      <p15:sldGuideLst xmlns:p15="http://schemas.microsoft.com/office/powerpoint/2012/main">
        <p15:guide id="1" pos="3728">
          <p15:clr>
            <a:srgbClr val="FBAE40"/>
          </p15:clr>
        </p15:guide>
        <p15:guide id="2" pos="3954">
          <p15:clr>
            <a:srgbClr val="FBAE40"/>
          </p15:clr>
        </p15:guide>
      </p15:sldGuideLst>
    </p:ext>
  </p:extLs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p:cSld name="Title, Subtitle, Picture, Content">
    <p:spTree>
      <p:nvGrpSpPr>
        <p:cNvPr id="1" name=""/>
        <p:cNvGrpSpPr/>
        <p:nvPr/>
      </p:nvGrpSpPr>
      <p:grpSpPr>
        <a:xfrm>
          <a:off x="0" y="0"/>
          <a:ext cx="0" cy="0"/>
          <a:chOff x="0" y="0"/>
          <a:chExt cx="0" cy="0"/>
        </a:xfrm>
      </p:grpSpPr>
      <p:sp>
        <p:nvSpPr>
          <p:cNvPr id="23" name="Datumsplatzhalter 9"/>
          <p:cNvSpPr>
            <a:spLocks noGrp="1"/>
          </p:cNvSpPr>
          <p:nvPr>
            <p:ph type="dt" sz="half" idx="2"/>
          </p:nvPr>
        </p:nvSpPr>
        <p:spPr>
          <a:xfrm>
            <a:off x="324001" y="6381579"/>
            <a:ext cx="9247794" cy="217418"/>
          </a:xfrm>
          <a:prstGeom prst="rect">
            <a:avLst/>
          </a:prstGeom>
        </p:spPr>
        <p:txBody>
          <a:bodyPr vert="horz" lIns="0" tIns="0" rIns="0" bIns="0" rtlCol="0" anchor="ctr"/>
          <a:lstStyle>
            <a:lvl1pPr algn="l">
              <a:defRPr lang="de-DE" sz="800" kern="1200" smtClean="0">
                <a:solidFill>
                  <a:schemeClr val="accent2"/>
                </a:solidFill>
                <a:latin typeface="+mn-lt"/>
                <a:ea typeface="+mn-ea"/>
                <a:cs typeface="+mn-cs"/>
              </a:defRPr>
            </a:lvl1pPr>
          </a:lstStyle>
          <a:p>
            <a:r>
              <a:rPr lang="de-DE"/>
              <a:t>07.10.2022 | Workshop DAR | Mackuth, Buchner, Hasslbauer, Schmideder</a:t>
            </a:r>
            <a:endParaRPr lang="en-US"/>
          </a:p>
        </p:txBody>
      </p:sp>
      <p:sp>
        <p:nvSpPr>
          <p:cNvPr id="24" name="Foliennummernplatzhalter 22"/>
          <p:cNvSpPr>
            <a:spLocks noGrp="1"/>
          </p:cNvSpPr>
          <p:nvPr>
            <p:ph type="sldNum" sz="quarter" idx="4"/>
          </p:nvPr>
        </p:nvSpPr>
        <p:spPr>
          <a:xfrm>
            <a:off x="11245980" y="6506742"/>
            <a:ext cx="623608" cy="215979"/>
          </a:xfrm>
          <a:prstGeom prst="rect">
            <a:avLst/>
          </a:prstGeom>
        </p:spPr>
        <p:txBody>
          <a:bodyPr vert="horz" lIns="0" tIns="0" rIns="0" bIns="0" anchor="b"/>
          <a:lstStyle>
            <a:lvl1pPr algn="r" eaLnBrk="1" latinLnBrk="0" hangingPunct="1">
              <a:defRPr kumimoji="0" sz="800" b="1">
                <a:solidFill>
                  <a:schemeClr val="accent2"/>
                </a:solidFill>
              </a:defRPr>
            </a:lvl1pPr>
          </a:lstStyle>
          <a:p>
            <a:fld id="{173FEA60-B56A-DE49-B4F9-939AB62E9280}" type="slidenum">
              <a:rPr lang="de-DE" smtClean="0"/>
              <a:pPr/>
              <a:t>‹Nr.›</a:t>
            </a:fld>
            <a:endParaRPr lang="de-DE"/>
          </a:p>
        </p:txBody>
      </p:sp>
      <p:sp>
        <p:nvSpPr>
          <p:cNvPr id="25" name="Fußzeilenplatzhalter 4"/>
          <p:cNvSpPr>
            <a:spLocks noGrp="1"/>
          </p:cNvSpPr>
          <p:nvPr>
            <p:ph type="ftr" sz="quarter" idx="3"/>
          </p:nvPr>
        </p:nvSpPr>
        <p:spPr>
          <a:xfrm>
            <a:off x="324001" y="6614732"/>
            <a:ext cx="9247793" cy="166777"/>
          </a:xfrm>
          <a:prstGeom prst="rect">
            <a:avLst/>
          </a:prstGeom>
        </p:spPr>
        <p:txBody>
          <a:bodyPr lIns="0" tIns="60972" rIns="121944" bIns="60972" anchor="b" anchorCtr="0"/>
          <a:lstStyle>
            <a:lvl1pPr>
              <a:defRPr sz="800">
                <a:solidFill>
                  <a:schemeClr val="accent2"/>
                </a:solidFill>
              </a:defRPr>
            </a:lvl1pPr>
          </a:lstStyle>
          <a:p>
            <a:endParaRPr lang="de-DE"/>
          </a:p>
        </p:txBody>
      </p:sp>
      <p:sp>
        <p:nvSpPr>
          <p:cNvPr id="3" name="Textplatzhalter 2">
            <a:extLst>
              <a:ext uri="{FF2B5EF4-FFF2-40B4-BE49-F238E27FC236}">
                <a16:creationId xmlns:a16="http://schemas.microsoft.com/office/drawing/2014/main" id="{4932ED2A-326E-49EE-BC82-7EF9E744C1EC}"/>
              </a:ext>
            </a:extLst>
          </p:cNvPr>
          <p:cNvSpPr>
            <a:spLocks noGrp="1"/>
          </p:cNvSpPr>
          <p:nvPr>
            <p:ph type="body" sz="quarter" idx="10"/>
          </p:nvPr>
        </p:nvSpPr>
        <p:spPr>
          <a:xfrm>
            <a:off x="324001" y="1035824"/>
            <a:ext cx="9698038" cy="365939"/>
          </a:xfrm>
        </p:spPr>
        <p:txBody>
          <a:bodyPr bIns="57600" anchor="t" anchorCtr="0">
            <a:spAutoFit/>
          </a:bodyPr>
          <a:lstStyle>
            <a:lvl1pPr>
              <a:defRPr b="1"/>
            </a:lvl1pPr>
          </a:lstStyle>
          <a:p>
            <a:pPr lvl="0"/>
            <a:r>
              <a:rPr lang="de-DE"/>
              <a:t>Mastertextformat bearbeiten</a:t>
            </a:r>
          </a:p>
        </p:txBody>
      </p:sp>
      <p:sp>
        <p:nvSpPr>
          <p:cNvPr id="4" name="Titel 3">
            <a:extLst>
              <a:ext uri="{FF2B5EF4-FFF2-40B4-BE49-F238E27FC236}">
                <a16:creationId xmlns:a16="http://schemas.microsoft.com/office/drawing/2014/main" id="{B26A37EC-14BE-4C6F-AF7B-89CDA6E90A0C}"/>
              </a:ext>
            </a:extLst>
          </p:cNvPr>
          <p:cNvSpPr>
            <a:spLocks noGrp="1"/>
          </p:cNvSpPr>
          <p:nvPr>
            <p:ph type="title"/>
          </p:nvPr>
        </p:nvSpPr>
        <p:spPr>
          <a:xfrm>
            <a:off x="324000" y="539600"/>
            <a:ext cx="9697138" cy="415370"/>
          </a:xfrm>
        </p:spPr>
        <p:txBody>
          <a:bodyPr>
            <a:noAutofit/>
          </a:bodyPr>
          <a:lstStyle/>
          <a:p>
            <a:r>
              <a:rPr lang="de-DE"/>
              <a:t>Mastertitelformat bearbeiten</a:t>
            </a:r>
          </a:p>
        </p:txBody>
      </p:sp>
      <p:sp>
        <p:nvSpPr>
          <p:cNvPr id="10" name="Inhaltsplatzhalter 3">
            <a:extLst>
              <a:ext uri="{FF2B5EF4-FFF2-40B4-BE49-F238E27FC236}">
                <a16:creationId xmlns:a16="http://schemas.microsoft.com/office/drawing/2014/main" id="{1FFB7F91-C47F-45F3-97AF-6C1E4EBCD0E2}"/>
              </a:ext>
            </a:extLst>
          </p:cNvPr>
          <p:cNvSpPr>
            <a:spLocks noGrp="1"/>
          </p:cNvSpPr>
          <p:nvPr>
            <p:ph sz="quarter" idx="11"/>
          </p:nvPr>
        </p:nvSpPr>
        <p:spPr>
          <a:xfrm>
            <a:off x="6276794" y="1525588"/>
            <a:ext cx="5592794" cy="478373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Bildplatzhalter 4">
            <a:extLst>
              <a:ext uri="{FF2B5EF4-FFF2-40B4-BE49-F238E27FC236}">
                <a16:creationId xmlns:a16="http://schemas.microsoft.com/office/drawing/2014/main" id="{423EDF0F-554B-4A11-861D-4D88B8B50A55}"/>
              </a:ext>
            </a:extLst>
          </p:cNvPr>
          <p:cNvSpPr>
            <a:spLocks noGrp="1"/>
          </p:cNvSpPr>
          <p:nvPr>
            <p:ph type="pic" sz="quarter" idx="12"/>
          </p:nvPr>
        </p:nvSpPr>
        <p:spPr>
          <a:xfrm>
            <a:off x="1" y="1525588"/>
            <a:ext cx="5918200" cy="4852353"/>
          </a:xfrm>
        </p:spPr>
        <p:txBody>
          <a:bodyPr/>
          <a:lstStyle/>
          <a:p>
            <a:r>
              <a:rPr lang="de-DE"/>
              <a:t>Bild durch Klicken auf Symbol hinzufügen</a:t>
            </a:r>
          </a:p>
        </p:txBody>
      </p:sp>
    </p:spTree>
    <p:extLst>
      <p:ext uri="{BB962C8B-B14F-4D97-AF65-F5344CB8AC3E}">
        <p14:creationId xmlns:p14="http://schemas.microsoft.com/office/powerpoint/2010/main" val="2658900114"/>
      </p:ext>
    </p:extLst>
  </p:cSld>
  <p:clrMapOvr>
    <a:masterClrMapping/>
  </p:clrMapOvr>
  <p:extLst>
    <p:ext uri="{DCECCB84-F9BA-43D5-87BE-67443E8EF086}">
      <p15:sldGuideLst xmlns:p15="http://schemas.microsoft.com/office/powerpoint/2012/main">
        <p15:guide id="1" pos="3728">
          <p15:clr>
            <a:srgbClr val="FBAE40"/>
          </p15:clr>
        </p15:guide>
        <p15:guide id="2" pos="3954">
          <p15:clr>
            <a:srgbClr val="FBAE40"/>
          </p15:clr>
        </p15:guide>
      </p15:sldGuideLst>
    </p:ext>
  </p:extLst>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23" name="Datumsplatzhalter 9"/>
          <p:cNvSpPr>
            <a:spLocks noGrp="1"/>
          </p:cNvSpPr>
          <p:nvPr>
            <p:ph type="dt" sz="half" idx="2"/>
          </p:nvPr>
        </p:nvSpPr>
        <p:spPr>
          <a:xfrm>
            <a:off x="324001" y="6381579"/>
            <a:ext cx="9247794" cy="217418"/>
          </a:xfrm>
          <a:prstGeom prst="rect">
            <a:avLst/>
          </a:prstGeom>
        </p:spPr>
        <p:txBody>
          <a:bodyPr vert="horz" lIns="0" tIns="0" rIns="0" bIns="0" rtlCol="0" anchor="ctr"/>
          <a:lstStyle>
            <a:lvl1pPr algn="l">
              <a:defRPr lang="de-DE" sz="800" kern="1200" smtClean="0">
                <a:solidFill>
                  <a:schemeClr val="accent2"/>
                </a:solidFill>
                <a:latin typeface="+mn-lt"/>
                <a:ea typeface="+mn-ea"/>
                <a:cs typeface="+mn-cs"/>
              </a:defRPr>
            </a:lvl1pPr>
          </a:lstStyle>
          <a:p>
            <a:r>
              <a:rPr lang="de-DE"/>
              <a:t>07.10.2022 | Workshop DAR | Mackuth, Buchner, Hasslbauer, Schmideder</a:t>
            </a:r>
            <a:endParaRPr lang="en-US"/>
          </a:p>
        </p:txBody>
      </p:sp>
      <p:sp>
        <p:nvSpPr>
          <p:cNvPr id="24" name="Foliennummernplatzhalter 22"/>
          <p:cNvSpPr>
            <a:spLocks noGrp="1"/>
          </p:cNvSpPr>
          <p:nvPr>
            <p:ph type="sldNum" sz="quarter" idx="4"/>
          </p:nvPr>
        </p:nvSpPr>
        <p:spPr>
          <a:xfrm>
            <a:off x="11245980" y="6506742"/>
            <a:ext cx="623608" cy="215979"/>
          </a:xfrm>
          <a:prstGeom prst="rect">
            <a:avLst/>
          </a:prstGeom>
        </p:spPr>
        <p:txBody>
          <a:bodyPr vert="horz" lIns="0" tIns="0" rIns="0" bIns="0" anchor="b"/>
          <a:lstStyle>
            <a:lvl1pPr algn="r" eaLnBrk="1" latinLnBrk="0" hangingPunct="1">
              <a:defRPr kumimoji="0" sz="800" b="1">
                <a:solidFill>
                  <a:schemeClr val="accent2"/>
                </a:solidFill>
              </a:defRPr>
            </a:lvl1pPr>
          </a:lstStyle>
          <a:p>
            <a:fld id="{173FEA60-B56A-DE49-B4F9-939AB62E9280}" type="slidenum">
              <a:rPr lang="de-DE" smtClean="0"/>
              <a:pPr/>
              <a:t>‹Nr.›</a:t>
            </a:fld>
            <a:endParaRPr lang="de-DE"/>
          </a:p>
        </p:txBody>
      </p:sp>
      <p:sp>
        <p:nvSpPr>
          <p:cNvPr id="25" name="Fußzeilenplatzhalter 4"/>
          <p:cNvSpPr>
            <a:spLocks noGrp="1"/>
          </p:cNvSpPr>
          <p:nvPr>
            <p:ph type="ftr" sz="quarter" idx="3"/>
          </p:nvPr>
        </p:nvSpPr>
        <p:spPr>
          <a:xfrm>
            <a:off x="324001" y="6614732"/>
            <a:ext cx="9247793" cy="166777"/>
          </a:xfrm>
          <a:prstGeom prst="rect">
            <a:avLst/>
          </a:prstGeom>
        </p:spPr>
        <p:txBody>
          <a:bodyPr lIns="0" tIns="60972" rIns="121944" bIns="60972" anchor="b" anchorCtr="0"/>
          <a:lstStyle>
            <a:lvl1pPr>
              <a:defRPr sz="800">
                <a:solidFill>
                  <a:schemeClr val="accent2"/>
                </a:solidFill>
              </a:defRPr>
            </a:lvl1pPr>
          </a:lstStyle>
          <a:p>
            <a:endParaRPr lang="de-DE"/>
          </a:p>
        </p:txBody>
      </p:sp>
      <p:sp>
        <p:nvSpPr>
          <p:cNvPr id="2" name="Titel 1">
            <a:extLst>
              <a:ext uri="{FF2B5EF4-FFF2-40B4-BE49-F238E27FC236}">
                <a16:creationId xmlns:a16="http://schemas.microsoft.com/office/drawing/2014/main" id="{8B574617-1C2F-4AFD-B402-0EE9ED9EB681}"/>
              </a:ext>
            </a:extLst>
          </p:cNvPr>
          <p:cNvSpPr>
            <a:spLocks noGrp="1"/>
          </p:cNvSpPr>
          <p:nvPr>
            <p:ph type="title"/>
          </p:nvPr>
        </p:nvSpPr>
        <p:spPr/>
        <p:txBody>
          <a:bodyPr/>
          <a:lstStyle>
            <a:lvl1pPr>
              <a:defRPr/>
            </a:lvl1pPr>
          </a:lstStyle>
          <a:p>
            <a:r>
              <a:rPr lang="de-DE"/>
              <a:t>Mastertitelformat bearbeiten</a:t>
            </a:r>
          </a:p>
        </p:txBody>
      </p:sp>
    </p:spTree>
    <p:extLst>
      <p:ext uri="{BB962C8B-B14F-4D97-AF65-F5344CB8AC3E}">
        <p14:creationId xmlns:p14="http://schemas.microsoft.com/office/powerpoint/2010/main" val="3025401808"/>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p:cSld name="Title, Subtitle">
    <p:spTree>
      <p:nvGrpSpPr>
        <p:cNvPr id="1" name=""/>
        <p:cNvGrpSpPr/>
        <p:nvPr/>
      </p:nvGrpSpPr>
      <p:grpSpPr>
        <a:xfrm>
          <a:off x="0" y="0"/>
          <a:ext cx="0" cy="0"/>
          <a:chOff x="0" y="0"/>
          <a:chExt cx="0" cy="0"/>
        </a:xfrm>
      </p:grpSpPr>
      <p:sp>
        <p:nvSpPr>
          <p:cNvPr id="23" name="Datumsplatzhalter 9"/>
          <p:cNvSpPr>
            <a:spLocks noGrp="1"/>
          </p:cNvSpPr>
          <p:nvPr>
            <p:ph type="dt" sz="half" idx="2"/>
          </p:nvPr>
        </p:nvSpPr>
        <p:spPr>
          <a:xfrm>
            <a:off x="324001" y="6381579"/>
            <a:ext cx="9247794" cy="217418"/>
          </a:xfrm>
          <a:prstGeom prst="rect">
            <a:avLst/>
          </a:prstGeom>
        </p:spPr>
        <p:txBody>
          <a:bodyPr vert="horz" lIns="0" tIns="0" rIns="0" bIns="0" rtlCol="0" anchor="ctr"/>
          <a:lstStyle>
            <a:lvl1pPr algn="l">
              <a:defRPr lang="de-DE" sz="800" kern="1200" smtClean="0">
                <a:solidFill>
                  <a:schemeClr val="accent2"/>
                </a:solidFill>
                <a:latin typeface="+mn-lt"/>
                <a:ea typeface="+mn-ea"/>
                <a:cs typeface="+mn-cs"/>
              </a:defRPr>
            </a:lvl1pPr>
          </a:lstStyle>
          <a:p>
            <a:r>
              <a:rPr lang="de-DE"/>
              <a:t>07.10.2022 | Workshop DAR | Mackuth, Buchner, Hasslbauer, Schmideder</a:t>
            </a:r>
            <a:endParaRPr lang="en-US"/>
          </a:p>
        </p:txBody>
      </p:sp>
      <p:sp>
        <p:nvSpPr>
          <p:cNvPr id="24" name="Foliennummernplatzhalter 22"/>
          <p:cNvSpPr>
            <a:spLocks noGrp="1"/>
          </p:cNvSpPr>
          <p:nvPr>
            <p:ph type="sldNum" sz="quarter" idx="4"/>
          </p:nvPr>
        </p:nvSpPr>
        <p:spPr>
          <a:xfrm>
            <a:off x="11245980" y="6506742"/>
            <a:ext cx="623608" cy="215979"/>
          </a:xfrm>
          <a:prstGeom prst="rect">
            <a:avLst/>
          </a:prstGeom>
        </p:spPr>
        <p:txBody>
          <a:bodyPr vert="horz" lIns="0" tIns="0" rIns="0" bIns="0" anchor="b"/>
          <a:lstStyle>
            <a:lvl1pPr algn="r" eaLnBrk="1" latinLnBrk="0" hangingPunct="1">
              <a:defRPr kumimoji="0" sz="800" b="1">
                <a:solidFill>
                  <a:schemeClr val="accent2"/>
                </a:solidFill>
              </a:defRPr>
            </a:lvl1pPr>
          </a:lstStyle>
          <a:p>
            <a:fld id="{173FEA60-B56A-DE49-B4F9-939AB62E9280}" type="slidenum">
              <a:rPr lang="de-DE" smtClean="0"/>
              <a:pPr/>
              <a:t>‹Nr.›</a:t>
            </a:fld>
            <a:endParaRPr lang="de-DE"/>
          </a:p>
        </p:txBody>
      </p:sp>
      <p:sp>
        <p:nvSpPr>
          <p:cNvPr id="25" name="Fußzeilenplatzhalter 4"/>
          <p:cNvSpPr>
            <a:spLocks noGrp="1"/>
          </p:cNvSpPr>
          <p:nvPr>
            <p:ph type="ftr" sz="quarter" idx="3"/>
          </p:nvPr>
        </p:nvSpPr>
        <p:spPr>
          <a:xfrm>
            <a:off x="324001" y="6614732"/>
            <a:ext cx="9247793" cy="166777"/>
          </a:xfrm>
          <a:prstGeom prst="rect">
            <a:avLst/>
          </a:prstGeom>
        </p:spPr>
        <p:txBody>
          <a:bodyPr lIns="0" tIns="60972" rIns="121944" bIns="60972" anchor="b" anchorCtr="0"/>
          <a:lstStyle>
            <a:lvl1pPr>
              <a:defRPr sz="800">
                <a:solidFill>
                  <a:schemeClr val="accent2"/>
                </a:solidFill>
              </a:defRPr>
            </a:lvl1pPr>
          </a:lstStyle>
          <a:p>
            <a:endParaRPr lang="de-DE"/>
          </a:p>
        </p:txBody>
      </p:sp>
      <p:sp>
        <p:nvSpPr>
          <p:cNvPr id="3" name="Textplatzhalter 2">
            <a:extLst>
              <a:ext uri="{FF2B5EF4-FFF2-40B4-BE49-F238E27FC236}">
                <a16:creationId xmlns:a16="http://schemas.microsoft.com/office/drawing/2014/main" id="{4932ED2A-326E-49EE-BC82-7EF9E744C1EC}"/>
              </a:ext>
            </a:extLst>
          </p:cNvPr>
          <p:cNvSpPr>
            <a:spLocks noGrp="1"/>
          </p:cNvSpPr>
          <p:nvPr>
            <p:ph type="body" sz="quarter" idx="10"/>
          </p:nvPr>
        </p:nvSpPr>
        <p:spPr>
          <a:xfrm>
            <a:off x="324001" y="1035824"/>
            <a:ext cx="9698038" cy="365939"/>
          </a:xfrm>
        </p:spPr>
        <p:txBody>
          <a:bodyPr bIns="57600" anchor="t" anchorCtr="0">
            <a:spAutoFit/>
          </a:bodyPr>
          <a:lstStyle>
            <a:lvl1pPr>
              <a:defRPr b="1"/>
            </a:lvl1pPr>
          </a:lstStyle>
          <a:p>
            <a:pPr lvl="0"/>
            <a:r>
              <a:rPr lang="de-DE"/>
              <a:t>Mastertextformat bearbeiten</a:t>
            </a:r>
          </a:p>
        </p:txBody>
      </p:sp>
      <p:sp>
        <p:nvSpPr>
          <p:cNvPr id="4" name="Titel 3">
            <a:extLst>
              <a:ext uri="{FF2B5EF4-FFF2-40B4-BE49-F238E27FC236}">
                <a16:creationId xmlns:a16="http://schemas.microsoft.com/office/drawing/2014/main" id="{B26A37EC-14BE-4C6F-AF7B-89CDA6E90A0C}"/>
              </a:ext>
            </a:extLst>
          </p:cNvPr>
          <p:cNvSpPr>
            <a:spLocks noGrp="1"/>
          </p:cNvSpPr>
          <p:nvPr>
            <p:ph type="title"/>
          </p:nvPr>
        </p:nvSpPr>
        <p:spPr>
          <a:xfrm>
            <a:off x="324000" y="539600"/>
            <a:ext cx="9697138" cy="415370"/>
          </a:xfrm>
        </p:spPr>
        <p:txBody>
          <a:bodyPr>
            <a:noAutofit/>
          </a:bodyPr>
          <a:lstStyle/>
          <a:p>
            <a:r>
              <a:rPr lang="de-DE"/>
              <a:t>Mastertitelformat bearbeiten</a:t>
            </a:r>
          </a:p>
        </p:txBody>
      </p:sp>
    </p:spTree>
    <p:extLst>
      <p:ext uri="{BB962C8B-B14F-4D97-AF65-F5344CB8AC3E}">
        <p14:creationId xmlns:p14="http://schemas.microsoft.com/office/powerpoint/2010/main" val="265608157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p:cSld name="Title, Content grey">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929DCE80-A37B-4920-8174-381EF783CD72}"/>
              </a:ext>
            </a:extLst>
          </p:cNvPr>
          <p:cNvSpPr/>
          <p:nvPr/>
        </p:nvSpPr>
        <p:spPr>
          <a:xfrm>
            <a:off x="-1" y="2648932"/>
            <a:ext cx="12195175" cy="3727379"/>
          </a:xfrm>
          <a:prstGeom prst="rect">
            <a:avLst/>
          </a:prstGeom>
          <a:gradFill>
            <a:gsLst>
              <a:gs pos="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Datumsplatzhalter 9"/>
          <p:cNvSpPr>
            <a:spLocks noGrp="1"/>
          </p:cNvSpPr>
          <p:nvPr>
            <p:ph type="dt" sz="half" idx="2"/>
          </p:nvPr>
        </p:nvSpPr>
        <p:spPr>
          <a:xfrm>
            <a:off x="324001" y="6381579"/>
            <a:ext cx="9247794" cy="217418"/>
          </a:xfrm>
          <a:prstGeom prst="rect">
            <a:avLst/>
          </a:prstGeom>
        </p:spPr>
        <p:txBody>
          <a:bodyPr vert="horz" lIns="0" tIns="0" rIns="0" bIns="0" rtlCol="0" anchor="ctr"/>
          <a:lstStyle>
            <a:lvl1pPr algn="l">
              <a:defRPr lang="de-DE" sz="800" kern="1200" smtClean="0">
                <a:solidFill>
                  <a:schemeClr val="accent2"/>
                </a:solidFill>
                <a:latin typeface="+mn-lt"/>
                <a:ea typeface="+mn-ea"/>
                <a:cs typeface="+mn-cs"/>
              </a:defRPr>
            </a:lvl1pPr>
          </a:lstStyle>
          <a:p>
            <a:r>
              <a:rPr lang="de-DE"/>
              <a:t>07.10.2022 | Workshop DAR | Mackuth, Buchner, Hasslbauer, Schmideder</a:t>
            </a:r>
            <a:endParaRPr lang="en-US"/>
          </a:p>
        </p:txBody>
      </p:sp>
      <p:sp>
        <p:nvSpPr>
          <p:cNvPr id="24" name="Foliennummernplatzhalter 22"/>
          <p:cNvSpPr>
            <a:spLocks noGrp="1"/>
          </p:cNvSpPr>
          <p:nvPr>
            <p:ph type="sldNum" sz="quarter" idx="4"/>
          </p:nvPr>
        </p:nvSpPr>
        <p:spPr>
          <a:xfrm>
            <a:off x="11245980" y="6506742"/>
            <a:ext cx="623608" cy="215979"/>
          </a:xfrm>
          <a:prstGeom prst="rect">
            <a:avLst/>
          </a:prstGeom>
        </p:spPr>
        <p:txBody>
          <a:bodyPr vert="horz" lIns="0" tIns="0" rIns="0" bIns="0" anchor="b"/>
          <a:lstStyle>
            <a:lvl1pPr algn="r" eaLnBrk="1" latinLnBrk="0" hangingPunct="1">
              <a:defRPr kumimoji="0" sz="800" b="1">
                <a:solidFill>
                  <a:schemeClr val="accent2"/>
                </a:solidFill>
              </a:defRPr>
            </a:lvl1pPr>
          </a:lstStyle>
          <a:p>
            <a:fld id="{173FEA60-B56A-DE49-B4F9-939AB62E9280}" type="slidenum">
              <a:rPr lang="de-DE" smtClean="0"/>
              <a:pPr/>
              <a:t>‹Nr.›</a:t>
            </a:fld>
            <a:endParaRPr lang="de-DE"/>
          </a:p>
        </p:txBody>
      </p:sp>
      <p:sp>
        <p:nvSpPr>
          <p:cNvPr id="25" name="Fußzeilenplatzhalter 4"/>
          <p:cNvSpPr>
            <a:spLocks noGrp="1"/>
          </p:cNvSpPr>
          <p:nvPr>
            <p:ph type="ftr" sz="quarter" idx="3"/>
          </p:nvPr>
        </p:nvSpPr>
        <p:spPr>
          <a:xfrm>
            <a:off x="324001" y="6614732"/>
            <a:ext cx="9247793" cy="166777"/>
          </a:xfrm>
          <a:prstGeom prst="rect">
            <a:avLst/>
          </a:prstGeom>
        </p:spPr>
        <p:txBody>
          <a:bodyPr lIns="0" tIns="60972" rIns="121944" bIns="60972" anchor="b" anchorCtr="0"/>
          <a:lstStyle>
            <a:lvl1pPr>
              <a:defRPr sz="800">
                <a:solidFill>
                  <a:schemeClr val="accent2"/>
                </a:solidFill>
              </a:defRPr>
            </a:lvl1pPr>
          </a:lstStyle>
          <a:p>
            <a:endParaRPr lang="de-DE"/>
          </a:p>
        </p:txBody>
      </p:sp>
      <p:sp>
        <p:nvSpPr>
          <p:cNvPr id="2" name="Titel 1">
            <a:extLst>
              <a:ext uri="{FF2B5EF4-FFF2-40B4-BE49-F238E27FC236}">
                <a16:creationId xmlns:a16="http://schemas.microsoft.com/office/drawing/2014/main" id="{8B574617-1C2F-4AFD-B402-0EE9ED9EB681}"/>
              </a:ext>
            </a:extLst>
          </p:cNvPr>
          <p:cNvSpPr>
            <a:spLocks noGrp="1"/>
          </p:cNvSpPr>
          <p:nvPr>
            <p:ph type="title"/>
          </p:nvPr>
        </p:nvSpPr>
        <p:spPr/>
        <p:txBody>
          <a:bodyPr/>
          <a:lstStyle>
            <a:lvl1pPr>
              <a:defRPr/>
            </a:lvl1pPr>
          </a:lstStyle>
          <a:p>
            <a:r>
              <a:rPr lang="de-DE"/>
              <a:t>Mastertitelformat bearbeiten</a:t>
            </a:r>
          </a:p>
        </p:txBody>
      </p:sp>
      <p:sp>
        <p:nvSpPr>
          <p:cNvPr id="8" name="Inhaltsplatzhalter 5">
            <a:extLst>
              <a:ext uri="{FF2B5EF4-FFF2-40B4-BE49-F238E27FC236}">
                <a16:creationId xmlns:a16="http://schemas.microsoft.com/office/drawing/2014/main" id="{2BBE291B-8A14-4D97-908B-EFE9FCC558B9}"/>
              </a:ext>
            </a:extLst>
          </p:cNvPr>
          <p:cNvSpPr>
            <a:spLocks noGrp="1"/>
          </p:cNvSpPr>
          <p:nvPr>
            <p:ph sz="quarter" idx="10"/>
          </p:nvPr>
        </p:nvSpPr>
        <p:spPr>
          <a:xfrm>
            <a:off x="322263" y="1525588"/>
            <a:ext cx="11547325" cy="478313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889742923"/>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p:cSld name="Title, Subtitle, Content grey">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1822066C-E29D-4ABF-BEBE-F91EB1C833E2}"/>
              </a:ext>
            </a:extLst>
          </p:cNvPr>
          <p:cNvSpPr/>
          <p:nvPr/>
        </p:nvSpPr>
        <p:spPr>
          <a:xfrm>
            <a:off x="-1" y="2648932"/>
            <a:ext cx="12195175" cy="3727379"/>
          </a:xfrm>
          <a:prstGeom prst="rect">
            <a:avLst/>
          </a:prstGeom>
          <a:gradFill>
            <a:gsLst>
              <a:gs pos="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Datumsplatzhalter 9"/>
          <p:cNvSpPr>
            <a:spLocks noGrp="1"/>
          </p:cNvSpPr>
          <p:nvPr>
            <p:ph type="dt" sz="half" idx="2"/>
          </p:nvPr>
        </p:nvSpPr>
        <p:spPr>
          <a:xfrm>
            <a:off x="324001" y="6381579"/>
            <a:ext cx="9247794" cy="217418"/>
          </a:xfrm>
          <a:prstGeom prst="rect">
            <a:avLst/>
          </a:prstGeom>
        </p:spPr>
        <p:txBody>
          <a:bodyPr vert="horz" lIns="0" tIns="0" rIns="0" bIns="0" rtlCol="0" anchor="ctr"/>
          <a:lstStyle>
            <a:lvl1pPr algn="l">
              <a:defRPr lang="de-DE" sz="800" kern="1200" smtClean="0">
                <a:solidFill>
                  <a:schemeClr val="accent2"/>
                </a:solidFill>
                <a:latin typeface="+mn-lt"/>
                <a:ea typeface="+mn-ea"/>
                <a:cs typeface="+mn-cs"/>
              </a:defRPr>
            </a:lvl1pPr>
          </a:lstStyle>
          <a:p>
            <a:r>
              <a:rPr lang="de-DE"/>
              <a:t>07.10.2022 | Workshop DAR | Mackuth, Buchner, Hasslbauer, Schmideder</a:t>
            </a:r>
            <a:endParaRPr lang="en-US"/>
          </a:p>
        </p:txBody>
      </p:sp>
      <p:sp>
        <p:nvSpPr>
          <p:cNvPr id="24" name="Foliennummernplatzhalter 22"/>
          <p:cNvSpPr>
            <a:spLocks noGrp="1"/>
          </p:cNvSpPr>
          <p:nvPr>
            <p:ph type="sldNum" sz="quarter" idx="4"/>
          </p:nvPr>
        </p:nvSpPr>
        <p:spPr>
          <a:xfrm>
            <a:off x="11245980" y="6506742"/>
            <a:ext cx="623608" cy="215979"/>
          </a:xfrm>
          <a:prstGeom prst="rect">
            <a:avLst/>
          </a:prstGeom>
        </p:spPr>
        <p:txBody>
          <a:bodyPr vert="horz" lIns="0" tIns="0" rIns="0" bIns="0" anchor="b"/>
          <a:lstStyle>
            <a:lvl1pPr algn="r" eaLnBrk="1" latinLnBrk="0" hangingPunct="1">
              <a:defRPr kumimoji="0" sz="800" b="1">
                <a:solidFill>
                  <a:schemeClr val="accent2"/>
                </a:solidFill>
              </a:defRPr>
            </a:lvl1pPr>
          </a:lstStyle>
          <a:p>
            <a:fld id="{173FEA60-B56A-DE49-B4F9-939AB62E9280}" type="slidenum">
              <a:rPr lang="de-DE" smtClean="0"/>
              <a:pPr/>
              <a:t>‹Nr.›</a:t>
            </a:fld>
            <a:endParaRPr lang="de-DE"/>
          </a:p>
        </p:txBody>
      </p:sp>
      <p:sp>
        <p:nvSpPr>
          <p:cNvPr id="25" name="Fußzeilenplatzhalter 4"/>
          <p:cNvSpPr>
            <a:spLocks noGrp="1"/>
          </p:cNvSpPr>
          <p:nvPr>
            <p:ph type="ftr" sz="quarter" idx="3"/>
          </p:nvPr>
        </p:nvSpPr>
        <p:spPr>
          <a:xfrm>
            <a:off x="324001" y="6614732"/>
            <a:ext cx="9247793" cy="166777"/>
          </a:xfrm>
          <a:prstGeom prst="rect">
            <a:avLst/>
          </a:prstGeom>
        </p:spPr>
        <p:txBody>
          <a:bodyPr lIns="0" tIns="60972" rIns="121944" bIns="60972" anchor="b" anchorCtr="0"/>
          <a:lstStyle>
            <a:lvl1pPr>
              <a:defRPr sz="800">
                <a:solidFill>
                  <a:schemeClr val="accent2"/>
                </a:solidFill>
              </a:defRPr>
            </a:lvl1pPr>
          </a:lstStyle>
          <a:p>
            <a:endParaRPr lang="de-DE"/>
          </a:p>
        </p:txBody>
      </p:sp>
      <p:sp>
        <p:nvSpPr>
          <p:cNvPr id="3" name="Textplatzhalter 2">
            <a:extLst>
              <a:ext uri="{FF2B5EF4-FFF2-40B4-BE49-F238E27FC236}">
                <a16:creationId xmlns:a16="http://schemas.microsoft.com/office/drawing/2014/main" id="{4932ED2A-326E-49EE-BC82-7EF9E744C1EC}"/>
              </a:ext>
            </a:extLst>
          </p:cNvPr>
          <p:cNvSpPr>
            <a:spLocks noGrp="1"/>
          </p:cNvSpPr>
          <p:nvPr>
            <p:ph type="body" sz="quarter" idx="10"/>
          </p:nvPr>
        </p:nvSpPr>
        <p:spPr>
          <a:xfrm>
            <a:off x="324001" y="1035824"/>
            <a:ext cx="9698038" cy="365939"/>
          </a:xfrm>
        </p:spPr>
        <p:txBody>
          <a:bodyPr bIns="57600" anchor="t" anchorCtr="0">
            <a:spAutoFit/>
          </a:bodyPr>
          <a:lstStyle>
            <a:lvl1pPr>
              <a:defRPr b="1"/>
            </a:lvl1pPr>
          </a:lstStyle>
          <a:p>
            <a:pPr lvl="0"/>
            <a:r>
              <a:rPr lang="de-DE"/>
              <a:t>Mastertextformat bearbeiten</a:t>
            </a:r>
          </a:p>
        </p:txBody>
      </p:sp>
      <p:sp>
        <p:nvSpPr>
          <p:cNvPr id="4" name="Titel 3">
            <a:extLst>
              <a:ext uri="{FF2B5EF4-FFF2-40B4-BE49-F238E27FC236}">
                <a16:creationId xmlns:a16="http://schemas.microsoft.com/office/drawing/2014/main" id="{B26A37EC-14BE-4C6F-AF7B-89CDA6E90A0C}"/>
              </a:ext>
            </a:extLst>
          </p:cNvPr>
          <p:cNvSpPr>
            <a:spLocks noGrp="1"/>
          </p:cNvSpPr>
          <p:nvPr>
            <p:ph type="title"/>
          </p:nvPr>
        </p:nvSpPr>
        <p:spPr>
          <a:xfrm>
            <a:off x="324000" y="539600"/>
            <a:ext cx="9697138" cy="415370"/>
          </a:xfrm>
        </p:spPr>
        <p:txBody>
          <a:bodyPr>
            <a:noAutofit/>
          </a:bodyPr>
          <a:lstStyle/>
          <a:p>
            <a:r>
              <a:rPr lang="de-DE"/>
              <a:t>Mastertitelformat bearbeiten</a:t>
            </a:r>
          </a:p>
        </p:txBody>
      </p:sp>
      <p:sp>
        <p:nvSpPr>
          <p:cNvPr id="9" name="Inhaltsplatzhalter 5">
            <a:extLst>
              <a:ext uri="{FF2B5EF4-FFF2-40B4-BE49-F238E27FC236}">
                <a16:creationId xmlns:a16="http://schemas.microsoft.com/office/drawing/2014/main" id="{DB3E9F7D-B8D3-4AE2-9079-3AAB64C0C99E}"/>
              </a:ext>
            </a:extLst>
          </p:cNvPr>
          <p:cNvSpPr>
            <a:spLocks noGrp="1"/>
          </p:cNvSpPr>
          <p:nvPr>
            <p:ph sz="quarter" idx="11"/>
          </p:nvPr>
        </p:nvSpPr>
        <p:spPr>
          <a:xfrm>
            <a:off x="322263" y="1525588"/>
            <a:ext cx="11547325" cy="478313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175988986"/>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Title, 2 Content grey">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57BB6443-2004-4402-83B6-9A1C81276484}"/>
              </a:ext>
            </a:extLst>
          </p:cNvPr>
          <p:cNvSpPr/>
          <p:nvPr/>
        </p:nvSpPr>
        <p:spPr>
          <a:xfrm>
            <a:off x="-1" y="2648932"/>
            <a:ext cx="12195175" cy="3727379"/>
          </a:xfrm>
          <a:prstGeom prst="rect">
            <a:avLst/>
          </a:prstGeom>
          <a:gradFill>
            <a:gsLst>
              <a:gs pos="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Datumsplatzhalter 9"/>
          <p:cNvSpPr>
            <a:spLocks noGrp="1"/>
          </p:cNvSpPr>
          <p:nvPr>
            <p:ph type="dt" sz="half" idx="2"/>
          </p:nvPr>
        </p:nvSpPr>
        <p:spPr>
          <a:xfrm>
            <a:off x="324001" y="6381579"/>
            <a:ext cx="9247794" cy="217418"/>
          </a:xfrm>
          <a:prstGeom prst="rect">
            <a:avLst/>
          </a:prstGeom>
        </p:spPr>
        <p:txBody>
          <a:bodyPr vert="horz" lIns="0" tIns="0" rIns="0" bIns="0" rtlCol="0" anchor="ctr"/>
          <a:lstStyle>
            <a:lvl1pPr algn="l">
              <a:defRPr lang="de-DE" sz="800" kern="1200" smtClean="0">
                <a:solidFill>
                  <a:schemeClr val="accent2"/>
                </a:solidFill>
                <a:latin typeface="+mn-lt"/>
                <a:ea typeface="+mn-ea"/>
                <a:cs typeface="+mn-cs"/>
              </a:defRPr>
            </a:lvl1pPr>
          </a:lstStyle>
          <a:p>
            <a:r>
              <a:rPr lang="de-DE"/>
              <a:t>07.10.2022 | Workshop DAR | Mackuth, Buchner, Hasslbauer, Schmideder</a:t>
            </a:r>
            <a:endParaRPr lang="en-US"/>
          </a:p>
        </p:txBody>
      </p:sp>
      <p:sp>
        <p:nvSpPr>
          <p:cNvPr id="24" name="Foliennummernplatzhalter 22"/>
          <p:cNvSpPr>
            <a:spLocks noGrp="1"/>
          </p:cNvSpPr>
          <p:nvPr>
            <p:ph type="sldNum" sz="quarter" idx="4"/>
          </p:nvPr>
        </p:nvSpPr>
        <p:spPr>
          <a:xfrm>
            <a:off x="11245980" y="6506742"/>
            <a:ext cx="623608" cy="215979"/>
          </a:xfrm>
          <a:prstGeom prst="rect">
            <a:avLst/>
          </a:prstGeom>
        </p:spPr>
        <p:txBody>
          <a:bodyPr vert="horz" lIns="0" tIns="0" rIns="0" bIns="0" anchor="b"/>
          <a:lstStyle>
            <a:lvl1pPr algn="r" eaLnBrk="1" latinLnBrk="0" hangingPunct="1">
              <a:defRPr kumimoji="0" sz="800" b="1">
                <a:solidFill>
                  <a:schemeClr val="accent2"/>
                </a:solidFill>
              </a:defRPr>
            </a:lvl1pPr>
          </a:lstStyle>
          <a:p>
            <a:fld id="{173FEA60-B56A-DE49-B4F9-939AB62E9280}" type="slidenum">
              <a:rPr lang="de-DE" smtClean="0"/>
              <a:pPr/>
              <a:t>‹Nr.›</a:t>
            </a:fld>
            <a:endParaRPr lang="de-DE"/>
          </a:p>
        </p:txBody>
      </p:sp>
      <p:sp>
        <p:nvSpPr>
          <p:cNvPr id="25" name="Fußzeilenplatzhalter 4"/>
          <p:cNvSpPr>
            <a:spLocks noGrp="1"/>
          </p:cNvSpPr>
          <p:nvPr>
            <p:ph type="ftr" sz="quarter" idx="3"/>
          </p:nvPr>
        </p:nvSpPr>
        <p:spPr>
          <a:xfrm>
            <a:off x="324001" y="6614732"/>
            <a:ext cx="9247793" cy="166777"/>
          </a:xfrm>
          <a:prstGeom prst="rect">
            <a:avLst/>
          </a:prstGeom>
        </p:spPr>
        <p:txBody>
          <a:bodyPr lIns="0" tIns="60972" rIns="121944" bIns="60972" anchor="b" anchorCtr="0"/>
          <a:lstStyle>
            <a:lvl1pPr>
              <a:defRPr sz="800">
                <a:solidFill>
                  <a:schemeClr val="accent2"/>
                </a:solidFill>
              </a:defRPr>
            </a:lvl1pPr>
          </a:lstStyle>
          <a:p>
            <a:endParaRPr lang="de-DE"/>
          </a:p>
        </p:txBody>
      </p:sp>
      <p:sp>
        <p:nvSpPr>
          <p:cNvPr id="2" name="Titel 1">
            <a:extLst>
              <a:ext uri="{FF2B5EF4-FFF2-40B4-BE49-F238E27FC236}">
                <a16:creationId xmlns:a16="http://schemas.microsoft.com/office/drawing/2014/main" id="{8B574617-1C2F-4AFD-B402-0EE9ED9EB681}"/>
              </a:ext>
            </a:extLst>
          </p:cNvPr>
          <p:cNvSpPr>
            <a:spLocks noGrp="1"/>
          </p:cNvSpPr>
          <p:nvPr>
            <p:ph type="title"/>
          </p:nvPr>
        </p:nvSpPr>
        <p:spPr/>
        <p:txBody>
          <a:bodyPr/>
          <a:lstStyle>
            <a:lvl1pPr>
              <a:defRPr/>
            </a:lvl1pPr>
          </a:lstStyle>
          <a:p>
            <a:r>
              <a:rPr lang="de-DE"/>
              <a:t>Mastertitelformat bearbeiten</a:t>
            </a:r>
          </a:p>
        </p:txBody>
      </p:sp>
      <p:sp>
        <p:nvSpPr>
          <p:cNvPr id="4" name="Inhaltsplatzhalter 3">
            <a:extLst>
              <a:ext uri="{FF2B5EF4-FFF2-40B4-BE49-F238E27FC236}">
                <a16:creationId xmlns:a16="http://schemas.microsoft.com/office/drawing/2014/main" id="{17758379-639B-4BAE-8918-9F6FDF2318F9}"/>
              </a:ext>
            </a:extLst>
          </p:cNvPr>
          <p:cNvSpPr>
            <a:spLocks noGrp="1"/>
          </p:cNvSpPr>
          <p:nvPr>
            <p:ph sz="quarter" idx="10"/>
          </p:nvPr>
        </p:nvSpPr>
        <p:spPr>
          <a:xfrm>
            <a:off x="6276794" y="1525588"/>
            <a:ext cx="5592794" cy="478373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Inhaltsplatzhalter 5">
            <a:extLst>
              <a:ext uri="{FF2B5EF4-FFF2-40B4-BE49-F238E27FC236}">
                <a16:creationId xmlns:a16="http://schemas.microsoft.com/office/drawing/2014/main" id="{27A25D9E-4184-40A3-AFED-F776780274D9}"/>
              </a:ext>
            </a:extLst>
          </p:cNvPr>
          <p:cNvSpPr>
            <a:spLocks noGrp="1"/>
          </p:cNvSpPr>
          <p:nvPr>
            <p:ph sz="quarter" idx="11"/>
          </p:nvPr>
        </p:nvSpPr>
        <p:spPr>
          <a:xfrm>
            <a:off x="322263" y="1525588"/>
            <a:ext cx="5592795" cy="478313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308052736"/>
      </p:ext>
    </p:extLst>
  </p:cSld>
  <p:clrMapOvr>
    <a:masterClrMapping/>
  </p:clrMapOvr>
  <p:extLst>
    <p:ext uri="{DCECCB84-F9BA-43D5-87BE-67443E8EF086}">
      <p15:sldGuideLst xmlns:p15="http://schemas.microsoft.com/office/powerpoint/2012/main">
        <p15:guide id="1" pos="3728">
          <p15:clr>
            <a:srgbClr val="FBAE40"/>
          </p15:clr>
        </p15:guide>
        <p15:guide id="2" pos="3954">
          <p15:clr>
            <a:srgbClr val="FBAE40"/>
          </p15:clr>
        </p15:guide>
      </p15:sldGuideLst>
    </p:ext>
  </p:extLs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p:cSld name="Title, Subtitle, 2 Content grey">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E9D05DA-2E3E-48E8-9FC5-408FD39729E0}"/>
              </a:ext>
            </a:extLst>
          </p:cNvPr>
          <p:cNvSpPr/>
          <p:nvPr/>
        </p:nvSpPr>
        <p:spPr>
          <a:xfrm>
            <a:off x="-1" y="2648932"/>
            <a:ext cx="12195175" cy="3727379"/>
          </a:xfrm>
          <a:prstGeom prst="rect">
            <a:avLst/>
          </a:prstGeom>
          <a:gradFill>
            <a:gsLst>
              <a:gs pos="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Datumsplatzhalter 9"/>
          <p:cNvSpPr>
            <a:spLocks noGrp="1"/>
          </p:cNvSpPr>
          <p:nvPr>
            <p:ph type="dt" sz="half" idx="2"/>
          </p:nvPr>
        </p:nvSpPr>
        <p:spPr>
          <a:xfrm>
            <a:off x="324001" y="6381579"/>
            <a:ext cx="9247794" cy="217418"/>
          </a:xfrm>
          <a:prstGeom prst="rect">
            <a:avLst/>
          </a:prstGeom>
        </p:spPr>
        <p:txBody>
          <a:bodyPr vert="horz" lIns="0" tIns="0" rIns="0" bIns="0" rtlCol="0" anchor="ctr"/>
          <a:lstStyle>
            <a:lvl1pPr algn="l">
              <a:defRPr lang="de-DE" sz="800" kern="1200" smtClean="0">
                <a:solidFill>
                  <a:schemeClr val="accent2"/>
                </a:solidFill>
                <a:latin typeface="+mn-lt"/>
                <a:ea typeface="+mn-ea"/>
                <a:cs typeface="+mn-cs"/>
              </a:defRPr>
            </a:lvl1pPr>
          </a:lstStyle>
          <a:p>
            <a:r>
              <a:rPr lang="de-DE"/>
              <a:t>07.10.2022 | Workshop DAR | Mackuth, Buchner, Hasslbauer, Schmideder</a:t>
            </a:r>
            <a:endParaRPr lang="en-US"/>
          </a:p>
        </p:txBody>
      </p:sp>
      <p:sp>
        <p:nvSpPr>
          <p:cNvPr id="24" name="Foliennummernplatzhalter 22"/>
          <p:cNvSpPr>
            <a:spLocks noGrp="1"/>
          </p:cNvSpPr>
          <p:nvPr>
            <p:ph type="sldNum" sz="quarter" idx="4"/>
          </p:nvPr>
        </p:nvSpPr>
        <p:spPr>
          <a:xfrm>
            <a:off x="11245980" y="6506742"/>
            <a:ext cx="623608" cy="215979"/>
          </a:xfrm>
          <a:prstGeom prst="rect">
            <a:avLst/>
          </a:prstGeom>
        </p:spPr>
        <p:txBody>
          <a:bodyPr vert="horz" lIns="0" tIns="0" rIns="0" bIns="0" anchor="b"/>
          <a:lstStyle>
            <a:lvl1pPr algn="r" eaLnBrk="1" latinLnBrk="0" hangingPunct="1">
              <a:defRPr kumimoji="0" sz="800" b="1">
                <a:solidFill>
                  <a:schemeClr val="accent2"/>
                </a:solidFill>
              </a:defRPr>
            </a:lvl1pPr>
          </a:lstStyle>
          <a:p>
            <a:fld id="{173FEA60-B56A-DE49-B4F9-939AB62E9280}" type="slidenum">
              <a:rPr lang="de-DE" smtClean="0"/>
              <a:pPr/>
              <a:t>‹Nr.›</a:t>
            </a:fld>
            <a:endParaRPr lang="de-DE"/>
          </a:p>
        </p:txBody>
      </p:sp>
      <p:sp>
        <p:nvSpPr>
          <p:cNvPr id="25" name="Fußzeilenplatzhalter 4"/>
          <p:cNvSpPr>
            <a:spLocks noGrp="1"/>
          </p:cNvSpPr>
          <p:nvPr>
            <p:ph type="ftr" sz="quarter" idx="3"/>
          </p:nvPr>
        </p:nvSpPr>
        <p:spPr>
          <a:xfrm>
            <a:off x="324001" y="6614732"/>
            <a:ext cx="9247793" cy="166777"/>
          </a:xfrm>
          <a:prstGeom prst="rect">
            <a:avLst/>
          </a:prstGeom>
        </p:spPr>
        <p:txBody>
          <a:bodyPr lIns="0" tIns="60972" rIns="121944" bIns="60972" anchor="b" anchorCtr="0"/>
          <a:lstStyle>
            <a:lvl1pPr>
              <a:defRPr sz="800">
                <a:solidFill>
                  <a:schemeClr val="accent2"/>
                </a:solidFill>
              </a:defRPr>
            </a:lvl1pPr>
          </a:lstStyle>
          <a:p>
            <a:endParaRPr lang="de-DE"/>
          </a:p>
        </p:txBody>
      </p:sp>
      <p:sp>
        <p:nvSpPr>
          <p:cNvPr id="3" name="Textplatzhalter 2">
            <a:extLst>
              <a:ext uri="{FF2B5EF4-FFF2-40B4-BE49-F238E27FC236}">
                <a16:creationId xmlns:a16="http://schemas.microsoft.com/office/drawing/2014/main" id="{4932ED2A-326E-49EE-BC82-7EF9E744C1EC}"/>
              </a:ext>
            </a:extLst>
          </p:cNvPr>
          <p:cNvSpPr>
            <a:spLocks noGrp="1"/>
          </p:cNvSpPr>
          <p:nvPr>
            <p:ph type="body" sz="quarter" idx="10"/>
          </p:nvPr>
        </p:nvSpPr>
        <p:spPr>
          <a:xfrm>
            <a:off x="324001" y="1035824"/>
            <a:ext cx="9698038" cy="365939"/>
          </a:xfrm>
        </p:spPr>
        <p:txBody>
          <a:bodyPr bIns="57600" anchor="t" anchorCtr="0">
            <a:spAutoFit/>
          </a:bodyPr>
          <a:lstStyle>
            <a:lvl1pPr>
              <a:defRPr b="1"/>
            </a:lvl1pPr>
          </a:lstStyle>
          <a:p>
            <a:pPr lvl="0"/>
            <a:r>
              <a:rPr lang="de-DE"/>
              <a:t>Mastertextformat bearbeiten</a:t>
            </a:r>
          </a:p>
        </p:txBody>
      </p:sp>
      <p:sp>
        <p:nvSpPr>
          <p:cNvPr id="4" name="Titel 3">
            <a:extLst>
              <a:ext uri="{FF2B5EF4-FFF2-40B4-BE49-F238E27FC236}">
                <a16:creationId xmlns:a16="http://schemas.microsoft.com/office/drawing/2014/main" id="{B26A37EC-14BE-4C6F-AF7B-89CDA6E90A0C}"/>
              </a:ext>
            </a:extLst>
          </p:cNvPr>
          <p:cNvSpPr>
            <a:spLocks noGrp="1"/>
          </p:cNvSpPr>
          <p:nvPr>
            <p:ph type="title"/>
          </p:nvPr>
        </p:nvSpPr>
        <p:spPr>
          <a:xfrm>
            <a:off x="324000" y="539600"/>
            <a:ext cx="9697138" cy="415370"/>
          </a:xfrm>
        </p:spPr>
        <p:txBody>
          <a:bodyPr>
            <a:noAutofit/>
          </a:bodyPr>
          <a:lstStyle/>
          <a:p>
            <a:r>
              <a:rPr lang="de-DE"/>
              <a:t>Mastertitelformat bearbeiten</a:t>
            </a:r>
          </a:p>
        </p:txBody>
      </p:sp>
      <p:sp>
        <p:nvSpPr>
          <p:cNvPr id="10" name="Inhaltsplatzhalter 3">
            <a:extLst>
              <a:ext uri="{FF2B5EF4-FFF2-40B4-BE49-F238E27FC236}">
                <a16:creationId xmlns:a16="http://schemas.microsoft.com/office/drawing/2014/main" id="{1FFB7F91-C47F-45F3-97AF-6C1E4EBCD0E2}"/>
              </a:ext>
            </a:extLst>
          </p:cNvPr>
          <p:cNvSpPr>
            <a:spLocks noGrp="1"/>
          </p:cNvSpPr>
          <p:nvPr>
            <p:ph sz="quarter" idx="11"/>
          </p:nvPr>
        </p:nvSpPr>
        <p:spPr>
          <a:xfrm>
            <a:off x="6276794" y="1525588"/>
            <a:ext cx="5592794" cy="478373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Inhaltsplatzhalter 5">
            <a:extLst>
              <a:ext uri="{FF2B5EF4-FFF2-40B4-BE49-F238E27FC236}">
                <a16:creationId xmlns:a16="http://schemas.microsoft.com/office/drawing/2014/main" id="{86938B70-BEE5-4974-B243-A28B145B832F}"/>
              </a:ext>
            </a:extLst>
          </p:cNvPr>
          <p:cNvSpPr>
            <a:spLocks noGrp="1"/>
          </p:cNvSpPr>
          <p:nvPr>
            <p:ph sz="quarter" idx="12"/>
          </p:nvPr>
        </p:nvSpPr>
        <p:spPr>
          <a:xfrm>
            <a:off x="322263" y="1525588"/>
            <a:ext cx="5592795" cy="478313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979872921"/>
      </p:ext>
    </p:extLst>
  </p:cSld>
  <p:clrMapOvr>
    <a:masterClrMapping/>
  </p:clrMapOvr>
  <p:extLst>
    <p:ext uri="{DCECCB84-F9BA-43D5-87BE-67443E8EF086}">
      <p15:sldGuideLst xmlns:p15="http://schemas.microsoft.com/office/powerpoint/2012/main">
        <p15:guide id="1" pos="3728">
          <p15:clr>
            <a:srgbClr val="FBAE40"/>
          </p15:clr>
        </p15:guide>
        <p15:guide id="2" pos="3954">
          <p15:clr>
            <a:srgbClr val="FBAE40"/>
          </p15:clr>
        </p15:guide>
      </p15:sldGuideLst>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p:cSld name="Title, Picture, Content grey">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744FAC09-9371-40D7-B487-51FADACDC3B7}"/>
              </a:ext>
            </a:extLst>
          </p:cNvPr>
          <p:cNvSpPr/>
          <p:nvPr/>
        </p:nvSpPr>
        <p:spPr>
          <a:xfrm>
            <a:off x="-1" y="2648932"/>
            <a:ext cx="12195175" cy="3727379"/>
          </a:xfrm>
          <a:prstGeom prst="rect">
            <a:avLst/>
          </a:prstGeom>
          <a:gradFill>
            <a:gsLst>
              <a:gs pos="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Datumsplatzhalter 9"/>
          <p:cNvSpPr>
            <a:spLocks noGrp="1"/>
          </p:cNvSpPr>
          <p:nvPr>
            <p:ph type="dt" sz="half" idx="2"/>
          </p:nvPr>
        </p:nvSpPr>
        <p:spPr>
          <a:xfrm>
            <a:off x="324001" y="6381579"/>
            <a:ext cx="9247794" cy="217418"/>
          </a:xfrm>
          <a:prstGeom prst="rect">
            <a:avLst/>
          </a:prstGeom>
        </p:spPr>
        <p:txBody>
          <a:bodyPr vert="horz" lIns="0" tIns="0" rIns="0" bIns="0" rtlCol="0" anchor="ctr"/>
          <a:lstStyle>
            <a:lvl1pPr algn="l">
              <a:defRPr lang="de-DE" sz="800" kern="1200" smtClean="0">
                <a:solidFill>
                  <a:schemeClr val="accent2"/>
                </a:solidFill>
                <a:latin typeface="+mn-lt"/>
                <a:ea typeface="+mn-ea"/>
                <a:cs typeface="+mn-cs"/>
              </a:defRPr>
            </a:lvl1pPr>
          </a:lstStyle>
          <a:p>
            <a:r>
              <a:rPr lang="de-DE"/>
              <a:t>07.10.2022 | Workshop DAR | Mackuth, Buchner, Hasslbauer, Schmideder</a:t>
            </a:r>
            <a:endParaRPr lang="en-US"/>
          </a:p>
        </p:txBody>
      </p:sp>
      <p:sp>
        <p:nvSpPr>
          <p:cNvPr id="24" name="Foliennummernplatzhalter 22"/>
          <p:cNvSpPr>
            <a:spLocks noGrp="1"/>
          </p:cNvSpPr>
          <p:nvPr>
            <p:ph type="sldNum" sz="quarter" idx="4"/>
          </p:nvPr>
        </p:nvSpPr>
        <p:spPr>
          <a:xfrm>
            <a:off x="11245980" y="6506742"/>
            <a:ext cx="623608" cy="215979"/>
          </a:xfrm>
          <a:prstGeom prst="rect">
            <a:avLst/>
          </a:prstGeom>
        </p:spPr>
        <p:txBody>
          <a:bodyPr vert="horz" lIns="0" tIns="0" rIns="0" bIns="0" anchor="b"/>
          <a:lstStyle>
            <a:lvl1pPr algn="r" eaLnBrk="1" latinLnBrk="0" hangingPunct="1">
              <a:defRPr kumimoji="0" sz="800" b="1">
                <a:solidFill>
                  <a:schemeClr val="accent2"/>
                </a:solidFill>
              </a:defRPr>
            </a:lvl1pPr>
          </a:lstStyle>
          <a:p>
            <a:fld id="{173FEA60-B56A-DE49-B4F9-939AB62E9280}" type="slidenum">
              <a:rPr lang="de-DE" smtClean="0"/>
              <a:pPr/>
              <a:t>‹Nr.›</a:t>
            </a:fld>
            <a:endParaRPr lang="de-DE"/>
          </a:p>
        </p:txBody>
      </p:sp>
      <p:sp>
        <p:nvSpPr>
          <p:cNvPr id="25" name="Fußzeilenplatzhalter 4"/>
          <p:cNvSpPr>
            <a:spLocks noGrp="1"/>
          </p:cNvSpPr>
          <p:nvPr>
            <p:ph type="ftr" sz="quarter" idx="3"/>
          </p:nvPr>
        </p:nvSpPr>
        <p:spPr>
          <a:xfrm>
            <a:off x="324001" y="6614732"/>
            <a:ext cx="9247793" cy="166777"/>
          </a:xfrm>
          <a:prstGeom prst="rect">
            <a:avLst/>
          </a:prstGeom>
        </p:spPr>
        <p:txBody>
          <a:bodyPr lIns="0" tIns="60972" rIns="121944" bIns="60972" anchor="b" anchorCtr="0"/>
          <a:lstStyle>
            <a:lvl1pPr>
              <a:defRPr sz="800">
                <a:solidFill>
                  <a:schemeClr val="accent2"/>
                </a:solidFill>
              </a:defRPr>
            </a:lvl1pPr>
          </a:lstStyle>
          <a:p>
            <a:endParaRPr lang="de-DE"/>
          </a:p>
        </p:txBody>
      </p:sp>
      <p:sp>
        <p:nvSpPr>
          <p:cNvPr id="2" name="Titel 1">
            <a:extLst>
              <a:ext uri="{FF2B5EF4-FFF2-40B4-BE49-F238E27FC236}">
                <a16:creationId xmlns:a16="http://schemas.microsoft.com/office/drawing/2014/main" id="{8B574617-1C2F-4AFD-B402-0EE9ED9EB681}"/>
              </a:ext>
            </a:extLst>
          </p:cNvPr>
          <p:cNvSpPr>
            <a:spLocks noGrp="1"/>
          </p:cNvSpPr>
          <p:nvPr>
            <p:ph type="title"/>
          </p:nvPr>
        </p:nvSpPr>
        <p:spPr/>
        <p:txBody>
          <a:bodyPr/>
          <a:lstStyle>
            <a:lvl1pPr>
              <a:defRPr/>
            </a:lvl1pPr>
          </a:lstStyle>
          <a:p>
            <a:r>
              <a:rPr lang="de-DE"/>
              <a:t>Mastertitelformat bearbeiten</a:t>
            </a:r>
          </a:p>
        </p:txBody>
      </p:sp>
      <p:sp>
        <p:nvSpPr>
          <p:cNvPr id="4" name="Inhaltsplatzhalter 3">
            <a:extLst>
              <a:ext uri="{FF2B5EF4-FFF2-40B4-BE49-F238E27FC236}">
                <a16:creationId xmlns:a16="http://schemas.microsoft.com/office/drawing/2014/main" id="{17758379-639B-4BAE-8918-9F6FDF2318F9}"/>
              </a:ext>
            </a:extLst>
          </p:cNvPr>
          <p:cNvSpPr>
            <a:spLocks noGrp="1"/>
          </p:cNvSpPr>
          <p:nvPr>
            <p:ph sz="quarter" idx="10"/>
          </p:nvPr>
        </p:nvSpPr>
        <p:spPr>
          <a:xfrm>
            <a:off x="6276794" y="1525588"/>
            <a:ext cx="5592794" cy="478373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Bildplatzhalter 4">
            <a:extLst>
              <a:ext uri="{FF2B5EF4-FFF2-40B4-BE49-F238E27FC236}">
                <a16:creationId xmlns:a16="http://schemas.microsoft.com/office/drawing/2014/main" id="{37991470-7FC2-4312-A525-2E8AF634381E}"/>
              </a:ext>
            </a:extLst>
          </p:cNvPr>
          <p:cNvSpPr>
            <a:spLocks noGrp="1"/>
          </p:cNvSpPr>
          <p:nvPr>
            <p:ph type="pic" sz="quarter" idx="11"/>
          </p:nvPr>
        </p:nvSpPr>
        <p:spPr>
          <a:xfrm>
            <a:off x="1" y="1525588"/>
            <a:ext cx="5918200" cy="4852353"/>
          </a:xfrm>
        </p:spPr>
        <p:txBody>
          <a:bodyPr/>
          <a:lstStyle/>
          <a:p>
            <a:r>
              <a:rPr lang="de-DE"/>
              <a:t>Bild durch Klicken auf Symbol hinzufügen</a:t>
            </a:r>
          </a:p>
        </p:txBody>
      </p:sp>
    </p:spTree>
    <p:extLst>
      <p:ext uri="{BB962C8B-B14F-4D97-AF65-F5344CB8AC3E}">
        <p14:creationId xmlns:p14="http://schemas.microsoft.com/office/powerpoint/2010/main" val="861319851"/>
      </p:ext>
    </p:extLst>
  </p:cSld>
  <p:clrMapOvr>
    <a:masterClrMapping/>
  </p:clrMapOvr>
  <p:extLst>
    <p:ext uri="{DCECCB84-F9BA-43D5-87BE-67443E8EF086}">
      <p15:sldGuideLst xmlns:p15="http://schemas.microsoft.com/office/powerpoint/2012/main">
        <p15:guide id="1" pos="3728">
          <p15:clr>
            <a:srgbClr val="FBAE40"/>
          </p15:clr>
        </p15:guide>
        <p15:guide id="2" pos="395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D9088F4-EC4B-4D26-84A3-39A891A600D8}"/>
              </a:ext>
            </a:extLst>
          </p:cNvPr>
          <p:cNvSpPr>
            <a:spLocks noGrp="1"/>
          </p:cNvSpPr>
          <p:nvPr>
            <p:ph type="dt" sz="half" idx="10"/>
          </p:nvPr>
        </p:nvSpPr>
        <p:spPr/>
        <p:txBody>
          <a:bodyPr/>
          <a:lstStyle/>
          <a:p>
            <a:r>
              <a:rPr lang="de-DE"/>
              <a:t>07.10.2022 | Workshop DAR | Mackuth, Buchner, Hasslbauer, Schmideder</a:t>
            </a:r>
            <a:endParaRPr lang="en-GB"/>
          </a:p>
        </p:txBody>
      </p:sp>
      <p:sp>
        <p:nvSpPr>
          <p:cNvPr id="5" name="Slide Number Placeholder 4">
            <a:extLst>
              <a:ext uri="{FF2B5EF4-FFF2-40B4-BE49-F238E27FC236}">
                <a16:creationId xmlns:a16="http://schemas.microsoft.com/office/drawing/2014/main" id="{E6648925-414B-4492-A9D9-101BED9DF105}"/>
              </a:ext>
            </a:extLst>
          </p:cNvPr>
          <p:cNvSpPr>
            <a:spLocks noGrp="1"/>
          </p:cNvSpPr>
          <p:nvPr>
            <p:ph type="sldNum" sz="quarter" idx="12"/>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799374566"/>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p:cSld name="Title, Subtitle, Picture, Content grey">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D350B192-71BF-4DA4-8CA3-B91B81BB8D67}"/>
              </a:ext>
            </a:extLst>
          </p:cNvPr>
          <p:cNvSpPr/>
          <p:nvPr/>
        </p:nvSpPr>
        <p:spPr>
          <a:xfrm>
            <a:off x="-1" y="2648932"/>
            <a:ext cx="12195175" cy="3727379"/>
          </a:xfrm>
          <a:prstGeom prst="rect">
            <a:avLst/>
          </a:prstGeom>
          <a:gradFill>
            <a:gsLst>
              <a:gs pos="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Datumsplatzhalter 9"/>
          <p:cNvSpPr>
            <a:spLocks noGrp="1"/>
          </p:cNvSpPr>
          <p:nvPr>
            <p:ph type="dt" sz="half" idx="2"/>
          </p:nvPr>
        </p:nvSpPr>
        <p:spPr>
          <a:xfrm>
            <a:off x="324001" y="6381579"/>
            <a:ext cx="9247794" cy="217418"/>
          </a:xfrm>
          <a:prstGeom prst="rect">
            <a:avLst/>
          </a:prstGeom>
        </p:spPr>
        <p:txBody>
          <a:bodyPr vert="horz" lIns="0" tIns="0" rIns="0" bIns="0" rtlCol="0" anchor="ctr"/>
          <a:lstStyle>
            <a:lvl1pPr algn="l">
              <a:defRPr lang="de-DE" sz="800" kern="1200" smtClean="0">
                <a:solidFill>
                  <a:schemeClr val="accent2"/>
                </a:solidFill>
                <a:latin typeface="+mn-lt"/>
                <a:ea typeface="+mn-ea"/>
                <a:cs typeface="+mn-cs"/>
              </a:defRPr>
            </a:lvl1pPr>
          </a:lstStyle>
          <a:p>
            <a:r>
              <a:rPr lang="de-DE"/>
              <a:t>07.10.2022 | Workshop DAR | Mackuth, Buchner, Hasslbauer, Schmideder</a:t>
            </a:r>
            <a:endParaRPr lang="en-US"/>
          </a:p>
        </p:txBody>
      </p:sp>
      <p:sp>
        <p:nvSpPr>
          <p:cNvPr id="24" name="Foliennummernplatzhalter 22"/>
          <p:cNvSpPr>
            <a:spLocks noGrp="1"/>
          </p:cNvSpPr>
          <p:nvPr>
            <p:ph type="sldNum" sz="quarter" idx="4"/>
          </p:nvPr>
        </p:nvSpPr>
        <p:spPr>
          <a:xfrm>
            <a:off x="11245980" y="6506742"/>
            <a:ext cx="623608" cy="215979"/>
          </a:xfrm>
          <a:prstGeom prst="rect">
            <a:avLst/>
          </a:prstGeom>
        </p:spPr>
        <p:txBody>
          <a:bodyPr vert="horz" lIns="0" tIns="0" rIns="0" bIns="0" anchor="b"/>
          <a:lstStyle>
            <a:lvl1pPr algn="r" eaLnBrk="1" latinLnBrk="0" hangingPunct="1">
              <a:defRPr kumimoji="0" sz="800" b="1">
                <a:solidFill>
                  <a:schemeClr val="accent2"/>
                </a:solidFill>
              </a:defRPr>
            </a:lvl1pPr>
          </a:lstStyle>
          <a:p>
            <a:fld id="{173FEA60-B56A-DE49-B4F9-939AB62E9280}" type="slidenum">
              <a:rPr lang="de-DE" smtClean="0"/>
              <a:pPr/>
              <a:t>‹Nr.›</a:t>
            </a:fld>
            <a:endParaRPr lang="de-DE"/>
          </a:p>
        </p:txBody>
      </p:sp>
      <p:sp>
        <p:nvSpPr>
          <p:cNvPr id="25" name="Fußzeilenplatzhalter 4"/>
          <p:cNvSpPr>
            <a:spLocks noGrp="1"/>
          </p:cNvSpPr>
          <p:nvPr>
            <p:ph type="ftr" sz="quarter" idx="3"/>
          </p:nvPr>
        </p:nvSpPr>
        <p:spPr>
          <a:xfrm>
            <a:off x="324001" y="6614732"/>
            <a:ext cx="9247793" cy="166777"/>
          </a:xfrm>
          <a:prstGeom prst="rect">
            <a:avLst/>
          </a:prstGeom>
        </p:spPr>
        <p:txBody>
          <a:bodyPr lIns="0" tIns="60972" rIns="121944" bIns="60972" anchor="b" anchorCtr="0"/>
          <a:lstStyle>
            <a:lvl1pPr>
              <a:defRPr sz="800">
                <a:solidFill>
                  <a:schemeClr val="accent2"/>
                </a:solidFill>
              </a:defRPr>
            </a:lvl1pPr>
          </a:lstStyle>
          <a:p>
            <a:endParaRPr lang="de-DE"/>
          </a:p>
        </p:txBody>
      </p:sp>
      <p:sp>
        <p:nvSpPr>
          <p:cNvPr id="3" name="Textplatzhalter 2">
            <a:extLst>
              <a:ext uri="{FF2B5EF4-FFF2-40B4-BE49-F238E27FC236}">
                <a16:creationId xmlns:a16="http://schemas.microsoft.com/office/drawing/2014/main" id="{4932ED2A-326E-49EE-BC82-7EF9E744C1EC}"/>
              </a:ext>
            </a:extLst>
          </p:cNvPr>
          <p:cNvSpPr>
            <a:spLocks noGrp="1"/>
          </p:cNvSpPr>
          <p:nvPr>
            <p:ph type="body" sz="quarter" idx="10"/>
          </p:nvPr>
        </p:nvSpPr>
        <p:spPr>
          <a:xfrm>
            <a:off x="324001" y="1035824"/>
            <a:ext cx="9698038" cy="365939"/>
          </a:xfrm>
        </p:spPr>
        <p:txBody>
          <a:bodyPr bIns="57600" anchor="t" anchorCtr="0">
            <a:spAutoFit/>
          </a:bodyPr>
          <a:lstStyle>
            <a:lvl1pPr>
              <a:defRPr b="1"/>
            </a:lvl1pPr>
          </a:lstStyle>
          <a:p>
            <a:pPr lvl="0"/>
            <a:r>
              <a:rPr lang="de-DE"/>
              <a:t>Mastertextformat bearbeiten</a:t>
            </a:r>
          </a:p>
        </p:txBody>
      </p:sp>
      <p:sp>
        <p:nvSpPr>
          <p:cNvPr id="4" name="Titel 3">
            <a:extLst>
              <a:ext uri="{FF2B5EF4-FFF2-40B4-BE49-F238E27FC236}">
                <a16:creationId xmlns:a16="http://schemas.microsoft.com/office/drawing/2014/main" id="{B26A37EC-14BE-4C6F-AF7B-89CDA6E90A0C}"/>
              </a:ext>
            </a:extLst>
          </p:cNvPr>
          <p:cNvSpPr>
            <a:spLocks noGrp="1"/>
          </p:cNvSpPr>
          <p:nvPr>
            <p:ph type="title"/>
          </p:nvPr>
        </p:nvSpPr>
        <p:spPr>
          <a:xfrm>
            <a:off x="324000" y="539600"/>
            <a:ext cx="9697138" cy="415370"/>
          </a:xfrm>
        </p:spPr>
        <p:txBody>
          <a:bodyPr>
            <a:noAutofit/>
          </a:bodyPr>
          <a:lstStyle/>
          <a:p>
            <a:r>
              <a:rPr lang="de-DE"/>
              <a:t>Mastertitelformat bearbeiten</a:t>
            </a:r>
          </a:p>
        </p:txBody>
      </p:sp>
      <p:sp>
        <p:nvSpPr>
          <p:cNvPr id="10" name="Inhaltsplatzhalter 3">
            <a:extLst>
              <a:ext uri="{FF2B5EF4-FFF2-40B4-BE49-F238E27FC236}">
                <a16:creationId xmlns:a16="http://schemas.microsoft.com/office/drawing/2014/main" id="{1FFB7F91-C47F-45F3-97AF-6C1E4EBCD0E2}"/>
              </a:ext>
            </a:extLst>
          </p:cNvPr>
          <p:cNvSpPr>
            <a:spLocks noGrp="1"/>
          </p:cNvSpPr>
          <p:nvPr>
            <p:ph sz="quarter" idx="11"/>
          </p:nvPr>
        </p:nvSpPr>
        <p:spPr>
          <a:xfrm>
            <a:off x="6276794" y="1525588"/>
            <a:ext cx="5592794" cy="478373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Bildplatzhalter 4">
            <a:extLst>
              <a:ext uri="{FF2B5EF4-FFF2-40B4-BE49-F238E27FC236}">
                <a16:creationId xmlns:a16="http://schemas.microsoft.com/office/drawing/2014/main" id="{423EDF0F-554B-4A11-861D-4D88B8B50A55}"/>
              </a:ext>
            </a:extLst>
          </p:cNvPr>
          <p:cNvSpPr>
            <a:spLocks noGrp="1"/>
          </p:cNvSpPr>
          <p:nvPr>
            <p:ph type="pic" sz="quarter" idx="12"/>
          </p:nvPr>
        </p:nvSpPr>
        <p:spPr>
          <a:xfrm>
            <a:off x="1" y="1525588"/>
            <a:ext cx="5918200" cy="4852353"/>
          </a:xfrm>
        </p:spPr>
        <p:txBody>
          <a:bodyPr/>
          <a:lstStyle/>
          <a:p>
            <a:r>
              <a:rPr lang="de-DE"/>
              <a:t>Bild durch Klicken auf Symbol hinzufügen</a:t>
            </a:r>
          </a:p>
        </p:txBody>
      </p:sp>
    </p:spTree>
    <p:extLst>
      <p:ext uri="{BB962C8B-B14F-4D97-AF65-F5344CB8AC3E}">
        <p14:creationId xmlns:p14="http://schemas.microsoft.com/office/powerpoint/2010/main" val="2491843128"/>
      </p:ext>
    </p:extLst>
  </p:cSld>
  <p:clrMapOvr>
    <a:masterClrMapping/>
  </p:clrMapOvr>
  <p:extLst>
    <p:ext uri="{DCECCB84-F9BA-43D5-87BE-67443E8EF086}">
      <p15:sldGuideLst xmlns:p15="http://schemas.microsoft.com/office/powerpoint/2012/main">
        <p15:guide id="1" pos="3728">
          <p15:clr>
            <a:srgbClr val="FBAE40"/>
          </p15:clr>
        </p15:guide>
        <p15:guide id="2" pos="3954">
          <p15:clr>
            <a:srgbClr val="FBAE40"/>
          </p15:clr>
        </p15:guide>
      </p15:sldGuideLst>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p:cSld name="Title grey">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929DCE80-A37B-4920-8174-381EF783CD72}"/>
              </a:ext>
            </a:extLst>
          </p:cNvPr>
          <p:cNvSpPr/>
          <p:nvPr/>
        </p:nvSpPr>
        <p:spPr>
          <a:xfrm>
            <a:off x="-1" y="2648932"/>
            <a:ext cx="12195175" cy="3727379"/>
          </a:xfrm>
          <a:prstGeom prst="rect">
            <a:avLst/>
          </a:prstGeom>
          <a:gradFill>
            <a:gsLst>
              <a:gs pos="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Datumsplatzhalter 9"/>
          <p:cNvSpPr>
            <a:spLocks noGrp="1"/>
          </p:cNvSpPr>
          <p:nvPr>
            <p:ph type="dt" sz="half" idx="2"/>
          </p:nvPr>
        </p:nvSpPr>
        <p:spPr>
          <a:xfrm>
            <a:off x="324001" y="6381579"/>
            <a:ext cx="9247794" cy="217418"/>
          </a:xfrm>
          <a:prstGeom prst="rect">
            <a:avLst/>
          </a:prstGeom>
        </p:spPr>
        <p:txBody>
          <a:bodyPr vert="horz" lIns="0" tIns="0" rIns="0" bIns="0" rtlCol="0" anchor="ctr"/>
          <a:lstStyle>
            <a:lvl1pPr algn="l">
              <a:defRPr lang="de-DE" sz="800" kern="1200" smtClean="0">
                <a:solidFill>
                  <a:schemeClr val="accent2"/>
                </a:solidFill>
                <a:latin typeface="+mn-lt"/>
                <a:ea typeface="+mn-ea"/>
                <a:cs typeface="+mn-cs"/>
              </a:defRPr>
            </a:lvl1pPr>
          </a:lstStyle>
          <a:p>
            <a:r>
              <a:rPr lang="de-DE"/>
              <a:t>07.10.2022 | Workshop DAR | Mackuth, Buchner, Hasslbauer, Schmideder</a:t>
            </a:r>
            <a:endParaRPr lang="en-US"/>
          </a:p>
        </p:txBody>
      </p:sp>
      <p:sp>
        <p:nvSpPr>
          <p:cNvPr id="24" name="Foliennummernplatzhalter 22"/>
          <p:cNvSpPr>
            <a:spLocks noGrp="1"/>
          </p:cNvSpPr>
          <p:nvPr>
            <p:ph type="sldNum" sz="quarter" idx="4"/>
          </p:nvPr>
        </p:nvSpPr>
        <p:spPr>
          <a:xfrm>
            <a:off x="11245980" y="6506742"/>
            <a:ext cx="623608" cy="215979"/>
          </a:xfrm>
          <a:prstGeom prst="rect">
            <a:avLst/>
          </a:prstGeom>
        </p:spPr>
        <p:txBody>
          <a:bodyPr vert="horz" lIns="0" tIns="0" rIns="0" bIns="0" anchor="b"/>
          <a:lstStyle>
            <a:lvl1pPr algn="r" eaLnBrk="1" latinLnBrk="0" hangingPunct="1">
              <a:defRPr kumimoji="0" sz="800" b="1">
                <a:solidFill>
                  <a:schemeClr val="accent2"/>
                </a:solidFill>
              </a:defRPr>
            </a:lvl1pPr>
          </a:lstStyle>
          <a:p>
            <a:fld id="{173FEA60-B56A-DE49-B4F9-939AB62E9280}" type="slidenum">
              <a:rPr lang="de-DE" smtClean="0"/>
              <a:pPr/>
              <a:t>‹Nr.›</a:t>
            </a:fld>
            <a:endParaRPr lang="de-DE"/>
          </a:p>
        </p:txBody>
      </p:sp>
      <p:sp>
        <p:nvSpPr>
          <p:cNvPr id="25" name="Fußzeilenplatzhalter 4"/>
          <p:cNvSpPr>
            <a:spLocks noGrp="1"/>
          </p:cNvSpPr>
          <p:nvPr>
            <p:ph type="ftr" sz="quarter" idx="3"/>
          </p:nvPr>
        </p:nvSpPr>
        <p:spPr>
          <a:xfrm>
            <a:off x="324001" y="6614732"/>
            <a:ext cx="9247793" cy="166777"/>
          </a:xfrm>
          <a:prstGeom prst="rect">
            <a:avLst/>
          </a:prstGeom>
        </p:spPr>
        <p:txBody>
          <a:bodyPr lIns="0" tIns="60972" rIns="121944" bIns="60972" anchor="b" anchorCtr="0"/>
          <a:lstStyle>
            <a:lvl1pPr>
              <a:defRPr sz="800">
                <a:solidFill>
                  <a:schemeClr val="accent2"/>
                </a:solidFill>
              </a:defRPr>
            </a:lvl1pPr>
          </a:lstStyle>
          <a:p>
            <a:endParaRPr lang="de-DE"/>
          </a:p>
        </p:txBody>
      </p:sp>
      <p:sp>
        <p:nvSpPr>
          <p:cNvPr id="2" name="Titel 1">
            <a:extLst>
              <a:ext uri="{FF2B5EF4-FFF2-40B4-BE49-F238E27FC236}">
                <a16:creationId xmlns:a16="http://schemas.microsoft.com/office/drawing/2014/main" id="{8B574617-1C2F-4AFD-B402-0EE9ED9EB681}"/>
              </a:ext>
            </a:extLst>
          </p:cNvPr>
          <p:cNvSpPr>
            <a:spLocks noGrp="1"/>
          </p:cNvSpPr>
          <p:nvPr>
            <p:ph type="title"/>
          </p:nvPr>
        </p:nvSpPr>
        <p:spPr/>
        <p:txBody>
          <a:bodyPr/>
          <a:lstStyle>
            <a:lvl1pPr>
              <a:defRPr/>
            </a:lvl1pPr>
          </a:lstStyle>
          <a:p>
            <a:r>
              <a:rPr lang="de-DE"/>
              <a:t>Mastertitelformat bearbeiten</a:t>
            </a:r>
          </a:p>
        </p:txBody>
      </p:sp>
    </p:spTree>
    <p:extLst>
      <p:ext uri="{BB962C8B-B14F-4D97-AF65-F5344CB8AC3E}">
        <p14:creationId xmlns:p14="http://schemas.microsoft.com/office/powerpoint/2010/main" val="956185980"/>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p:cSld name="Title, Subtitle grey">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1822066C-E29D-4ABF-BEBE-F91EB1C833E2}"/>
              </a:ext>
            </a:extLst>
          </p:cNvPr>
          <p:cNvSpPr/>
          <p:nvPr/>
        </p:nvSpPr>
        <p:spPr>
          <a:xfrm>
            <a:off x="-1" y="2648932"/>
            <a:ext cx="12195175" cy="3727379"/>
          </a:xfrm>
          <a:prstGeom prst="rect">
            <a:avLst/>
          </a:prstGeom>
          <a:gradFill>
            <a:gsLst>
              <a:gs pos="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Datumsplatzhalter 9"/>
          <p:cNvSpPr>
            <a:spLocks noGrp="1"/>
          </p:cNvSpPr>
          <p:nvPr>
            <p:ph type="dt" sz="half" idx="2"/>
          </p:nvPr>
        </p:nvSpPr>
        <p:spPr>
          <a:xfrm>
            <a:off x="324001" y="6381579"/>
            <a:ext cx="9247794" cy="217418"/>
          </a:xfrm>
          <a:prstGeom prst="rect">
            <a:avLst/>
          </a:prstGeom>
        </p:spPr>
        <p:txBody>
          <a:bodyPr vert="horz" lIns="0" tIns="0" rIns="0" bIns="0" rtlCol="0" anchor="ctr"/>
          <a:lstStyle>
            <a:lvl1pPr algn="l">
              <a:defRPr lang="de-DE" sz="800" kern="1200" smtClean="0">
                <a:solidFill>
                  <a:schemeClr val="accent2"/>
                </a:solidFill>
                <a:latin typeface="+mn-lt"/>
                <a:ea typeface="+mn-ea"/>
                <a:cs typeface="+mn-cs"/>
              </a:defRPr>
            </a:lvl1pPr>
          </a:lstStyle>
          <a:p>
            <a:r>
              <a:rPr lang="de-DE"/>
              <a:t>07.10.2022 | Workshop DAR | Mackuth, Buchner, Hasslbauer, Schmideder</a:t>
            </a:r>
            <a:endParaRPr lang="en-US"/>
          </a:p>
        </p:txBody>
      </p:sp>
      <p:sp>
        <p:nvSpPr>
          <p:cNvPr id="24" name="Foliennummernplatzhalter 22"/>
          <p:cNvSpPr>
            <a:spLocks noGrp="1"/>
          </p:cNvSpPr>
          <p:nvPr>
            <p:ph type="sldNum" sz="quarter" idx="4"/>
          </p:nvPr>
        </p:nvSpPr>
        <p:spPr>
          <a:xfrm>
            <a:off x="11245980" y="6506742"/>
            <a:ext cx="623608" cy="215979"/>
          </a:xfrm>
          <a:prstGeom prst="rect">
            <a:avLst/>
          </a:prstGeom>
        </p:spPr>
        <p:txBody>
          <a:bodyPr vert="horz" lIns="0" tIns="0" rIns="0" bIns="0" anchor="b"/>
          <a:lstStyle>
            <a:lvl1pPr algn="r" eaLnBrk="1" latinLnBrk="0" hangingPunct="1">
              <a:defRPr kumimoji="0" sz="800" b="1">
                <a:solidFill>
                  <a:schemeClr val="accent2"/>
                </a:solidFill>
              </a:defRPr>
            </a:lvl1pPr>
          </a:lstStyle>
          <a:p>
            <a:fld id="{173FEA60-B56A-DE49-B4F9-939AB62E9280}" type="slidenum">
              <a:rPr lang="de-DE" smtClean="0"/>
              <a:pPr/>
              <a:t>‹Nr.›</a:t>
            </a:fld>
            <a:endParaRPr lang="de-DE"/>
          </a:p>
        </p:txBody>
      </p:sp>
      <p:sp>
        <p:nvSpPr>
          <p:cNvPr id="25" name="Fußzeilenplatzhalter 4"/>
          <p:cNvSpPr>
            <a:spLocks noGrp="1"/>
          </p:cNvSpPr>
          <p:nvPr>
            <p:ph type="ftr" sz="quarter" idx="3"/>
          </p:nvPr>
        </p:nvSpPr>
        <p:spPr>
          <a:xfrm>
            <a:off x="324001" y="6614732"/>
            <a:ext cx="9247793" cy="166777"/>
          </a:xfrm>
          <a:prstGeom prst="rect">
            <a:avLst/>
          </a:prstGeom>
        </p:spPr>
        <p:txBody>
          <a:bodyPr lIns="0" tIns="60972" rIns="121944" bIns="60972" anchor="b" anchorCtr="0"/>
          <a:lstStyle>
            <a:lvl1pPr>
              <a:defRPr sz="800">
                <a:solidFill>
                  <a:schemeClr val="accent2"/>
                </a:solidFill>
              </a:defRPr>
            </a:lvl1pPr>
          </a:lstStyle>
          <a:p>
            <a:endParaRPr lang="de-DE"/>
          </a:p>
        </p:txBody>
      </p:sp>
      <p:sp>
        <p:nvSpPr>
          <p:cNvPr id="3" name="Textplatzhalter 2">
            <a:extLst>
              <a:ext uri="{FF2B5EF4-FFF2-40B4-BE49-F238E27FC236}">
                <a16:creationId xmlns:a16="http://schemas.microsoft.com/office/drawing/2014/main" id="{4932ED2A-326E-49EE-BC82-7EF9E744C1EC}"/>
              </a:ext>
            </a:extLst>
          </p:cNvPr>
          <p:cNvSpPr>
            <a:spLocks noGrp="1"/>
          </p:cNvSpPr>
          <p:nvPr>
            <p:ph type="body" sz="quarter" idx="10"/>
          </p:nvPr>
        </p:nvSpPr>
        <p:spPr>
          <a:xfrm>
            <a:off x="324001" y="1035824"/>
            <a:ext cx="9698038" cy="365939"/>
          </a:xfrm>
        </p:spPr>
        <p:txBody>
          <a:bodyPr bIns="57600" anchor="t" anchorCtr="0">
            <a:spAutoFit/>
          </a:bodyPr>
          <a:lstStyle>
            <a:lvl1pPr>
              <a:defRPr b="1"/>
            </a:lvl1pPr>
          </a:lstStyle>
          <a:p>
            <a:pPr lvl="0"/>
            <a:r>
              <a:rPr lang="de-DE"/>
              <a:t>Mastertextformat bearbeiten</a:t>
            </a:r>
          </a:p>
        </p:txBody>
      </p:sp>
      <p:sp>
        <p:nvSpPr>
          <p:cNvPr id="4" name="Titel 3">
            <a:extLst>
              <a:ext uri="{FF2B5EF4-FFF2-40B4-BE49-F238E27FC236}">
                <a16:creationId xmlns:a16="http://schemas.microsoft.com/office/drawing/2014/main" id="{B26A37EC-14BE-4C6F-AF7B-89CDA6E90A0C}"/>
              </a:ext>
            </a:extLst>
          </p:cNvPr>
          <p:cNvSpPr>
            <a:spLocks noGrp="1"/>
          </p:cNvSpPr>
          <p:nvPr>
            <p:ph type="title"/>
          </p:nvPr>
        </p:nvSpPr>
        <p:spPr>
          <a:xfrm>
            <a:off x="324000" y="539600"/>
            <a:ext cx="9697138" cy="415370"/>
          </a:xfrm>
        </p:spPr>
        <p:txBody>
          <a:bodyPr>
            <a:noAutofit/>
          </a:bodyPr>
          <a:lstStyle/>
          <a:p>
            <a:r>
              <a:rPr lang="de-DE"/>
              <a:t>Mastertitelformat bearbeiten</a:t>
            </a:r>
          </a:p>
        </p:txBody>
      </p:sp>
    </p:spTree>
    <p:extLst>
      <p:ext uri="{BB962C8B-B14F-4D97-AF65-F5344CB8AC3E}">
        <p14:creationId xmlns:p14="http://schemas.microsoft.com/office/powerpoint/2010/main" val="1248664375"/>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p:cSld name="Title, Pictur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45721C-3415-4FC1-A2C8-F7C0818B32C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26EFB683-5C1B-417D-8869-8F30D18305E7}"/>
              </a:ext>
            </a:extLst>
          </p:cNvPr>
          <p:cNvSpPr>
            <a:spLocks noGrp="1"/>
          </p:cNvSpPr>
          <p:nvPr>
            <p:ph type="dt" sz="half" idx="10"/>
          </p:nvPr>
        </p:nvSpPr>
        <p:spPr/>
        <p:txBody>
          <a:bodyPr/>
          <a:lstStyle/>
          <a:p>
            <a:r>
              <a:rPr lang="de-DE"/>
              <a:t>07.10.2022 | Workshop DAR | Mackuth, Buchner, Hasslbauer, Schmideder</a:t>
            </a:r>
            <a:endParaRPr lang="en-US"/>
          </a:p>
        </p:txBody>
      </p:sp>
      <p:sp>
        <p:nvSpPr>
          <p:cNvPr id="4" name="Foliennummernplatzhalter 3">
            <a:extLst>
              <a:ext uri="{FF2B5EF4-FFF2-40B4-BE49-F238E27FC236}">
                <a16:creationId xmlns:a16="http://schemas.microsoft.com/office/drawing/2014/main" id="{51F3A99E-3F75-4D2E-A598-68FC097C7B94}"/>
              </a:ext>
            </a:extLst>
          </p:cNvPr>
          <p:cNvSpPr>
            <a:spLocks noGrp="1"/>
          </p:cNvSpPr>
          <p:nvPr>
            <p:ph type="sldNum" sz="quarter" idx="11"/>
          </p:nvPr>
        </p:nvSpPr>
        <p:spPr/>
        <p:txBody>
          <a:bodyPr/>
          <a:lstStyle/>
          <a:p>
            <a:fld id="{173FEA60-B56A-DE49-B4F9-939AB62E9280}" type="slidenum">
              <a:rPr lang="de-DE" smtClean="0"/>
              <a:pPr/>
              <a:t>‹Nr.›</a:t>
            </a:fld>
            <a:endParaRPr lang="de-DE"/>
          </a:p>
        </p:txBody>
      </p:sp>
      <p:sp>
        <p:nvSpPr>
          <p:cNvPr id="5" name="Fußzeilenplatzhalter 4">
            <a:extLst>
              <a:ext uri="{FF2B5EF4-FFF2-40B4-BE49-F238E27FC236}">
                <a16:creationId xmlns:a16="http://schemas.microsoft.com/office/drawing/2014/main" id="{4727B5A3-1DB7-4EDE-B114-D019747BE7A2}"/>
              </a:ext>
            </a:extLst>
          </p:cNvPr>
          <p:cNvSpPr>
            <a:spLocks noGrp="1"/>
          </p:cNvSpPr>
          <p:nvPr>
            <p:ph type="ftr" sz="quarter" idx="12"/>
          </p:nvPr>
        </p:nvSpPr>
        <p:spPr/>
        <p:txBody>
          <a:bodyPr/>
          <a:lstStyle/>
          <a:p>
            <a:endParaRPr lang="de-DE"/>
          </a:p>
        </p:txBody>
      </p:sp>
      <p:sp>
        <p:nvSpPr>
          <p:cNvPr id="7" name="Bildplatzhalter 6">
            <a:extLst>
              <a:ext uri="{FF2B5EF4-FFF2-40B4-BE49-F238E27FC236}">
                <a16:creationId xmlns:a16="http://schemas.microsoft.com/office/drawing/2014/main" id="{6590F12C-EA5E-4330-99A4-B535D6E0A2B2}"/>
              </a:ext>
            </a:extLst>
          </p:cNvPr>
          <p:cNvSpPr>
            <a:spLocks noGrp="1"/>
          </p:cNvSpPr>
          <p:nvPr>
            <p:ph type="pic" sz="quarter" idx="13"/>
          </p:nvPr>
        </p:nvSpPr>
        <p:spPr>
          <a:xfrm>
            <a:off x="0" y="1525589"/>
            <a:ext cx="12195175" cy="4852351"/>
          </a:xfrm>
        </p:spPr>
        <p:txBody>
          <a:bodyPr/>
          <a:lstStyle/>
          <a:p>
            <a:r>
              <a:rPr lang="de-DE"/>
              <a:t>Bild durch Klicken auf Symbol hinzufügen</a:t>
            </a:r>
          </a:p>
        </p:txBody>
      </p:sp>
    </p:spTree>
    <p:extLst>
      <p:ext uri="{BB962C8B-B14F-4D97-AF65-F5344CB8AC3E}">
        <p14:creationId xmlns:p14="http://schemas.microsoft.com/office/powerpoint/2010/main" val="1241502618"/>
      </p:ext>
    </p:extLst>
  </p:cSld>
  <p:clrMapOvr>
    <a:masterClrMapping/>
  </p:clrMapOvr>
  <p:extLst>
    <p:ext uri="{DCECCB84-F9BA-43D5-87BE-67443E8EF086}">
      <p15:sldGuideLst xmlns:p15="http://schemas.microsoft.com/office/powerpoint/2012/main"/>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p:cSld name="Title, Subtitle, Picture">
    <p:spTree>
      <p:nvGrpSpPr>
        <p:cNvPr id="1" name=""/>
        <p:cNvGrpSpPr/>
        <p:nvPr/>
      </p:nvGrpSpPr>
      <p:grpSpPr>
        <a:xfrm>
          <a:off x="0" y="0"/>
          <a:ext cx="0" cy="0"/>
          <a:chOff x="0" y="0"/>
          <a:chExt cx="0" cy="0"/>
        </a:xfrm>
      </p:grpSpPr>
      <p:sp>
        <p:nvSpPr>
          <p:cNvPr id="23" name="Datumsplatzhalter 9"/>
          <p:cNvSpPr>
            <a:spLocks noGrp="1"/>
          </p:cNvSpPr>
          <p:nvPr>
            <p:ph type="dt" sz="half" idx="2"/>
          </p:nvPr>
        </p:nvSpPr>
        <p:spPr>
          <a:xfrm>
            <a:off x="324001" y="6381579"/>
            <a:ext cx="9247794" cy="217418"/>
          </a:xfrm>
          <a:prstGeom prst="rect">
            <a:avLst/>
          </a:prstGeom>
        </p:spPr>
        <p:txBody>
          <a:bodyPr vert="horz" lIns="0" tIns="0" rIns="0" bIns="0" rtlCol="0" anchor="ctr"/>
          <a:lstStyle>
            <a:lvl1pPr algn="l">
              <a:defRPr lang="de-DE" sz="800" kern="1200" smtClean="0">
                <a:solidFill>
                  <a:schemeClr val="accent2"/>
                </a:solidFill>
                <a:latin typeface="+mn-lt"/>
                <a:ea typeface="+mn-ea"/>
                <a:cs typeface="+mn-cs"/>
              </a:defRPr>
            </a:lvl1pPr>
          </a:lstStyle>
          <a:p>
            <a:r>
              <a:rPr lang="de-DE"/>
              <a:t>07.10.2022 | Workshop DAR | Mackuth, Buchner, Hasslbauer, Schmideder</a:t>
            </a:r>
            <a:endParaRPr lang="en-US"/>
          </a:p>
        </p:txBody>
      </p:sp>
      <p:sp>
        <p:nvSpPr>
          <p:cNvPr id="24" name="Foliennummernplatzhalter 22"/>
          <p:cNvSpPr>
            <a:spLocks noGrp="1"/>
          </p:cNvSpPr>
          <p:nvPr>
            <p:ph type="sldNum" sz="quarter" idx="4"/>
          </p:nvPr>
        </p:nvSpPr>
        <p:spPr>
          <a:xfrm>
            <a:off x="11245980" y="6506742"/>
            <a:ext cx="623608" cy="215979"/>
          </a:xfrm>
          <a:prstGeom prst="rect">
            <a:avLst/>
          </a:prstGeom>
        </p:spPr>
        <p:txBody>
          <a:bodyPr vert="horz" lIns="0" tIns="0" rIns="0" bIns="0" anchor="b"/>
          <a:lstStyle>
            <a:lvl1pPr algn="r" eaLnBrk="1" latinLnBrk="0" hangingPunct="1">
              <a:defRPr kumimoji="0" sz="800" b="1">
                <a:solidFill>
                  <a:schemeClr val="accent2"/>
                </a:solidFill>
              </a:defRPr>
            </a:lvl1pPr>
          </a:lstStyle>
          <a:p>
            <a:fld id="{173FEA60-B56A-DE49-B4F9-939AB62E9280}" type="slidenum">
              <a:rPr lang="de-DE" smtClean="0"/>
              <a:pPr/>
              <a:t>‹Nr.›</a:t>
            </a:fld>
            <a:endParaRPr lang="de-DE"/>
          </a:p>
        </p:txBody>
      </p:sp>
      <p:sp>
        <p:nvSpPr>
          <p:cNvPr id="25" name="Fußzeilenplatzhalter 4"/>
          <p:cNvSpPr>
            <a:spLocks noGrp="1"/>
          </p:cNvSpPr>
          <p:nvPr>
            <p:ph type="ftr" sz="quarter" idx="3"/>
          </p:nvPr>
        </p:nvSpPr>
        <p:spPr>
          <a:xfrm>
            <a:off x="324001" y="6614732"/>
            <a:ext cx="9247793" cy="166777"/>
          </a:xfrm>
          <a:prstGeom prst="rect">
            <a:avLst/>
          </a:prstGeom>
        </p:spPr>
        <p:txBody>
          <a:bodyPr lIns="0" tIns="60972" rIns="121944" bIns="60972" anchor="b" anchorCtr="0"/>
          <a:lstStyle>
            <a:lvl1pPr>
              <a:defRPr sz="800">
                <a:solidFill>
                  <a:schemeClr val="accent2"/>
                </a:solidFill>
              </a:defRPr>
            </a:lvl1pPr>
          </a:lstStyle>
          <a:p>
            <a:endParaRPr lang="de-DE"/>
          </a:p>
        </p:txBody>
      </p:sp>
      <p:sp>
        <p:nvSpPr>
          <p:cNvPr id="3" name="Textplatzhalter 2">
            <a:extLst>
              <a:ext uri="{FF2B5EF4-FFF2-40B4-BE49-F238E27FC236}">
                <a16:creationId xmlns:a16="http://schemas.microsoft.com/office/drawing/2014/main" id="{4932ED2A-326E-49EE-BC82-7EF9E744C1EC}"/>
              </a:ext>
            </a:extLst>
          </p:cNvPr>
          <p:cNvSpPr>
            <a:spLocks noGrp="1"/>
          </p:cNvSpPr>
          <p:nvPr>
            <p:ph type="body" sz="quarter" idx="10"/>
          </p:nvPr>
        </p:nvSpPr>
        <p:spPr>
          <a:xfrm>
            <a:off x="324001" y="1035824"/>
            <a:ext cx="9698038" cy="365939"/>
          </a:xfrm>
        </p:spPr>
        <p:txBody>
          <a:bodyPr bIns="57600" anchor="t" anchorCtr="0">
            <a:spAutoFit/>
          </a:bodyPr>
          <a:lstStyle>
            <a:lvl1pPr>
              <a:defRPr b="1"/>
            </a:lvl1pPr>
          </a:lstStyle>
          <a:p>
            <a:pPr lvl="0"/>
            <a:r>
              <a:rPr lang="de-DE"/>
              <a:t>Mastertextformat bearbeiten</a:t>
            </a:r>
          </a:p>
        </p:txBody>
      </p:sp>
      <p:sp>
        <p:nvSpPr>
          <p:cNvPr id="4" name="Titel 3">
            <a:extLst>
              <a:ext uri="{FF2B5EF4-FFF2-40B4-BE49-F238E27FC236}">
                <a16:creationId xmlns:a16="http://schemas.microsoft.com/office/drawing/2014/main" id="{B26A37EC-14BE-4C6F-AF7B-89CDA6E90A0C}"/>
              </a:ext>
            </a:extLst>
          </p:cNvPr>
          <p:cNvSpPr>
            <a:spLocks noGrp="1"/>
          </p:cNvSpPr>
          <p:nvPr>
            <p:ph type="title"/>
          </p:nvPr>
        </p:nvSpPr>
        <p:spPr>
          <a:xfrm>
            <a:off x="324000" y="539600"/>
            <a:ext cx="9697138" cy="415370"/>
          </a:xfrm>
        </p:spPr>
        <p:txBody>
          <a:bodyPr>
            <a:noAutofit/>
          </a:bodyPr>
          <a:lstStyle/>
          <a:p>
            <a:r>
              <a:rPr lang="de-DE"/>
              <a:t>Mastertitelformat bearbeiten</a:t>
            </a:r>
          </a:p>
        </p:txBody>
      </p:sp>
      <p:sp>
        <p:nvSpPr>
          <p:cNvPr id="8" name="Bildplatzhalter 6">
            <a:extLst>
              <a:ext uri="{FF2B5EF4-FFF2-40B4-BE49-F238E27FC236}">
                <a16:creationId xmlns:a16="http://schemas.microsoft.com/office/drawing/2014/main" id="{79B978D3-FF7B-44EB-B697-CAE0ACBD2AF6}"/>
              </a:ext>
            </a:extLst>
          </p:cNvPr>
          <p:cNvSpPr>
            <a:spLocks noGrp="1"/>
          </p:cNvSpPr>
          <p:nvPr>
            <p:ph type="pic" sz="quarter" idx="13"/>
          </p:nvPr>
        </p:nvSpPr>
        <p:spPr>
          <a:xfrm>
            <a:off x="0" y="1525590"/>
            <a:ext cx="12195175" cy="4852351"/>
          </a:xfrm>
        </p:spPr>
        <p:txBody>
          <a:bodyPr/>
          <a:lstStyle/>
          <a:p>
            <a:r>
              <a:rPr lang="de-DE"/>
              <a:t>Bild durch Klicken auf Symbol hinzufügen</a:t>
            </a:r>
          </a:p>
        </p:txBody>
      </p:sp>
    </p:spTree>
    <p:extLst>
      <p:ext uri="{BB962C8B-B14F-4D97-AF65-F5344CB8AC3E}">
        <p14:creationId xmlns:p14="http://schemas.microsoft.com/office/powerpoint/2010/main" val="3552024937"/>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p:cSld name="Picture Full Slide, Logo black">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4C09F1BC-4191-418E-9D60-15088F46A1DB}"/>
              </a:ext>
            </a:extLst>
          </p:cNvPr>
          <p:cNvSpPr>
            <a:spLocks noGrp="1"/>
          </p:cNvSpPr>
          <p:nvPr>
            <p:ph type="dt" sz="half" idx="10"/>
          </p:nvPr>
        </p:nvSpPr>
        <p:spPr/>
        <p:txBody>
          <a:bodyPr/>
          <a:lstStyle/>
          <a:p>
            <a:r>
              <a:rPr lang="de-DE"/>
              <a:t>07.10.2022 | Workshop DAR | Mackuth, Buchner, Hasslbauer, Schmideder</a:t>
            </a:r>
            <a:endParaRPr lang="en-US"/>
          </a:p>
        </p:txBody>
      </p:sp>
      <p:sp>
        <p:nvSpPr>
          <p:cNvPr id="4" name="Foliennummernplatzhalter 3">
            <a:extLst>
              <a:ext uri="{FF2B5EF4-FFF2-40B4-BE49-F238E27FC236}">
                <a16:creationId xmlns:a16="http://schemas.microsoft.com/office/drawing/2014/main" id="{AE0405F1-3BDE-4889-A1F6-CF2AAC2E732E}"/>
              </a:ext>
            </a:extLst>
          </p:cNvPr>
          <p:cNvSpPr>
            <a:spLocks noGrp="1"/>
          </p:cNvSpPr>
          <p:nvPr>
            <p:ph type="sldNum" sz="quarter" idx="11"/>
          </p:nvPr>
        </p:nvSpPr>
        <p:spPr/>
        <p:txBody>
          <a:bodyPr/>
          <a:lstStyle/>
          <a:p>
            <a:fld id="{173FEA60-B56A-DE49-B4F9-939AB62E9280}" type="slidenum">
              <a:rPr lang="de-DE" smtClean="0"/>
              <a:pPr/>
              <a:t>‹Nr.›</a:t>
            </a:fld>
            <a:endParaRPr lang="de-DE"/>
          </a:p>
        </p:txBody>
      </p:sp>
      <p:sp>
        <p:nvSpPr>
          <p:cNvPr id="5" name="Fußzeilenplatzhalter 4">
            <a:extLst>
              <a:ext uri="{FF2B5EF4-FFF2-40B4-BE49-F238E27FC236}">
                <a16:creationId xmlns:a16="http://schemas.microsoft.com/office/drawing/2014/main" id="{B7B48BD1-78DF-4C71-91F5-CE3C9C563C8A}"/>
              </a:ext>
            </a:extLst>
          </p:cNvPr>
          <p:cNvSpPr>
            <a:spLocks noGrp="1"/>
          </p:cNvSpPr>
          <p:nvPr>
            <p:ph type="ftr" sz="quarter" idx="12"/>
          </p:nvPr>
        </p:nvSpPr>
        <p:spPr/>
        <p:txBody>
          <a:bodyPr/>
          <a:lstStyle/>
          <a:p>
            <a:endParaRPr lang="de-DE"/>
          </a:p>
        </p:txBody>
      </p:sp>
      <p:sp>
        <p:nvSpPr>
          <p:cNvPr id="7" name="Bildplatzhalter 6">
            <a:extLst>
              <a:ext uri="{FF2B5EF4-FFF2-40B4-BE49-F238E27FC236}">
                <a16:creationId xmlns:a16="http://schemas.microsoft.com/office/drawing/2014/main" id="{7B5FEBDD-01F1-4380-AFBD-60C591F020C8}"/>
              </a:ext>
            </a:extLst>
          </p:cNvPr>
          <p:cNvSpPr>
            <a:spLocks noGrp="1"/>
          </p:cNvSpPr>
          <p:nvPr>
            <p:ph type="pic" sz="quarter" idx="13"/>
          </p:nvPr>
        </p:nvSpPr>
        <p:spPr>
          <a:xfrm>
            <a:off x="1" y="0"/>
            <a:ext cx="12195174" cy="6377940"/>
          </a:xfrm>
        </p:spPr>
        <p:txBody>
          <a:bodyPr/>
          <a:lstStyle/>
          <a:p>
            <a:r>
              <a:rPr lang="de-DE"/>
              <a:t>Bild durch Klicken auf Symbol hinzufügen</a:t>
            </a:r>
          </a:p>
        </p:txBody>
      </p:sp>
      <p:sp>
        <p:nvSpPr>
          <p:cNvPr id="6" name="Textplatzhalter 5">
            <a:extLst>
              <a:ext uri="{FF2B5EF4-FFF2-40B4-BE49-F238E27FC236}">
                <a16:creationId xmlns:a16="http://schemas.microsoft.com/office/drawing/2014/main" id="{0C5C5A62-E6C1-4C29-B9F5-950EF9ADA967}"/>
              </a:ext>
            </a:extLst>
          </p:cNvPr>
          <p:cNvSpPr>
            <a:spLocks noGrp="1"/>
          </p:cNvSpPr>
          <p:nvPr>
            <p:ph type="body" sz="quarter" idx="14"/>
          </p:nvPr>
        </p:nvSpPr>
        <p:spPr>
          <a:xfrm>
            <a:off x="10573588" y="324000"/>
            <a:ext cx="1296000" cy="550657"/>
          </a:xfrm>
          <a:blipFill>
            <a:blip r:embed="rId2"/>
            <a:stretch>
              <a:fillRect/>
            </a:stretch>
          </a:blipFill>
        </p:spPr>
        <p:txBody>
          <a:bodyPr/>
          <a:lstStyle>
            <a:lvl1pPr>
              <a:defRPr>
                <a:noFill/>
              </a:defRPr>
            </a:lvl1pPr>
          </a:lstStyle>
          <a:p>
            <a:pPr lvl="0"/>
            <a:r>
              <a:rPr lang="de-DE"/>
              <a:t>Mastertextformat bearbeiten</a:t>
            </a:r>
          </a:p>
        </p:txBody>
      </p:sp>
    </p:spTree>
    <p:extLst>
      <p:ext uri="{BB962C8B-B14F-4D97-AF65-F5344CB8AC3E}">
        <p14:creationId xmlns:p14="http://schemas.microsoft.com/office/powerpoint/2010/main" val="1847518645"/>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p:cSld name="Picture Full Slide, Logo whit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4C09F1BC-4191-418E-9D60-15088F46A1DB}"/>
              </a:ext>
            </a:extLst>
          </p:cNvPr>
          <p:cNvSpPr>
            <a:spLocks noGrp="1"/>
          </p:cNvSpPr>
          <p:nvPr>
            <p:ph type="dt" sz="half" idx="10"/>
          </p:nvPr>
        </p:nvSpPr>
        <p:spPr/>
        <p:txBody>
          <a:bodyPr/>
          <a:lstStyle/>
          <a:p>
            <a:r>
              <a:rPr lang="de-DE"/>
              <a:t>07.10.2022 | Workshop DAR | Mackuth, Buchner, Hasslbauer, Schmideder</a:t>
            </a:r>
            <a:endParaRPr lang="en-US"/>
          </a:p>
        </p:txBody>
      </p:sp>
      <p:sp>
        <p:nvSpPr>
          <p:cNvPr id="4" name="Foliennummernplatzhalter 3">
            <a:extLst>
              <a:ext uri="{FF2B5EF4-FFF2-40B4-BE49-F238E27FC236}">
                <a16:creationId xmlns:a16="http://schemas.microsoft.com/office/drawing/2014/main" id="{AE0405F1-3BDE-4889-A1F6-CF2AAC2E732E}"/>
              </a:ext>
            </a:extLst>
          </p:cNvPr>
          <p:cNvSpPr>
            <a:spLocks noGrp="1"/>
          </p:cNvSpPr>
          <p:nvPr>
            <p:ph type="sldNum" sz="quarter" idx="11"/>
          </p:nvPr>
        </p:nvSpPr>
        <p:spPr/>
        <p:txBody>
          <a:bodyPr/>
          <a:lstStyle/>
          <a:p>
            <a:fld id="{173FEA60-B56A-DE49-B4F9-939AB62E9280}" type="slidenum">
              <a:rPr lang="de-DE" smtClean="0"/>
              <a:pPr/>
              <a:t>‹Nr.›</a:t>
            </a:fld>
            <a:endParaRPr lang="de-DE"/>
          </a:p>
        </p:txBody>
      </p:sp>
      <p:sp>
        <p:nvSpPr>
          <p:cNvPr id="5" name="Fußzeilenplatzhalter 4">
            <a:extLst>
              <a:ext uri="{FF2B5EF4-FFF2-40B4-BE49-F238E27FC236}">
                <a16:creationId xmlns:a16="http://schemas.microsoft.com/office/drawing/2014/main" id="{B7B48BD1-78DF-4C71-91F5-CE3C9C563C8A}"/>
              </a:ext>
            </a:extLst>
          </p:cNvPr>
          <p:cNvSpPr>
            <a:spLocks noGrp="1"/>
          </p:cNvSpPr>
          <p:nvPr>
            <p:ph type="ftr" sz="quarter" idx="12"/>
          </p:nvPr>
        </p:nvSpPr>
        <p:spPr/>
        <p:txBody>
          <a:bodyPr/>
          <a:lstStyle/>
          <a:p>
            <a:endParaRPr lang="de-DE"/>
          </a:p>
        </p:txBody>
      </p:sp>
      <p:sp>
        <p:nvSpPr>
          <p:cNvPr id="7" name="Bildplatzhalter 6">
            <a:extLst>
              <a:ext uri="{FF2B5EF4-FFF2-40B4-BE49-F238E27FC236}">
                <a16:creationId xmlns:a16="http://schemas.microsoft.com/office/drawing/2014/main" id="{7B5FEBDD-01F1-4380-AFBD-60C591F020C8}"/>
              </a:ext>
            </a:extLst>
          </p:cNvPr>
          <p:cNvSpPr>
            <a:spLocks noGrp="1"/>
          </p:cNvSpPr>
          <p:nvPr>
            <p:ph type="pic" sz="quarter" idx="13"/>
          </p:nvPr>
        </p:nvSpPr>
        <p:spPr>
          <a:xfrm>
            <a:off x="1" y="0"/>
            <a:ext cx="12195174" cy="6377940"/>
          </a:xfrm>
        </p:spPr>
        <p:txBody>
          <a:bodyPr/>
          <a:lstStyle/>
          <a:p>
            <a:r>
              <a:rPr lang="de-DE"/>
              <a:t>Bild durch Klicken auf Symbol hinzufügen</a:t>
            </a:r>
          </a:p>
        </p:txBody>
      </p:sp>
      <p:sp>
        <p:nvSpPr>
          <p:cNvPr id="6" name="Textplatzhalter 5">
            <a:extLst>
              <a:ext uri="{FF2B5EF4-FFF2-40B4-BE49-F238E27FC236}">
                <a16:creationId xmlns:a16="http://schemas.microsoft.com/office/drawing/2014/main" id="{0C5C5A62-E6C1-4C29-B9F5-950EF9ADA967}"/>
              </a:ext>
            </a:extLst>
          </p:cNvPr>
          <p:cNvSpPr>
            <a:spLocks noGrp="1"/>
          </p:cNvSpPr>
          <p:nvPr>
            <p:ph type="body" sz="quarter" idx="14"/>
          </p:nvPr>
        </p:nvSpPr>
        <p:spPr>
          <a:xfrm>
            <a:off x="10573588" y="324000"/>
            <a:ext cx="1296000" cy="550657"/>
          </a:xfrm>
          <a:blipFill>
            <a:blip r:embed="rId2"/>
            <a:stretch>
              <a:fillRect/>
            </a:stretch>
          </a:blipFill>
        </p:spPr>
        <p:txBody>
          <a:bodyPr/>
          <a:lstStyle>
            <a:lvl1pPr>
              <a:defRPr>
                <a:noFill/>
              </a:defRPr>
            </a:lvl1pPr>
          </a:lstStyle>
          <a:p>
            <a:pPr lvl="0"/>
            <a:r>
              <a:rPr lang="de-DE"/>
              <a:t>Mastertextformat bearbeiten</a:t>
            </a:r>
          </a:p>
        </p:txBody>
      </p:sp>
    </p:spTree>
    <p:extLst>
      <p:ext uri="{BB962C8B-B14F-4D97-AF65-F5344CB8AC3E}">
        <p14:creationId xmlns:p14="http://schemas.microsoft.com/office/powerpoint/2010/main" val="1874152546"/>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8" name="Datumsplatzhalter 9"/>
          <p:cNvSpPr>
            <a:spLocks noGrp="1"/>
          </p:cNvSpPr>
          <p:nvPr>
            <p:ph type="dt" sz="half" idx="2"/>
          </p:nvPr>
        </p:nvSpPr>
        <p:spPr>
          <a:xfrm>
            <a:off x="324001" y="6381579"/>
            <a:ext cx="9247794" cy="217418"/>
          </a:xfrm>
          <a:prstGeom prst="rect">
            <a:avLst/>
          </a:prstGeom>
        </p:spPr>
        <p:txBody>
          <a:bodyPr vert="horz" lIns="0" tIns="0" rIns="0" bIns="0" rtlCol="0" anchor="ctr"/>
          <a:lstStyle>
            <a:lvl1pPr algn="l">
              <a:defRPr lang="de-DE" sz="800" kern="1200" smtClean="0">
                <a:solidFill>
                  <a:schemeClr val="accent2"/>
                </a:solidFill>
                <a:latin typeface="+mn-lt"/>
                <a:ea typeface="+mn-ea"/>
                <a:cs typeface="+mn-cs"/>
              </a:defRPr>
            </a:lvl1pPr>
          </a:lstStyle>
          <a:p>
            <a:r>
              <a:rPr lang="de-DE"/>
              <a:t>07.10.2022 | Workshop DAR | Mackuth, Buchner, Hasslbauer, Schmideder</a:t>
            </a:r>
            <a:endParaRPr lang="en-US"/>
          </a:p>
        </p:txBody>
      </p:sp>
      <p:sp>
        <p:nvSpPr>
          <p:cNvPr id="9" name="Foliennummernplatzhalter 22"/>
          <p:cNvSpPr>
            <a:spLocks noGrp="1"/>
          </p:cNvSpPr>
          <p:nvPr>
            <p:ph type="sldNum" sz="quarter" idx="4"/>
          </p:nvPr>
        </p:nvSpPr>
        <p:spPr>
          <a:xfrm>
            <a:off x="11245980" y="6506742"/>
            <a:ext cx="623608" cy="215979"/>
          </a:xfrm>
          <a:prstGeom prst="rect">
            <a:avLst/>
          </a:prstGeom>
        </p:spPr>
        <p:txBody>
          <a:bodyPr vert="horz" lIns="0" tIns="0" rIns="0" bIns="0" anchor="b"/>
          <a:lstStyle>
            <a:lvl1pPr algn="r" eaLnBrk="1" latinLnBrk="0" hangingPunct="1">
              <a:defRPr kumimoji="0" sz="800" b="1">
                <a:solidFill>
                  <a:schemeClr val="accent2"/>
                </a:solidFill>
              </a:defRPr>
            </a:lvl1pPr>
          </a:lstStyle>
          <a:p>
            <a:fld id="{173FEA60-B56A-DE49-B4F9-939AB62E9280}" type="slidenum">
              <a:rPr lang="de-DE" smtClean="0"/>
              <a:pPr/>
              <a:t>‹Nr.›</a:t>
            </a:fld>
            <a:endParaRPr lang="de-DE"/>
          </a:p>
        </p:txBody>
      </p:sp>
      <p:sp>
        <p:nvSpPr>
          <p:cNvPr id="13" name="Fußzeilenplatzhalter 4"/>
          <p:cNvSpPr>
            <a:spLocks noGrp="1"/>
          </p:cNvSpPr>
          <p:nvPr>
            <p:ph type="ftr" sz="quarter" idx="3"/>
          </p:nvPr>
        </p:nvSpPr>
        <p:spPr>
          <a:xfrm>
            <a:off x="324001" y="6614732"/>
            <a:ext cx="9247793" cy="166777"/>
          </a:xfrm>
          <a:prstGeom prst="rect">
            <a:avLst/>
          </a:prstGeom>
        </p:spPr>
        <p:txBody>
          <a:bodyPr lIns="0" tIns="60972" rIns="121944" bIns="60972" anchor="b" anchorCtr="0"/>
          <a:lstStyle>
            <a:lvl1pPr>
              <a:defRPr sz="800">
                <a:solidFill>
                  <a:schemeClr val="accent2"/>
                </a:solidFill>
              </a:defRPr>
            </a:lvl1pPr>
          </a:lstStyle>
          <a:p>
            <a:endParaRPr lang="de-DE"/>
          </a:p>
        </p:txBody>
      </p:sp>
    </p:spTree>
    <p:extLst>
      <p:ext uri="{BB962C8B-B14F-4D97-AF65-F5344CB8AC3E}">
        <p14:creationId xmlns:p14="http://schemas.microsoft.com/office/powerpoint/2010/main" val="483867992"/>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p:cSld name="Empty grey">
    <p:spTree>
      <p:nvGrpSpPr>
        <p:cNvPr id="1" name=""/>
        <p:cNvGrpSpPr/>
        <p:nvPr/>
      </p:nvGrpSpPr>
      <p:grpSpPr>
        <a:xfrm>
          <a:off x="0" y="0"/>
          <a:ext cx="0" cy="0"/>
          <a:chOff x="0" y="0"/>
          <a:chExt cx="0" cy="0"/>
        </a:xfrm>
      </p:grpSpPr>
      <p:sp>
        <p:nvSpPr>
          <p:cNvPr id="8" name="Datumsplatzhalter 9"/>
          <p:cNvSpPr>
            <a:spLocks noGrp="1"/>
          </p:cNvSpPr>
          <p:nvPr>
            <p:ph type="dt" sz="half" idx="2"/>
          </p:nvPr>
        </p:nvSpPr>
        <p:spPr>
          <a:xfrm>
            <a:off x="324001" y="6381579"/>
            <a:ext cx="9247794" cy="217418"/>
          </a:xfrm>
          <a:prstGeom prst="rect">
            <a:avLst/>
          </a:prstGeom>
        </p:spPr>
        <p:txBody>
          <a:bodyPr vert="horz" lIns="0" tIns="0" rIns="0" bIns="0" rtlCol="0" anchor="ctr"/>
          <a:lstStyle>
            <a:lvl1pPr algn="l">
              <a:defRPr lang="de-DE" sz="800" kern="1200" smtClean="0">
                <a:solidFill>
                  <a:schemeClr val="accent2"/>
                </a:solidFill>
                <a:latin typeface="+mn-lt"/>
                <a:ea typeface="+mn-ea"/>
                <a:cs typeface="+mn-cs"/>
              </a:defRPr>
            </a:lvl1pPr>
          </a:lstStyle>
          <a:p>
            <a:r>
              <a:rPr lang="de-DE"/>
              <a:t>07.10.2022 | Workshop DAR | Mackuth, Buchner, Hasslbauer, Schmideder</a:t>
            </a:r>
            <a:endParaRPr lang="en-US"/>
          </a:p>
        </p:txBody>
      </p:sp>
      <p:sp>
        <p:nvSpPr>
          <p:cNvPr id="9" name="Foliennummernplatzhalter 22"/>
          <p:cNvSpPr>
            <a:spLocks noGrp="1"/>
          </p:cNvSpPr>
          <p:nvPr>
            <p:ph type="sldNum" sz="quarter" idx="4"/>
          </p:nvPr>
        </p:nvSpPr>
        <p:spPr>
          <a:xfrm>
            <a:off x="11245980" y="6506742"/>
            <a:ext cx="623608" cy="215979"/>
          </a:xfrm>
          <a:prstGeom prst="rect">
            <a:avLst/>
          </a:prstGeom>
        </p:spPr>
        <p:txBody>
          <a:bodyPr vert="horz" lIns="0" tIns="0" rIns="0" bIns="0" anchor="b"/>
          <a:lstStyle>
            <a:lvl1pPr algn="r" eaLnBrk="1" latinLnBrk="0" hangingPunct="1">
              <a:defRPr kumimoji="0" sz="800" b="1">
                <a:solidFill>
                  <a:schemeClr val="accent2"/>
                </a:solidFill>
              </a:defRPr>
            </a:lvl1pPr>
          </a:lstStyle>
          <a:p>
            <a:fld id="{173FEA60-B56A-DE49-B4F9-939AB62E9280}" type="slidenum">
              <a:rPr lang="de-DE" smtClean="0"/>
              <a:pPr/>
              <a:t>‹Nr.›</a:t>
            </a:fld>
            <a:endParaRPr lang="de-DE"/>
          </a:p>
        </p:txBody>
      </p:sp>
      <p:sp>
        <p:nvSpPr>
          <p:cNvPr id="5" name="Rechteck 4">
            <a:extLst>
              <a:ext uri="{FF2B5EF4-FFF2-40B4-BE49-F238E27FC236}">
                <a16:creationId xmlns:a16="http://schemas.microsoft.com/office/drawing/2014/main" id="{128A97ED-EA90-46F5-AB88-22726313DD7C}"/>
              </a:ext>
            </a:extLst>
          </p:cNvPr>
          <p:cNvSpPr/>
          <p:nvPr/>
        </p:nvSpPr>
        <p:spPr>
          <a:xfrm>
            <a:off x="-1" y="2648932"/>
            <a:ext cx="12195175" cy="3727379"/>
          </a:xfrm>
          <a:prstGeom prst="rect">
            <a:avLst/>
          </a:prstGeom>
          <a:gradFill>
            <a:gsLst>
              <a:gs pos="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Fußzeilenplatzhalter 4"/>
          <p:cNvSpPr>
            <a:spLocks noGrp="1"/>
          </p:cNvSpPr>
          <p:nvPr>
            <p:ph type="ftr" sz="quarter" idx="3"/>
          </p:nvPr>
        </p:nvSpPr>
        <p:spPr>
          <a:xfrm>
            <a:off x="324001" y="6614732"/>
            <a:ext cx="9247793" cy="166777"/>
          </a:xfrm>
          <a:prstGeom prst="rect">
            <a:avLst/>
          </a:prstGeom>
        </p:spPr>
        <p:txBody>
          <a:bodyPr lIns="0" tIns="60972" rIns="121944" bIns="60972" anchor="b" anchorCtr="0"/>
          <a:lstStyle>
            <a:lvl1pPr>
              <a:defRPr sz="800">
                <a:solidFill>
                  <a:schemeClr val="accent2"/>
                </a:solidFill>
              </a:defRPr>
            </a:lvl1pPr>
          </a:lstStyle>
          <a:p>
            <a:endParaRPr lang="de-DE"/>
          </a:p>
        </p:txBody>
      </p:sp>
    </p:spTree>
    <p:extLst>
      <p:ext uri="{BB962C8B-B14F-4D97-AF65-F5344CB8AC3E}">
        <p14:creationId xmlns:p14="http://schemas.microsoft.com/office/powerpoint/2010/main" val="1829117655"/>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p:cSld name="Last Page grey">
    <p:spTree>
      <p:nvGrpSpPr>
        <p:cNvPr id="1" name=""/>
        <p:cNvGrpSpPr/>
        <p:nvPr/>
      </p:nvGrpSpPr>
      <p:grpSpPr>
        <a:xfrm>
          <a:off x="0" y="0"/>
          <a:ext cx="0" cy="0"/>
          <a:chOff x="0" y="0"/>
          <a:chExt cx="0" cy="0"/>
        </a:xfrm>
      </p:grpSpPr>
      <p:sp>
        <p:nvSpPr>
          <p:cNvPr id="2" name="Rechteck 1"/>
          <p:cNvSpPr/>
          <p:nvPr/>
        </p:nvSpPr>
        <p:spPr>
          <a:xfrm>
            <a:off x="0" y="0"/>
            <a:ext cx="12195175" cy="6858000"/>
          </a:xfrm>
          <a:prstGeom prst="rect">
            <a:avLst/>
          </a:prstGeom>
          <a:gradFill>
            <a:gsLst>
              <a:gs pos="554">
                <a:schemeClr val="accent2">
                  <a:lumMod val="60000"/>
                  <a:lumOff val="40000"/>
                </a:schemeClr>
              </a:gs>
              <a:gs pos="100000">
                <a:schemeClr val="bg1">
                  <a:lumMod val="95000"/>
                </a:schemeClr>
              </a:gs>
              <a:gs pos="65000">
                <a:schemeClr val="accent2">
                  <a:lumMod val="40000"/>
                  <a:lumOff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Fußzeilenplatzhalter 3"/>
          <p:cNvSpPr>
            <a:spLocks noGrp="1"/>
          </p:cNvSpPr>
          <p:nvPr>
            <p:ph type="ftr" sz="quarter" idx="10"/>
          </p:nvPr>
        </p:nvSpPr>
        <p:spPr/>
        <p:txBody>
          <a:bodyPr/>
          <a:lstStyle/>
          <a:p>
            <a:endParaRPr lang="de-DE"/>
          </a:p>
        </p:txBody>
      </p:sp>
      <p:sp>
        <p:nvSpPr>
          <p:cNvPr id="6" name="Rechteck 5"/>
          <p:cNvSpPr/>
          <p:nvPr/>
        </p:nvSpPr>
        <p:spPr>
          <a:xfrm>
            <a:off x="3897045" y="1632247"/>
            <a:ext cx="4401084" cy="2811566"/>
          </a:xfrm>
          <a:prstGeom prst="rect">
            <a:avLst/>
          </a:prstGeom>
          <a:solidFill>
            <a:schemeClr val="bg2"/>
          </a:solidFill>
          <a:ln w="9525">
            <a:noFill/>
          </a:ln>
          <a:effectLst>
            <a:outerShdw blurRad="88900" dir="13500000" sy="23000" kx="1200000" algn="b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Bild 20" descr="DRX_LO1407_RGB_RZ.eps">
            <a:extLst>
              <a:ext uri="{FF2B5EF4-FFF2-40B4-BE49-F238E27FC236}">
                <a16:creationId xmlns:a16="http://schemas.microsoft.com/office/drawing/2014/main" id="{DF95B297-28A4-41B2-B66D-87B0A43E79FB}"/>
              </a:ext>
            </a:extLst>
          </p:cNvPr>
          <p:cNvPicPr>
            <a:picLocks noChangeAspect="1"/>
          </p:cNvPicPr>
          <p:nvPr/>
        </p:nvPicPr>
        <p:blipFill>
          <a:blip r:embed="rId2" cstate="print">
            <a:lum bright="-100000" contrast="100000"/>
            <a:extLst>
              <a:ext uri="{28A0092B-C50C-407E-A947-70E740481C1C}">
                <a14:useLocalDpi xmlns:a14="http://schemas.microsoft.com/office/drawing/2010/main" val="0"/>
              </a:ext>
            </a:extLst>
          </a:blip>
          <a:stretch>
            <a:fillRect/>
          </a:stretch>
        </p:blipFill>
        <p:spPr>
          <a:xfrm>
            <a:off x="6858444" y="1923844"/>
            <a:ext cx="1152000" cy="489727"/>
          </a:xfrm>
          <a:prstGeom prst="rect">
            <a:avLst/>
          </a:prstGeom>
        </p:spPr>
      </p:pic>
      <p:pic>
        <p:nvPicPr>
          <p:cNvPr id="18" name="Bild 20" descr="DRX_LO1407_RGB_RZ.eps">
            <a:extLst>
              <a:ext uri="{FF2B5EF4-FFF2-40B4-BE49-F238E27FC236}">
                <a16:creationId xmlns:a16="http://schemas.microsoft.com/office/drawing/2014/main" id="{9AB5D8C2-ACF1-49C0-BE11-4FF2767A1280}"/>
              </a:ext>
            </a:extLst>
          </p:cNvPr>
          <p:cNvPicPr>
            <a:picLocks noChangeAspect="1"/>
          </p:cNvPicPr>
          <p:nvPr/>
        </p:nvPicPr>
        <p:blipFill>
          <a:blip r:embed="rId2" cstate="print">
            <a:lum bright="-100000" contrast="100000"/>
            <a:extLst>
              <a:ext uri="{28A0092B-C50C-407E-A947-70E740481C1C}">
                <a14:useLocalDpi xmlns:a14="http://schemas.microsoft.com/office/drawing/2010/main" val="0"/>
              </a:ext>
            </a:extLst>
          </a:blip>
          <a:stretch>
            <a:fillRect/>
          </a:stretch>
        </p:blipFill>
        <p:spPr>
          <a:xfrm>
            <a:off x="6858444" y="1923844"/>
            <a:ext cx="1152000" cy="489727"/>
          </a:xfrm>
          <a:prstGeom prst="rect">
            <a:avLst/>
          </a:prstGeom>
        </p:spPr>
      </p:pic>
      <p:sp>
        <p:nvSpPr>
          <p:cNvPr id="19" name="Textplatzhalter 7">
            <a:extLst>
              <a:ext uri="{FF2B5EF4-FFF2-40B4-BE49-F238E27FC236}">
                <a16:creationId xmlns:a16="http://schemas.microsoft.com/office/drawing/2014/main" id="{FA21A5AC-3EE1-4DA3-8D79-7C43D8D4FECD}"/>
              </a:ext>
            </a:extLst>
          </p:cNvPr>
          <p:cNvSpPr>
            <a:spLocks noGrp="1"/>
          </p:cNvSpPr>
          <p:nvPr>
            <p:ph type="body" sz="quarter" idx="11" hasCustomPrompt="1"/>
          </p:nvPr>
        </p:nvSpPr>
        <p:spPr>
          <a:xfrm>
            <a:off x="4187911" y="2364373"/>
            <a:ext cx="2365288" cy="369332"/>
          </a:xfrm>
        </p:spPr>
        <p:txBody>
          <a:bodyPr anchor="b" anchorCtr="0">
            <a:noAutofit/>
          </a:bodyPr>
          <a:lstStyle>
            <a:lvl1pPr>
              <a:defRPr sz="1200" b="1">
                <a:solidFill>
                  <a:schemeClr val="accent1"/>
                </a:solidFill>
              </a:defRPr>
            </a:lvl1pPr>
          </a:lstStyle>
          <a:p>
            <a:pPr lvl="0"/>
            <a:r>
              <a:rPr lang="de-DE" sz="1200" b="1"/>
              <a:t>First </a:t>
            </a:r>
            <a:r>
              <a:rPr lang="de-DE" sz="1200" b="1" err="1"/>
              <a:t>name</a:t>
            </a:r>
            <a:r>
              <a:rPr lang="de-DE" sz="1200" b="1"/>
              <a:t> Last </a:t>
            </a:r>
            <a:r>
              <a:rPr lang="de-DE" sz="1200" b="1" err="1"/>
              <a:t>name</a:t>
            </a:r>
            <a:endParaRPr lang="de-DE"/>
          </a:p>
        </p:txBody>
      </p:sp>
      <p:sp>
        <p:nvSpPr>
          <p:cNvPr id="20" name="Textplatzhalter 10">
            <a:extLst>
              <a:ext uri="{FF2B5EF4-FFF2-40B4-BE49-F238E27FC236}">
                <a16:creationId xmlns:a16="http://schemas.microsoft.com/office/drawing/2014/main" id="{E3776517-36AA-4A4E-B272-F19F6DB85A03}"/>
              </a:ext>
            </a:extLst>
          </p:cNvPr>
          <p:cNvSpPr>
            <a:spLocks noGrp="1"/>
          </p:cNvSpPr>
          <p:nvPr>
            <p:ph type="body" sz="quarter" idx="12" hasCustomPrompt="1"/>
          </p:nvPr>
        </p:nvSpPr>
        <p:spPr>
          <a:xfrm>
            <a:off x="4187911" y="2749469"/>
            <a:ext cx="2365288" cy="153888"/>
          </a:xfrm>
        </p:spPr>
        <p:txBody>
          <a:bodyPr>
            <a:noAutofit/>
          </a:bodyPr>
          <a:lstStyle>
            <a:lvl1pPr>
              <a:defRPr sz="1000"/>
            </a:lvl1pPr>
          </a:lstStyle>
          <a:p>
            <a:pPr lvl="0"/>
            <a:r>
              <a:rPr lang="de-DE"/>
              <a:t>Educational </a:t>
            </a:r>
            <a:r>
              <a:rPr lang="de-DE" err="1"/>
              <a:t>degree</a:t>
            </a:r>
            <a:endParaRPr lang="de-DE"/>
          </a:p>
        </p:txBody>
      </p:sp>
      <p:sp>
        <p:nvSpPr>
          <p:cNvPr id="21" name="Textplatzhalter 12">
            <a:extLst>
              <a:ext uri="{FF2B5EF4-FFF2-40B4-BE49-F238E27FC236}">
                <a16:creationId xmlns:a16="http://schemas.microsoft.com/office/drawing/2014/main" id="{259AC1C2-74D1-4A03-8D58-029C9A2CBC3E}"/>
              </a:ext>
            </a:extLst>
          </p:cNvPr>
          <p:cNvSpPr>
            <a:spLocks noGrp="1"/>
          </p:cNvSpPr>
          <p:nvPr>
            <p:ph type="body" sz="quarter" idx="13" hasCustomPrompt="1"/>
          </p:nvPr>
        </p:nvSpPr>
        <p:spPr>
          <a:xfrm>
            <a:off x="4187911" y="3082438"/>
            <a:ext cx="2365288" cy="153888"/>
          </a:xfrm>
        </p:spPr>
        <p:txBody>
          <a:bodyPr>
            <a:noAutofit/>
          </a:bodyPr>
          <a:lstStyle>
            <a:lvl1pPr>
              <a:defRPr sz="1000"/>
            </a:lvl1pPr>
          </a:lstStyle>
          <a:p>
            <a:pPr lvl="0"/>
            <a:r>
              <a:rPr lang="de-DE"/>
              <a:t>Organisational Unit / Head </a:t>
            </a:r>
            <a:r>
              <a:rPr lang="de-DE" err="1"/>
              <a:t>of</a:t>
            </a:r>
            <a:r>
              <a:rPr lang="de-DE"/>
              <a:t> Unit</a:t>
            </a:r>
          </a:p>
        </p:txBody>
      </p:sp>
      <p:sp>
        <p:nvSpPr>
          <p:cNvPr id="22" name="Textplatzhalter 14">
            <a:extLst>
              <a:ext uri="{FF2B5EF4-FFF2-40B4-BE49-F238E27FC236}">
                <a16:creationId xmlns:a16="http://schemas.microsoft.com/office/drawing/2014/main" id="{A0910BA9-BC2D-4CF6-A6D9-FB8223743B84}"/>
              </a:ext>
            </a:extLst>
          </p:cNvPr>
          <p:cNvSpPr>
            <a:spLocks noGrp="1"/>
          </p:cNvSpPr>
          <p:nvPr>
            <p:ph type="body" sz="quarter" idx="14" hasCustomPrompt="1"/>
          </p:nvPr>
        </p:nvSpPr>
        <p:spPr>
          <a:xfrm>
            <a:off x="4187911" y="3247322"/>
            <a:ext cx="2365288" cy="153888"/>
          </a:xfrm>
        </p:spPr>
        <p:txBody>
          <a:bodyPr>
            <a:noAutofit/>
          </a:bodyPr>
          <a:lstStyle>
            <a:lvl1pPr>
              <a:defRPr sz="1000"/>
            </a:lvl1pPr>
          </a:lstStyle>
          <a:p>
            <a:pPr lvl="0"/>
            <a:r>
              <a:rPr lang="de-DE"/>
              <a:t>External Title</a:t>
            </a:r>
          </a:p>
        </p:txBody>
      </p:sp>
      <p:sp>
        <p:nvSpPr>
          <p:cNvPr id="23" name="Textplatzhalter 16">
            <a:extLst>
              <a:ext uri="{FF2B5EF4-FFF2-40B4-BE49-F238E27FC236}">
                <a16:creationId xmlns:a16="http://schemas.microsoft.com/office/drawing/2014/main" id="{13BEE9B4-81B9-489C-9424-B9AD62488D9A}"/>
              </a:ext>
            </a:extLst>
          </p:cNvPr>
          <p:cNvSpPr>
            <a:spLocks noGrp="1"/>
          </p:cNvSpPr>
          <p:nvPr>
            <p:ph type="body" sz="quarter" idx="15" hasCustomPrompt="1"/>
          </p:nvPr>
        </p:nvSpPr>
        <p:spPr>
          <a:xfrm>
            <a:off x="4368732" y="3477702"/>
            <a:ext cx="2184467" cy="153888"/>
          </a:xfrm>
        </p:spPr>
        <p:txBody>
          <a:bodyPr>
            <a:noAutofit/>
          </a:bodyPr>
          <a:lstStyle>
            <a:lvl1pPr>
              <a:defRPr sz="1000"/>
            </a:lvl1pPr>
          </a:lstStyle>
          <a:p>
            <a:pPr lvl="0"/>
            <a:r>
              <a:rPr lang="de-DE"/>
              <a:t>+49 XXXX XX-X</a:t>
            </a:r>
          </a:p>
        </p:txBody>
      </p:sp>
      <p:sp>
        <p:nvSpPr>
          <p:cNvPr id="24" name="Textplatzhalter 16">
            <a:extLst>
              <a:ext uri="{FF2B5EF4-FFF2-40B4-BE49-F238E27FC236}">
                <a16:creationId xmlns:a16="http://schemas.microsoft.com/office/drawing/2014/main" id="{569B553B-5FD3-46BC-8088-05A66210AB55}"/>
              </a:ext>
            </a:extLst>
          </p:cNvPr>
          <p:cNvSpPr>
            <a:spLocks noGrp="1"/>
          </p:cNvSpPr>
          <p:nvPr>
            <p:ph type="body" sz="quarter" idx="16" hasCustomPrompt="1"/>
          </p:nvPr>
        </p:nvSpPr>
        <p:spPr>
          <a:xfrm>
            <a:off x="4368732" y="3643413"/>
            <a:ext cx="2184467" cy="153888"/>
          </a:xfrm>
        </p:spPr>
        <p:txBody>
          <a:bodyPr>
            <a:noAutofit/>
          </a:bodyPr>
          <a:lstStyle>
            <a:lvl1pPr>
              <a:defRPr sz="1000"/>
            </a:lvl1pPr>
          </a:lstStyle>
          <a:p>
            <a:pPr lvl="0"/>
            <a:r>
              <a:rPr lang="de-DE"/>
              <a:t>+49 XXX XXXXXXX</a:t>
            </a:r>
          </a:p>
        </p:txBody>
      </p:sp>
      <p:sp>
        <p:nvSpPr>
          <p:cNvPr id="25" name="Textplatzhalter 19">
            <a:extLst>
              <a:ext uri="{FF2B5EF4-FFF2-40B4-BE49-F238E27FC236}">
                <a16:creationId xmlns:a16="http://schemas.microsoft.com/office/drawing/2014/main" id="{66DE97D5-539F-4028-9E3E-5E2686310E9A}"/>
              </a:ext>
            </a:extLst>
          </p:cNvPr>
          <p:cNvSpPr>
            <a:spLocks noGrp="1"/>
          </p:cNvSpPr>
          <p:nvPr>
            <p:ph type="body" sz="quarter" idx="17" hasCustomPrompt="1"/>
          </p:nvPr>
        </p:nvSpPr>
        <p:spPr>
          <a:xfrm>
            <a:off x="4187911" y="3870276"/>
            <a:ext cx="2365288" cy="153888"/>
          </a:xfrm>
        </p:spPr>
        <p:txBody>
          <a:bodyPr>
            <a:noAutofit/>
          </a:bodyPr>
          <a:lstStyle>
            <a:lvl1pPr>
              <a:defRPr sz="1000"/>
            </a:lvl1pPr>
          </a:lstStyle>
          <a:p>
            <a:pPr lvl="0"/>
            <a:r>
              <a:rPr lang="de-DE"/>
              <a:t>Firstname.lastname@draexlmaier.com</a:t>
            </a:r>
          </a:p>
        </p:txBody>
      </p:sp>
      <p:sp>
        <p:nvSpPr>
          <p:cNvPr id="26" name="Rechteck 25">
            <a:extLst>
              <a:ext uri="{FF2B5EF4-FFF2-40B4-BE49-F238E27FC236}">
                <a16:creationId xmlns:a16="http://schemas.microsoft.com/office/drawing/2014/main" id="{6710B681-F53E-47BE-BCFE-C63C51C8CD4E}"/>
              </a:ext>
            </a:extLst>
          </p:cNvPr>
          <p:cNvSpPr/>
          <p:nvPr/>
        </p:nvSpPr>
        <p:spPr>
          <a:xfrm>
            <a:off x="4187911" y="4033588"/>
            <a:ext cx="2365289" cy="15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r>
              <a:rPr lang="de-DE" sz="1000" b="1">
                <a:solidFill>
                  <a:schemeClr val="accent1"/>
                </a:solidFill>
              </a:rPr>
              <a:t>www.draexlmaier.com</a:t>
            </a:r>
          </a:p>
        </p:txBody>
      </p:sp>
      <p:sp>
        <p:nvSpPr>
          <p:cNvPr id="27" name="Address">
            <a:extLst>
              <a:ext uri="{FF2B5EF4-FFF2-40B4-BE49-F238E27FC236}">
                <a16:creationId xmlns:a16="http://schemas.microsoft.com/office/drawing/2014/main" id="{B23E7F1E-85CB-412A-93E8-1798D77E2033}"/>
              </a:ext>
            </a:extLst>
          </p:cNvPr>
          <p:cNvSpPr txBox="1">
            <a:spLocks/>
          </p:cNvSpPr>
          <p:nvPr/>
        </p:nvSpPr>
        <p:spPr>
          <a:xfrm>
            <a:off x="6565900" y="2755901"/>
            <a:ext cx="1444544" cy="166775"/>
          </a:xfrm>
          <a:prstGeom prst="rect">
            <a:avLst/>
          </a:prstGeom>
        </p:spPr>
        <p:txBody>
          <a:bodyPr vert="horz" lIns="0" tIns="0" rIns="0" bIns="0" rtlCol="0">
            <a:noAutofit/>
          </a:bodyPr>
          <a:lstStyle/>
          <a:p>
            <a:pPr algn="r">
              <a:spcBef>
                <a:spcPts val="133"/>
              </a:spcBef>
              <a:buClr>
                <a:schemeClr val="accent1"/>
              </a:buClr>
              <a:buSzPct val="100000"/>
              <a:defRPr/>
            </a:pPr>
            <a:r>
              <a:rPr lang="de-DE" sz="1000" b="1"/>
              <a:t>DRÄXLMAIER Group</a:t>
            </a:r>
          </a:p>
        </p:txBody>
      </p:sp>
      <p:sp>
        <p:nvSpPr>
          <p:cNvPr id="28" name="Textplatzhalter 16">
            <a:extLst>
              <a:ext uri="{FF2B5EF4-FFF2-40B4-BE49-F238E27FC236}">
                <a16:creationId xmlns:a16="http://schemas.microsoft.com/office/drawing/2014/main" id="{E689B8A6-2435-4013-ACA9-DBC1372D4FE7}"/>
              </a:ext>
            </a:extLst>
          </p:cNvPr>
          <p:cNvSpPr>
            <a:spLocks noGrp="1"/>
          </p:cNvSpPr>
          <p:nvPr>
            <p:ph type="body" sz="quarter" idx="18" hasCustomPrompt="1"/>
          </p:nvPr>
        </p:nvSpPr>
        <p:spPr>
          <a:xfrm>
            <a:off x="4187911" y="3477702"/>
            <a:ext cx="180821" cy="153888"/>
          </a:xfrm>
        </p:spPr>
        <p:txBody>
          <a:bodyPr>
            <a:noAutofit/>
          </a:bodyPr>
          <a:lstStyle>
            <a:lvl1pPr>
              <a:defRPr sz="1000"/>
            </a:lvl1pPr>
          </a:lstStyle>
          <a:p>
            <a:pPr lvl="0"/>
            <a:r>
              <a:rPr lang="de-DE"/>
              <a:t>T</a:t>
            </a:r>
          </a:p>
        </p:txBody>
      </p:sp>
      <p:sp>
        <p:nvSpPr>
          <p:cNvPr id="30" name="Textplatzhalter 19">
            <a:extLst>
              <a:ext uri="{FF2B5EF4-FFF2-40B4-BE49-F238E27FC236}">
                <a16:creationId xmlns:a16="http://schemas.microsoft.com/office/drawing/2014/main" id="{D5BA6DFD-B51A-4DC9-9E27-5D2EC51B4BDC}"/>
              </a:ext>
            </a:extLst>
          </p:cNvPr>
          <p:cNvSpPr>
            <a:spLocks noGrp="1"/>
          </p:cNvSpPr>
          <p:nvPr>
            <p:ph type="body" sz="quarter" idx="20" hasCustomPrompt="1"/>
          </p:nvPr>
        </p:nvSpPr>
        <p:spPr>
          <a:xfrm>
            <a:off x="6565900" y="2922676"/>
            <a:ext cx="1444544" cy="153888"/>
          </a:xfrm>
        </p:spPr>
        <p:txBody>
          <a:bodyPr>
            <a:noAutofit/>
          </a:bodyPr>
          <a:lstStyle>
            <a:lvl1pPr algn="r">
              <a:defRPr sz="1000"/>
            </a:lvl1pPr>
          </a:lstStyle>
          <a:p>
            <a:pPr lvl="0"/>
            <a:r>
              <a:rPr lang="de-DE"/>
              <a:t>Company</a:t>
            </a:r>
          </a:p>
        </p:txBody>
      </p:sp>
      <p:sp>
        <p:nvSpPr>
          <p:cNvPr id="31" name="Textplatzhalter 19">
            <a:extLst>
              <a:ext uri="{FF2B5EF4-FFF2-40B4-BE49-F238E27FC236}">
                <a16:creationId xmlns:a16="http://schemas.microsoft.com/office/drawing/2014/main" id="{230434BD-C894-4892-A903-A91DFA326987}"/>
              </a:ext>
            </a:extLst>
          </p:cNvPr>
          <p:cNvSpPr>
            <a:spLocks noGrp="1"/>
          </p:cNvSpPr>
          <p:nvPr>
            <p:ph type="body" sz="quarter" idx="21" hasCustomPrompt="1"/>
          </p:nvPr>
        </p:nvSpPr>
        <p:spPr>
          <a:xfrm>
            <a:off x="6565900" y="3174879"/>
            <a:ext cx="1444544" cy="858709"/>
          </a:xfrm>
        </p:spPr>
        <p:txBody>
          <a:bodyPr>
            <a:noAutofit/>
          </a:bodyPr>
          <a:lstStyle>
            <a:lvl1pPr algn="r">
              <a:defRPr sz="1000"/>
            </a:lvl1pPr>
          </a:lstStyle>
          <a:p>
            <a:pPr lvl="0"/>
            <a:r>
              <a:rPr lang="de-DE" err="1"/>
              <a:t>Address</a:t>
            </a:r>
            <a:endParaRPr lang="de-DE"/>
          </a:p>
        </p:txBody>
      </p:sp>
      <p:sp>
        <p:nvSpPr>
          <p:cNvPr id="32" name="Textplatzhalter 8">
            <a:extLst>
              <a:ext uri="{FF2B5EF4-FFF2-40B4-BE49-F238E27FC236}">
                <a16:creationId xmlns:a16="http://schemas.microsoft.com/office/drawing/2014/main" id="{F094D396-242D-4599-86FB-03EB85D93246}"/>
              </a:ext>
            </a:extLst>
          </p:cNvPr>
          <p:cNvSpPr>
            <a:spLocks noGrp="1"/>
          </p:cNvSpPr>
          <p:nvPr>
            <p:ph type="body" sz="quarter" idx="22" hasCustomPrompt="1"/>
          </p:nvPr>
        </p:nvSpPr>
        <p:spPr>
          <a:xfrm>
            <a:off x="4187911" y="3643413"/>
            <a:ext cx="180821" cy="153888"/>
          </a:xfrm>
        </p:spPr>
        <p:txBody>
          <a:bodyPr/>
          <a:lstStyle>
            <a:lvl1pPr>
              <a:defRPr sz="1000"/>
            </a:lvl1pPr>
            <a:lvl2pPr marL="0" indent="0">
              <a:buNone/>
              <a:defRPr/>
            </a:lvl2pPr>
            <a:lvl3pPr marL="239182" indent="0">
              <a:buNone/>
              <a:defRPr/>
            </a:lvl3pPr>
            <a:lvl4pPr marL="478367" indent="0">
              <a:buNone/>
              <a:defRPr/>
            </a:lvl4pPr>
            <a:lvl5pPr marL="719666" indent="0">
              <a:buNone/>
              <a:defRPr/>
            </a:lvl5pPr>
          </a:lstStyle>
          <a:p>
            <a:pPr lvl="0"/>
            <a:r>
              <a:rPr lang="de-DE"/>
              <a:t>M </a:t>
            </a:r>
          </a:p>
        </p:txBody>
      </p:sp>
    </p:spTree>
    <p:extLst>
      <p:ext uri="{BB962C8B-B14F-4D97-AF65-F5344CB8AC3E}">
        <p14:creationId xmlns:p14="http://schemas.microsoft.com/office/powerpoint/2010/main" val="41061713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Empty grey">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128A97ED-EA90-46F5-AB88-22726313DD7C}"/>
              </a:ext>
            </a:extLst>
          </p:cNvPr>
          <p:cNvSpPr/>
          <p:nvPr/>
        </p:nvSpPr>
        <p:spPr>
          <a:xfrm>
            <a:off x="-1" y="2648932"/>
            <a:ext cx="12195175" cy="3727379"/>
          </a:xfrm>
          <a:prstGeom prst="rect">
            <a:avLst/>
          </a:prstGeom>
          <a:gradFill>
            <a:gsLst>
              <a:gs pos="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Date Placeholder 2">
            <a:extLst>
              <a:ext uri="{FF2B5EF4-FFF2-40B4-BE49-F238E27FC236}">
                <a16:creationId xmlns:a16="http://schemas.microsoft.com/office/drawing/2014/main" id="{F8A6225F-E63E-4995-BC5A-0812E3961EAC}"/>
              </a:ext>
            </a:extLst>
          </p:cNvPr>
          <p:cNvSpPr>
            <a:spLocks noGrp="1"/>
          </p:cNvSpPr>
          <p:nvPr>
            <p:ph type="dt" sz="half" idx="10"/>
          </p:nvPr>
        </p:nvSpPr>
        <p:spPr/>
        <p:txBody>
          <a:bodyPr/>
          <a:lstStyle/>
          <a:p>
            <a:r>
              <a:rPr lang="de-DE"/>
              <a:t>07.10.2022 | Workshop DAR | Mackuth, Buchner, Hasslbauer, Schmideder</a:t>
            </a:r>
            <a:endParaRPr lang="en-GB"/>
          </a:p>
        </p:txBody>
      </p:sp>
      <p:sp>
        <p:nvSpPr>
          <p:cNvPr id="6" name="Slide Number Placeholder 5">
            <a:extLst>
              <a:ext uri="{FF2B5EF4-FFF2-40B4-BE49-F238E27FC236}">
                <a16:creationId xmlns:a16="http://schemas.microsoft.com/office/drawing/2014/main" id="{B1C4674D-C87D-49D5-869B-60FB1113C88E}"/>
              </a:ext>
            </a:extLst>
          </p:cNvPr>
          <p:cNvSpPr>
            <a:spLocks noGrp="1"/>
          </p:cNvSpPr>
          <p:nvPr>
            <p:ph type="sldNum" sz="quarter" idx="12"/>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1430932210"/>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p:cSld name="Last Page with Contact grey">
    <p:spTree>
      <p:nvGrpSpPr>
        <p:cNvPr id="1" name=""/>
        <p:cNvGrpSpPr/>
        <p:nvPr/>
      </p:nvGrpSpPr>
      <p:grpSpPr>
        <a:xfrm>
          <a:off x="0" y="0"/>
          <a:ext cx="0" cy="0"/>
          <a:chOff x="0" y="0"/>
          <a:chExt cx="0" cy="0"/>
        </a:xfrm>
      </p:grpSpPr>
      <p:sp>
        <p:nvSpPr>
          <p:cNvPr id="2" name="Rechteck 1"/>
          <p:cNvSpPr/>
          <p:nvPr/>
        </p:nvSpPr>
        <p:spPr>
          <a:xfrm>
            <a:off x="0" y="0"/>
            <a:ext cx="12195175" cy="6858000"/>
          </a:xfrm>
          <a:prstGeom prst="rect">
            <a:avLst/>
          </a:prstGeom>
          <a:gradFill>
            <a:gsLst>
              <a:gs pos="0">
                <a:schemeClr val="accent2">
                  <a:lumMod val="60000"/>
                  <a:lumOff val="40000"/>
                </a:schemeClr>
              </a:gs>
              <a:gs pos="100000">
                <a:schemeClr val="bg1">
                  <a:lumMod val="95000"/>
                </a:schemeClr>
              </a:gs>
              <a:gs pos="40000">
                <a:schemeClr val="accent2">
                  <a:lumMod val="40000"/>
                  <a:lumOff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Fußzeilenplatzhalter 3"/>
          <p:cNvSpPr>
            <a:spLocks noGrp="1"/>
          </p:cNvSpPr>
          <p:nvPr>
            <p:ph type="ftr" sz="quarter" idx="10"/>
          </p:nvPr>
        </p:nvSpPr>
        <p:spPr/>
        <p:txBody>
          <a:bodyPr/>
          <a:lstStyle/>
          <a:p>
            <a:endParaRPr lang="de-DE"/>
          </a:p>
        </p:txBody>
      </p:sp>
      <p:sp>
        <p:nvSpPr>
          <p:cNvPr id="6" name="Rechteck 5"/>
          <p:cNvSpPr/>
          <p:nvPr/>
        </p:nvSpPr>
        <p:spPr>
          <a:xfrm>
            <a:off x="3897045" y="881380"/>
            <a:ext cx="4401084" cy="2811566"/>
          </a:xfrm>
          <a:prstGeom prst="rect">
            <a:avLst/>
          </a:prstGeom>
          <a:solidFill>
            <a:schemeClr val="bg2"/>
          </a:solidFill>
          <a:ln w="9525">
            <a:noFill/>
          </a:ln>
          <a:effectLst>
            <a:outerShdw blurRad="88900" dir="13500000" sy="23000" kx="1200000" algn="b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Bild 20" descr="DRX_LO1407_RGB_RZ.eps">
            <a:extLst>
              <a:ext uri="{FF2B5EF4-FFF2-40B4-BE49-F238E27FC236}">
                <a16:creationId xmlns:a16="http://schemas.microsoft.com/office/drawing/2014/main" id="{D3DBDC87-2644-4E91-B0E0-BF0368466AAA}"/>
              </a:ext>
            </a:extLst>
          </p:cNvPr>
          <p:cNvPicPr>
            <a:picLocks noChangeAspect="1"/>
          </p:cNvPicPr>
          <p:nvPr/>
        </p:nvPicPr>
        <p:blipFill>
          <a:blip r:embed="rId2" cstate="print">
            <a:lum bright="-100000" contrast="100000"/>
            <a:extLst>
              <a:ext uri="{28A0092B-C50C-407E-A947-70E740481C1C}">
                <a14:useLocalDpi xmlns:a14="http://schemas.microsoft.com/office/drawing/2010/main" val="0"/>
              </a:ext>
            </a:extLst>
          </a:blip>
          <a:stretch>
            <a:fillRect/>
          </a:stretch>
        </p:blipFill>
        <p:spPr>
          <a:xfrm>
            <a:off x="6856539" y="1170305"/>
            <a:ext cx="1152000" cy="489727"/>
          </a:xfrm>
          <a:prstGeom prst="rect">
            <a:avLst/>
          </a:prstGeom>
        </p:spPr>
      </p:pic>
      <p:sp>
        <p:nvSpPr>
          <p:cNvPr id="18" name="Inhaltsplatzhalter 19">
            <a:extLst>
              <a:ext uri="{FF2B5EF4-FFF2-40B4-BE49-F238E27FC236}">
                <a16:creationId xmlns:a16="http://schemas.microsoft.com/office/drawing/2014/main" id="{B636A7FA-55E7-4107-AA08-C736EBBB8307}"/>
              </a:ext>
            </a:extLst>
          </p:cNvPr>
          <p:cNvSpPr>
            <a:spLocks noGrp="1"/>
          </p:cNvSpPr>
          <p:nvPr>
            <p:ph sz="quarter" idx="18"/>
          </p:nvPr>
        </p:nvSpPr>
        <p:spPr>
          <a:xfrm>
            <a:off x="2831911" y="4141836"/>
            <a:ext cx="6531352" cy="184683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9" name="Textplatzhalter 7">
            <a:extLst>
              <a:ext uri="{FF2B5EF4-FFF2-40B4-BE49-F238E27FC236}">
                <a16:creationId xmlns:a16="http://schemas.microsoft.com/office/drawing/2014/main" id="{8E48FF13-8F91-4784-A97B-8C414F5DA6E3}"/>
              </a:ext>
            </a:extLst>
          </p:cNvPr>
          <p:cNvSpPr>
            <a:spLocks noGrp="1"/>
          </p:cNvSpPr>
          <p:nvPr>
            <p:ph type="body" sz="quarter" idx="11" hasCustomPrompt="1"/>
          </p:nvPr>
        </p:nvSpPr>
        <p:spPr>
          <a:xfrm>
            <a:off x="4186006" y="1610834"/>
            <a:ext cx="2365288" cy="369332"/>
          </a:xfrm>
        </p:spPr>
        <p:txBody>
          <a:bodyPr anchor="b" anchorCtr="0">
            <a:noAutofit/>
          </a:bodyPr>
          <a:lstStyle>
            <a:lvl1pPr>
              <a:defRPr sz="1200" b="1">
                <a:solidFill>
                  <a:schemeClr val="accent1"/>
                </a:solidFill>
              </a:defRPr>
            </a:lvl1pPr>
          </a:lstStyle>
          <a:p>
            <a:pPr lvl="0"/>
            <a:r>
              <a:rPr lang="de-DE" sz="1200" b="1"/>
              <a:t>First </a:t>
            </a:r>
            <a:r>
              <a:rPr lang="de-DE" sz="1200" b="1" err="1"/>
              <a:t>name</a:t>
            </a:r>
            <a:r>
              <a:rPr lang="de-DE" sz="1200" b="1"/>
              <a:t> Last </a:t>
            </a:r>
            <a:r>
              <a:rPr lang="de-DE" sz="1200" b="1" err="1"/>
              <a:t>name</a:t>
            </a:r>
            <a:endParaRPr lang="de-DE"/>
          </a:p>
        </p:txBody>
      </p:sp>
      <p:sp>
        <p:nvSpPr>
          <p:cNvPr id="20" name="Textplatzhalter 10">
            <a:extLst>
              <a:ext uri="{FF2B5EF4-FFF2-40B4-BE49-F238E27FC236}">
                <a16:creationId xmlns:a16="http://schemas.microsoft.com/office/drawing/2014/main" id="{99C99D3C-288E-448F-B1B4-E51856E1553B}"/>
              </a:ext>
            </a:extLst>
          </p:cNvPr>
          <p:cNvSpPr>
            <a:spLocks noGrp="1"/>
          </p:cNvSpPr>
          <p:nvPr>
            <p:ph type="body" sz="quarter" idx="12" hasCustomPrompt="1"/>
          </p:nvPr>
        </p:nvSpPr>
        <p:spPr>
          <a:xfrm>
            <a:off x="4186006" y="1995930"/>
            <a:ext cx="2365288" cy="153888"/>
          </a:xfrm>
        </p:spPr>
        <p:txBody>
          <a:bodyPr>
            <a:noAutofit/>
          </a:bodyPr>
          <a:lstStyle>
            <a:lvl1pPr>
              <a:defRPr sz="1000"/>
            </a:lvl1pPr>
          </a:lstStyle>
          <a:p>
            <a:pPr lvl="0"/>
            <a:r>
              <a:rPr lang="de-DE"/>
              <a:t>Educational </a:t>
            </a:r>
            <a:r>
              <a:rPr lang="de-DE" err="1"/>
              <a:t>degree</a:t>
            </a:r>
            <a:endParaRPr lang="de-DE"/>
          </a:p>
        </p:txBody>
      </p:sp>
      <p:sp>
        <p:nvSpPr>
          <p:cNvPr id="21" name="Textplatzhalter 12">
            <a:extLst>
              <a:ext uri="{FF2B5EF4-FFF2-40B4-BE49-F238E27FC236}">
                <a16:creationId xmlns:a16="http://schemas.microsoft.com/office/drawing/2014/main" id="{DEDD4CC3-E060-4C66-BE6D-1CC3DD5C19F3}"/>
              </a:ext>
            </a:extLst>
          </p:cNvPr>
          <p:cNvSpPr>
            <a:spLocks noGrp="1"/>
          </p:cNvSpPr>
          <p:nvPr>
            <p:ph type="body" sz="quarter" idx="13" hasCustomPrompt="1"/>
          </p:nvPr>
        </p:nvSpPr>
        <p:spPr>
          <a:xfrm>
            <a:off x="4186006" y="2328899"/>
            <a:ext cx="2365288" cy="153888"/>
          </a:xfrm>
        </p:spPr>
        <p:txBody>
          <a:bodyPr>
            <a:noAutofit/>
          </a:bodyPr>
          <a:lstStyle>
            <a:lvl1pPr>
              <a:defRPr sz="1000"/>
            </a:lvl1pPr>
          </a:lstStyle>
          <a:p>
            <a:pPr lvl="0"/>
            <a:r>
              <a:rPr lang="de-DE"/>
              <a:t>Organisational Unit / Head </a:t>
            </a:r>
            <a:r>
              <a:rPr lang="de-DE" err="1"/>
              <a:t>of</a:t>
            </a:r>
            <a:r>
              <a:rPr lang="de-DE"/>
              <a:t> Unit</a:t>
            </a:r>
          </a:p>
        </p:txBody>
      </p:sp>
      <p:sp>
        <p:nvSpPr>
          <p:cNvPr id="22" name="Textplatzhalter 14">
            <a:extLst>
              <a:ext uri="{FF2B5EF4-FFF2-40B4-BE49-F238E27FC236}">
                <a16:creationId xmlns:a16="http://schemas.microsoft.com/office/drawing/2014/main" id="{FFC89D91-67B0-457C-A329-4ED2C6772BE9}"/>
              </a:ext>
            </a:extLst>
          </p:cNvPr>
          <p:cNvSpPr>
            <a:spLocks noGrp="1"/>
          </p:cNvSpPr>
          <p:nvPr>
            <p:ph type="body" sz="quarter" idx="14" hasCustomPrompt="1"/>
          </p:nvPr>
        </p:nvSpPr>
        <p:spPr>
          <a:xfrm>
            <a:off x="4186006" y="2493783"/>
            <a:ext cx="2365288" cy="153888"/>
          </a:xfrm>
        </p:spPr>
        <p:txBody>
          <a:bodyPr>
            <a:noAutofit/>
          </a:bodyPr>
          <a:lstStyle>
            <a:lvl1pPr>
              <a:defRPr sz="1000"/>
            </a:lvl1pPr>
          </a:lstStyle>
          <a:p>
            <a:pPr lvl="0"/>
            <a:r>
              <a:rPr lang="de-DE"/>
              <a:t>External Title</a:t>
            </a:r>
          </a:p>
        </p:txBody>
      </p:sp>
      <p:sp>
        <p:nvSpPr>
          <p:cNvPr id="23" name="Textplatzhalter 16">
            <a:extLst>
              <a:ext uri="{FF2B5EF4-FFF2-40B4-BE49-F238E27FC236}">
                <a16:creationId xmlns:a16="http://schemas.microsoft.com/office/drawing/2014/main" id="{237EBD4F-1BC2-4C63-8876-A4AEAFCFC3C1}"/>
              </a:ext>
            </a:extLst>
          </p:cNvPr>
          <p:cNvSpPr>
            <a:spLocks noGrp="1"/>
          </p:cNvSpPr>
          <p:nvPr>
            <p:ph type="body" sz="quarter" idx="15" hasCustomPrompt="1"/>
          </p:nvPr>
        </p:nvSpPr>
        <p:spPr>
          <a:xfrm>
            <a:off x="4366827" y="2724163"/>
            <a:ext cx="2184467" cy="153888"/>
          </a:xfrm>
        </p:spPr>
        <p:txBody>
          <a:bodyPr>
            <a:noAutofit/>
          </a:bodyPr>
          <a:lstStyle>
            <a:lvl1pPr>
              <a:defRPr sz="1000"/>
            </a:lvl1pPr>
          </a:lstStyle>
          <a:p>
            <a:pPr lvl="0"/>
            <a:r>
              <a:rPr lang="de-DE"/>
              <a:t>+49 XXXX XX-X</a:t>
            </a:r>
          </a:p>
        </p:txBody>
      </p:sp>
      <p:sp>
        <p:nvSpPr>
          <p:cNvPr id="24" name="Textplatzhalter 16">
            <a:extLst>
              <a:ext uri="{FF2B5EF4-FFF2-40B4-BE49-F238E27FC236}">
                <a16:creationId xmlns:a16="http://schemas.microsoft.com/office/drawing/2014/main" id="{C10B9E1D-0772-43E4-8EF9-ED0BF350F9B7}"/>
              </a:ext>
            </a:extLst>
          </p:cNvPr>
          <p:cNvSpPr>
            <a:spLocks noGrp="1"/>
          </p:cNvSpPr>
          <p:nvPr>
            <p:ph type="body" sz="quarter" idx="16" hasCustomPrompt="1"/>
          </p:nvPr>
        </p:nvSpPr>
        <p:spPr>
          <a:xfrm>
            <a:off x="4366827" y="2889874"/>
            <a:ext cx="2184467" cy="153888"/>
          </a:xfrm>
        </p:spPr>
        <p:txBody>
          <a:bodyPr>
            <a:noAutofit/>
          </a:bodyPr>
          <a:lstStyle>
            <a:lvl1pPr>
              <a:defRPr sz="1000"/>
            </a:lvl1pPr>
          </a:lstStyle>
          <a:p>
            <a:pPr lvl="0"/>
            <a:r>
              <a:rPr lang="de-DE"/>
              <a:t>+49 XXX XXXXXXX</a:t>
            </a:r>
          </a:p>
        </p:txBody>
      </p:sp>
      <p:sp>
        <p:nvSpPr>
          <p:cNvPr id="25" name="Textplatzhalter 19">
            <a:extLst>
              <a:ext uri="{FF2B5EF4-FFF2-40B4-BE49-F238E27FC236}">
                <a16:creationId xmlns:a16="http://schemas.microsoft.com/office/drawing/2014/main" id="{0D7508E7-C604-4F42-9D54-96AD10AE759B}"/>
              </a:ext>
            </a:extLst>
          </p:cNvPr>
          <p:cNvSpPr>
            <a:spLocks noGrp="1"/>
          </p:cNvSpPr>
          <p:nvPr>
            <p:ph type="body" sz="quarter" idx="17" hasCustomPrompt="1"/>
          </p:nvPr>
        </p:nvSpPr>
        <p:spPr>
          <a:xfrm>
            <a:off x="4186006" y="3116737"/>
            <a:ext cx="2365288" cy="153888"/>
          </a:xfrm>
        </p:spPr>
        <p:txBody>
          <a:bodyPr>
            <a:noAutofit/>
          </a:bodyPr>
          <a:lstStyle>
            <a:lvl1pPr>
              <a:defRPr sz="1000"/>
            </a:lvl1pPr>
          </a:lstStyle>
          <a:p>
            <a:pPr lvl="0"/>
            <a:r>
              <a:rPr lang="de-DE"/>
              <a:t>Firstname.lastname@draexlmaier.com</a:t>
            </a:r>
          </a:p>
        </p:txBody>
      </p:sp>
      <p:sp>
        <p:nvSpPr>
          <p:cNvPr id="26" name="Rechteck 25">
            <a:extLst>
              <a:ext uri="{FF2B5EF4-FFF2-40B4-BE49-F238E27FC236}">
                <a16:creationId xmlns:a16="http://schemas.microsoft.com/office/drawing/2014/main" id="{3CA0A547-FF05-4B28-8EEC-44128317F25D}"/>
              </a:ext>
            </a:extLst>
          </p:cNvPr>
          <p:cNvSpPr/>
          <p:nvPr/>
        </p:nvSpPr>
        <p:spPr>
          <a:xfrm>
            <a:off x="4186006" y="3280049"/>
            <a:ext cx="2365289" cy="15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r>
              <a:rPr lang="de-DE" sz="1000" b="1">
                <a:solidFill>
                  <a:schemeClr val="accent1"/>
                </a:solidFill>
              </a:rPr>
              <a:t>www.draexlmaier.com</a:t>
            </a:r>
          </a:p>
        </p:txBody>
      </p:sp>
      <p:sp>
        <p:nvSpPr>
          <p:cNvPr id="27" name="Address">
            <a:extLst>
              <a:ext uri="{FF2B5EF4-FFF2-40B4-BE49-F238E27FC236}">
                <a16:creationId xmlns:a16="http://schemas.microsoft.com/office/drawing/2014/main" id="{BF0BBCFC-29E9-4944-A4C8-967D9E435E80}"/>
              </a:ext>
            </a:extLst>
          </p:cNvPr>
          <p:cNvSpPr txBox="1">
            <a:spLocks/>
          </p:cNvSpPr>
          <p:nvPr/>
        </p:nvSpPr>
        <p:spPr>
          <a:xfrm>
            <a:off x="6563995" y="2002362"/>
            <a:ext cx="1444544" cy="165758"/>
          </a:xfrm>
          <a:prstGeom prst="rect">
            <a:avLst/>
          </a:prstGeom>
        </p:spPr>
        <p:txBody>
          <a:bodyPr vert="horz" lIns="0" tIns="0" rIns="0" bIns="0" rtlCol="0">
            <a:noAutofit/>
          </a:bodyPr>
          <a:lstStyle/>
          <a:p>
            <a:pPr algn="r">
              <a:spcBef>
                <a:spcPts val="133"/>
              </a:spcBef>
              <a:buClr>
                <a:schemeClr val="accent1"/>
              </a:buClr>
              <a:buSzPct val="100000"/>
              <a:defRPr/>
            </a:pPr>
            <a:r>
              <a:rPr lang="de-DE" sz="1000" b="1"/>
              <a:t>DRÄXLMAIER Group</a:t>
            </a:r>
          </a:p>
        </p:txBody>
      </p:sp>
      <p:sp>
        <p:nvSpPr>
          <p:cNvPr id="28" name="Textplatzhalter 16">
            <a:extLst>
              <a:ext uri="{FF2B5EF4-FFF2-40B4-BE49-F238E27FC236}">
                <a16:creationId xmlns:a16="http://schemas.microsoft.com/office/drawing/2014/main" id="{449FA0D1-1368-4C05-9A54-6E02C4CD455C}"/>
              </a:ext>
            </a:extLst>
          </p:cNvPr>
          <p:cNvSpPr>
            <a:spLocks noGrp="1"/>
          </p:cNvSpPr>
          <p:nvPr>
            <p:ph type="body" sz="quarter" idx="19" hasCustomPrompt="1"/>
          </p:nvPr>
        </p:nvSpPr>
        <p:spPr>
          <a:xfrm>
            <a:off x="4186006" y="2724163"/>
            <a:ext cx="180821" cy="153888"/>
          </a:xfrm>
        </p:spPr>
        <p:txBody>
          <a:bodyPr>
            <a:noAutofit/>
          </a:bodyPr>
          <a:lstStyle>
            <a:lvl1pPr>
              <a:defRPr sz="1000"/>
            </a:lvl1pPr>
          </a:lstStyle>
          <a:p>
            <a:pPr lvl="0"/>
            <a:r>
              <a:rPr lang="de-DE"/>
              <a:t>T</a:t>
            </a:r>
          </a:p>
        </p:txBody>
      </p:sp>
      <p:sp>
        <p:nvSpPr>
          <p:cNvPr id="30" name="Textplatzhalter 19">
            <a:extLst>
              <a:ext uri="{FF2B5EF4-FFF2-40B4-BE49-F238E27FC236}">
                <a16:creationId xmlns:a16="http://schemas.microsoft.com/office/drawing/2014/main" id="{10FB2AB1-9AA8-432E-85E5-3FE7D7410904}"/>
              </a:ext>
            </a:extLst>
          </p:cNvPr>
          <p:cNvSpPr>
            <a:spLocks noGrp="1"/>
          </p:cNvSpPr>
          <p:nvPr>
            <p:ph type="body" sz="quarter" idx="21" hasCustomPrompt="1"/>
          </p:nvPr>
        </p:nvSpPr>
        <p:spPr>
          <a:xfrm>
            <a:off x="6563995" y="2168120"/>
            <a:ext cx="1444544" cy="153888"/>
          </a:xfrm>
        </p:spPr>
        <p:txBody>
          <a:bodyPr>
            <a:noAutofit/>
          </a:bodyPr>
          <a:lstStyle>
            <a:lvl1pPr algn="r">
              <a:defRPr sz="1000"/>
            </a:lvl1pPr>
          </a:lstStyle>
          <a:p>
            <a:pPr lvl="0"/>
            <a:r>
              <a:rPr lang="de-DE"/>
              <a:t>Company</a:t>
            </a:r>
          </a:p>
        </p:txBody>
      </p:sp>
      <p:sp>
        <p:nvSpPr>
          <p:cNvPr id="31" name="Textplatzhalter 19">
            <a:extLst>
              <a:ext uri="{FF2B5EF4-FFF2-40B4-BE49-F238E27FC236}">
                <a16:creationId xmlns:a16="http://schemas.microsoft.com/office/drawing/2014/main" id="{783DEBE8-AECE-46B7-AA36-CC2BC8335209}"/>
              </a:ext>
            </a:extLst>
          </p:cNvPr>
          <p:cNvSpPr>
            <a:spLocks noGrp="1"/>
          </p:cNvSpPr>
          <p:nvPr>
            <p:ph type="body" sz="quarter" idx="22" hasCustomPrompt="1"/>
          </p:nvPr>
        </p:nvSpPr>
        <p:spPr>
          <a:xfrm>
            <a:off x="6563995" y="2420323"/>
            <a:ext cx="1444544" cy="858709"/>
          </a:xfrm>
        </p:spPr>
        <p:txBody>
          <a:bodyPr>
            <a:noAutofit/>
          </a:bodyPr>
          <a:lstStyle>
            <a:lvl1pPr algn="r">
              <a:defRPr sz="1000"/>
            </a:lvl1pPr>
          </a:lstStyle>
          <a:p>
            <a:pPr lvl="0"/>
            <a:r>
              <a:rPr lang="de-DE" err="1"/>
              <a:t>Address</a:t>
            </a:r>
            <a:endParaRPr lang="de-DE"/>
          </a:p>
        </p:txBody>
      </p:sp>
      <p:sp>
        <p:nvSpPr>
          <p:cNvPr id="32" name="Textplatzhalter 8">
            <a:extLst>
              <a:ext uri="{FF2B5EF4-FFF2-40B4-BE49-F238E27FC236}">
                <a16:creationId xmlns:a16="http://schemas.microsoft.com/office/drawing/2014/main" id="{32171D20-BD25-45CF-9225-E862CB7EAF15}"/>
              </a:ext>
            </a:extLst>
          </p:cNvPr>
          <p:cNvSpPr>
            <a:spLocks noGrp="1"/>
          </p:cNvSpPr>
          <p:nvPr>
            <p:ph type="body" sz="quarter" idx="23" hasCustomPrompt="1"/>
          </p:nvPr>
        </p:nvSpPr>
        <p:spPr>
          <a:xfrm>
            <a:off x="4186006" y="2889874"/>
            <a:ext cx="180821" cy="153888"/>
          </a:xfrm>
        </p:spPr>
        <p:txBody>
          <a:bodyPr/>
          <a:lstStyle>
            <a:lvl1pPr>
              <a:defRPr sz="1000"/>
            </a:lvl1pPr>
            <a:lvl2pPr marL="0" indent="0">
              <a:buNone/>
              <a:defRPr/>
            </a:lvl2pPr>
            <a:lvl3pPr marL="239182" indent="0">
              <a:buNone/>
              <a:defRPr/>
            </a:lvl3pPr>
            <a:lvl4pPr marL="478367" indent="0">
              <a:buNone/>
              <a:defRPr/>
            </a:lvl4pPr>
            <a:lvl5pPr marL="719666" indent="0">
              <a:buNone/>
              <a:defRPr/>
            </a:lvl5pPr>
          </a:lstStyle>
          <a:p>
            <a:pPr lvl="0"/>
            <a:r>
              <a:rPr lang="de-DE"/>
              <a:t>M </a:t>
            </a:r>
          </a:p>
        </p:txBody>
      </p:sp>
    </p:spTree>
    <p:extLst>
      <p:ext uri="{BB962C8B-B14F-4D97-AF65-F5344CB8AC3E}">
        <p14:creationId xmlns:p14="http://schemas.microsoft.com/office/powerpoint/2010/main" val="3489212219"/>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p:cSld name="Chapter">
    <p:spTree>
      <p:nvGrpSpPr>
        <p:cNvPr id="1" name=""/>
        <p:cNvGrpSpPr/>
        <p:nvPr/>
      </p:nvGrpSpPr>
      <p:grpSpPr>
        <a:xfrm>
          <a:off x="0" y="0"/>
          <a:ext cx="0" cy="0"/>
          <a:chOff x="0" y="0"/>
          <a:chExt cx="0" cy="0"/>
        </a:xfrm>
      </p:grpSpPr>
      <p:sp>
        <p:nvSpPr>
          <p:cNvPr id="6" name="Titel 1"/>
          <p:cNvSpPr>
            <a:spLocks noGrp="1"/>
          </p:cNvSpPr>
          <p:nvPr>
            <p:ph type="title" hasCustomPrompt="1"/>
          </p:nvPr>
        </p:nvSpPr>
        <p:spPr>
          <a:xfrm>
            <a:off x="324001" y="2448789"/>
            <a:ext cx="11545587" cy="1732452"/>
          </a:xfrm>
        </p:spPr>
        <p:txBody>
          <a:bodyPr tIns="72000" bIns="72000" anchor="b"/>
          <a:lstStyle>
            <a:lvl1pPr>
              <a:defRPr sz="5999">
                <a:solidFill>
                  <a:schemeClr val="tx1"/>
                </a:solidFill>
              </a:defRPr>
            </a:lvl1pPr>
          </a:lstStyle>
          <a:p>
            <a:r>
              <a:rPr lang="de-DE"/>
              <a:t>Chapter</a:t>
            </a:r>
          </a:p>
        </p:txBody>
      </p:sp>
      <p:cxnSp>
        <p:nvCxnSpPr>
          <p:cNvPr id="9" name="Gerade Verbindung 8"/>
          <p:cNvCxnSpPr/>
          <p:nvPr/>
        </p:nvCxnSpPr>
        <p:spPr>
          <a:xfrm>
            <a:off x="322263" y="4181241"/>
            <a:ext cx="11545587"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Datumsplatzhalter 9"/>
          <p:cNvSpPr>
            <a:spLocks noGrp="1"/>
          </p:cNvSpPr>
          <p:nvPr>
            <p:ph type="dt" sz="half" idx="2"/>
          </p:nvPr>
        </p:nvSpPr>
        <p:spPr>
          <a:xfrm>
            <a:off x="324001" y="6381579"/>
            <a:ext cx="9247794" cy="217418"/>
          </a:xfrm>
          <a:prstGeom prst="rect">
            <a:avLst/>
          </a:prstGeom>
        </p:spPr>
        <p:txBody>
          <a:bodyPr vert="horz" lIns="0" tIns="0" rIns="0" bIns="0" rtlCol="0" anchor="ctr"/>
          <a:lstStyle>
            <a:lvl1pPr algn="l">
              <a:defRPr lang="de-DE" sz="800" kern="1200" smtClean="0">
                <a:solidFill>
                  <a:schemeClr val="accent2"/>
                </a:solidFill>
                <a:latin typeface="+mn-lt"/>
                <a:ea typeface="+mn-ea"/>
                <a:cs typeface="+mn-cs"/>
              </a:defRPr>
            </a:lvl1pPr>
          </a:lstStyle>
          <a:p>
            <a:r>
              <a:rPr lang="de-DE"/>
              <a:t>07.10.2022 | Workshop DAR | Mackuth, Buchner, Hasslbauer, Schmideder</a:t>
            </a:r>
            <a:endParaRPr lang="en-US"/>
          </a:p>
        </p:txBody>
      </p:sp>
      <p:sp>
        <p:nvSpPr>
          <p:cNvPr id="15" name="Foliennummernplatzhalter 22"/>
          <p:cNvSpPr>
            <a:spLocks noGrp="1"/>
          </p:cNvSpPr>
          <p:nvPr>
            <p:ph type="sldNum" sz="quarter" idx="4"/>
          </p:nvPr>
        </p:nvSpPr>
        <p:spPr>
          <a:xfrm>
            <a:off x="11245980" y="6506742"/>
            <a:ext cx="623608" cy="215979"/>
          </a:xfrm>
          <a:prstGeom prst="rect">
            <a:avLst/>
          </a:prstGeom>
        </p:spPr>
        <p:txBody>
          <a:bodyPr vert="horz" lIns="0" tIns="0" rIns="0" bIns="0" anchor="b"/>
          <a:lstStyle>
            <a:lvl1pPr algn="r" eaLnBrk="1" latinLnBrk="0" hangingPunct="1">
              <a:defRPr kumimoji="0" sz="800" b="1">
                <a:solidFill>
                  <a:schemeClr val="accent2"/>
                </a:solidFill>
              </a:defRPr>
            </a:lvl1pPr>
          </a:lstStyle>
          <a:p>
            <a:fld id="{173FEA60-B56A-DE49-B4F9-939AB62E9280}" type="slidenum">
              <a:rPr lang="de-DE" smtClean="0"/>
              <a:pPr/>
              <a:t>‹Nr.›</a:t>
            </a:fld>
            <a:endParaRPr lang="de-DE"/>
          </a:p>
        </p:txBody>
      </p:sp>
      <p:sp>
        <p:nvSpPr>
          <p:cNvPr id="16" name="Fußzeilenplatzhalter 4"/>
          <p:cNvSpPr>
            <a:spLocks noGrp="1"/>
          </p:cNvSpPr>
          <p:nvPr>
            <p:ph type="ftr" sz="quarter" idx="3"/>
          </p:nvPr>
        </p:nvSpPr>
        <p:spPr>
          <a:xfrm>
            <a:off x="324001" y="6614732"/>
            <a:ext cx="9247793" cy="166777"/>
          </a:xfrm>
          <a:prstGeom prst="rect">
            <a:avLst/>
          </a:prstGeom>
        </p:spPr>
        <p:txBody>
          <a:bodyPr lIns="0" tIns="60972" rIns="121944" bIns="60972" anchor="b" anchorCtr="0"/>
          <a:lstStyle>
            <a:lvl1pPr>
              <a:defRPr sz="800">
                <a:solidFill>
                  <a:schemeClr val="accent2"/>
                </a:solidFill>
              </a:defRPr>
            </a:lvl1pPr>
          </a:lstStyle>
          <a:p>
            <a:endParaRPr lang="de-DE"/>
          </a:p>
        </p:txBody>
      </p:sp>
    </p:spTree>
    <p:extLst>
      <p:ext uri="{BB962C8B-B14F-4D97-AF65-F5344CB8AC3E}">
        <p14:creationId xmlns:p14="http://schemas.microsoft.com/office/powerpoint/2010/main" val="2778013309"/>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userDrawn="1">
  <p:cSld name="Nur Titel">
    <p:spTree>
      <p:nvGrpSpPr>
        <p:cNvPr id="1" name=""/>
        <p:cNvGrpSpPr/>
        <p:nvPr/>
      </p:nvGrpSpPr>
      <p:grpSpPr>
        <a:xfrm>
          <a:off x="0" y="0"/>
          <a:ext cx="0" cy="0"/>
          <a:chOff x="0" y="0"/>
          <a:chExt cx="0" cy="0"/>
        </a:xfrm>
      </p:grpSpPr>
      <p:sp>
        <p:nvSpPr>
          <p:cNvPr id="7" name="Titel 1"/>
          <p:cNvSpPr>
            <a:spLocks noGrp="1"/>
          </p:cNvSpPr>
          <p:nvPr>
            <p:ph type="title"/>
          </p:nvPr>
        </p:nvSpPr>
        <p:spPr>
          <a:xfrm>
            <a:off x="480125" y="367620"/>
            <a:ext cx="8642591" cy="604800"/>
          </a:xfrm>
        </p:spPr>
        <p:txBody>
          <a:bodyPr/>
          <a:lstStyle/>
          <a:p>
            <a:r>
              <a:rPr lang="de-DE"/>
              <a:t>Titelmasterformat durch Klicken bearbeiten</a:t>
            </a:r>
          </a:p>
        </p:txBody>
      </p:sp>
      <p:sp>
        <p:nvSpPr>
          <p:cNvPr id="8" name="Datumsplatzhalter 9"/>
          <p:cNvSpPr>
            <a:spLocks noGrp="1"/>
          </p:cNvSpPr>
          <p:nvPr>
            <p:ph type="dt" sz="half" idx="2"/>
          </p:nvPr>
        </p:nvSpPr>
        <p:spPr>
          <a:xfrm>
            <a:off x="1103733" y="6493091"/>
            <a:ext cx="8451139" cy="163063"/>
          </a:xfrm>
          <a:prstGeom prst="rect">
            <a:avLst/>
          </a:prstGeom>
        </p:spPr>
        <p:txBody>
          <a:bodyPr vert="horz" lIns="0" tIns="0" rIns="0" bIns="0" rtlCol="0" anchor="ctr"/>
          <a:lstStyle>
            <a:lvl1pPr algn="l">
              <a:defRPr lang="de-DE" sz="700" kern="1200" smtClean="0">
                <a:solidFill>
                  <a:schemeClr val="accent2"/>
                </a:solidFill>
                <a:latin typeface="+mn-lt"/>
                <a:ea typeface="+mn-ea"/>
                <a:cs typeface="+mn-cs"/>
              </a:defRPr>
            </a:lvl1pPr>
          </a:lstStyle>
          <a:p>
            <a:r>
              <a:rPr lang="de-DE"/>
              <a:t>07.10.2022 | Workshop DAR | Mackuth, Buchner, Hasslbauer, Schmideder</a:t>
            </a:r>
          </a:p>
        </p:txBody>
      </p:sp>
      <p:sp>
        <p:nvSpPr>
          <p:cNvPr id="11" name="Foliennummernplatzhalter 22"/>
          <p:cNvSpPr>
            <a:spLocks noGrp="1"/>
          </p:cNvSpPr>
          <p:nvPr>
            <p:ph type="sldNum" sz="quarter" idx="4"/>
          </p:nvPr>
        </p:nvSpPr>
        <p:spPr>
          <a:xfrm>
            <a:off x="480125" y="6493091"/>
            <a:ext cx="623608" cy="161984"/>
          </a:xfrm>
          <a:prstGeom prst="rect">
            <a:avLst/>
          </a:prstGeom>
        </p:spPr>
        <p:txBody>
          <a:bodyPr vert="horz" lIns="0" tIns="0" rIns="0" bIns="0" anchor="ctr"/>
          <a:lstStyle>
            <a:lvl1pPr algn="l" eaLnBrk="1" latinLnBrk="0" hangingPunct="1">
              <a:defRPr kumimoji="0" sz="700" b="1">
                <a:solidFill>
                  <a:schemeClr val="accent2"/>
                </a:solidFill>
              </a:defRPr>
            </a:lvl1pPr>
          </a:lstStyle>
          <a:p>
            <a:fld id="{173FEA60-B56A-DE49-B4F9-939AB62E9280}" type="slidenum">
              <a:rPr lang="de-DE" smtClean="0"/>
              <a:pPr/>
              <a:t>‹Nr.›</a:t>
            </a:fld>
            <a:endParaRPr lang="de-DE"/>
          </a:p>
        </p:txBody>
      </p:sp>
      <p:sp>
        <p:nvSpPr>
          <p:cNvPr id="6" name="Fußzeilenplatzhalter 4"/>
          <p:cNvSpPr>
            <a:spLocks noGrp="1"/>
          </p:cNvSpPr>
          <p:nvPr>
            <p:ph type="ftr" sz="quarter" idx="3"/>
          </p:nvPr>
        </p:nvSpPr>
        <p:spPr>
          <a:xfrm>
            <a:off x="479116" y="6655076"/>
            <a:ext cx="9075756" cy="164825"/>
          </a:xfrm>
          <a:prstGeom prst="rect">
            <a:avLst/>
          </a:prstGeom>
        </p:spPr>
        <p:txBody>
          <a:bodyPr lIns="0" anchor="t" anchorCtr="0"/>
          <a:lstStyle>
            <a:lvl1pPr>
              <a:defRPr sz="700">
                <a:solidFill>
                  <a:schemeClr val="accent2"/>
                </a:solidFill>
              </a:defRPr>
            </a:lvl1pPr>
          </a:lstStyle>
          <a:p>
            <a:endParaRPr lang="de-DE"/>
          </a:p>
        </p:txBody>
      </p:sp>
    </p:spTree>
    <p:extLst>
      <p:ext uri="{BB962C8B-B14F-4D97-AF65-F5344CB8AC3E}">
        <p14:creationId xmlns:p14="http://schemas.microsoft.com/office/powerpoint/2010/main" val="3661432219"/>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p:cSld name="Title Layout">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17892D0A-171A-4132-994E-C6F0FAF81B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5" y="3048"/>
            <a:ext cx="12185904" cy="6851904"/>
          </a:xfrm>
          <a:prstGeom prst="rect">
            <a:avLst/>
          </a:prstGeom>
        </p:spPr>
      </p:pic>
      <p:sp>
        <p:nvSpPr>
          <p:cNvPr id="18" name="Titel 7"/>
          <p:cNvSpPr txBox="1">
            <a:spLocks/>
          </p:cNvSpPr>
          <p:nvPr/>
        </p:nvSpPr>
        <p:spPr>
          <a:xfrm>
            <a:off x="240060" y="6125740"/>
            <a:ext cx="11715050" cy="525813"/>
          </a:xfrm>
          <a:prstGeom prst="rect">
            <a:avLst/>
          </a:prstGeom>
          <a:solidFill>
            <a:schemeClr val="bg1"/>
          </a:solidFill>
          <a:effectLst/>
        </p:spPr>
        <p:txBody>
          <a:bodyPr vert="horz" lIns="239992" tIns="119996" rIns="239992" bIns="719977" anchor="t" anchorCtr="0">
            <a:noAutofit/>
          </a:bodyPr>
          <a:lstStyle>
            <a:lvl1pPr algn="l" rtl="0" eaLnBrk="1" latinLnBrk="0" hangingPunct="1">
              <a:lnSpc>
                <a:spcPct val="100000"/>
              </a:lnSpc>
              <a:spcBef>
                <a:spcPct val="0"/>
              </a:spcBef>
              <a:spcAft>
                <a:spcPts val="600"/>
              </a:spcAft>
              <a:buNone/>
              <a:defRPr kumimoji="0" sz="3000" b="1" kern="1200">
                <a:solidFill>
                  <a:schemeClr val="tx1"/>
                </a:solidFill>
                <a:latin typeface="+mj-lt"/>
                <a:ea typeface="+mj-ea"/>
                <a:cs typeface="+mj-cs"/>
              </a:defRPr>
            </a:lvl1pPr>
          </a:lstStyle>
          <a:p>
            <a:endParaRPr lang="en-US" sz="2999"/>
          </a:p>
        </p:txBody>
      </p:sp>
      <p:sp>
        <p:nvSpPr>
          <p:cNvPr id="3" name="Rechteck 2">
            <a:extLst>
              <a:ext uri="{FF2B5EF4-FFF2-40B4-BE49-F238E27FC236}">
                <a16:creationId xmlns:a16="http://schemas.microsoft.com/office/drawing/2014/main" id="{F398D452-0D2C-433A-BC8E-9C006A4F7BD6}"/>
              </a:ext>
            </a:extLst>
          </p:cNvPr>
          <p:cNvSpPr/>
          <p:nvPr/>
        </p:nvSpPr>
        <p:spPr>
          <a:xfrm>
            <a:off x="240059" y="4773150"/>
            <a:ext cx="11715050" cy="18784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itel 7"/>
          <p:cNvSpPr>
            <a:spLocks noGrp="1"/>
          </p:cNvSpPr>
          <p:nvPr>
            <p:ph type="ctrTitle"/>
          </p:nvPr>
        </p:nvSpPr>
        <p:spPr>
          <a:xfrm>
            <a:off x="240060" y="4773150"/>
            <a:ext cx="11715050" cy="1352591"/>
          </a:xfrm>
          <a:noFill/>
          <a:effectLst/>
        </p:spPr>
        <p:txBody>
          <a:bodyPr lIns="240048" tIns="120024" rIns="240048" bIns="720144" anchor="t" anchorCtr="0">
            <a:noAutofit/>
          </a:bodyPr>
          <a:lstStyle>
            <a:lvl1pPr algn="l">
              <a:defRPr sz="3999" baseline="0">
                <a:solidFill>
                  <a:schemeClr val="accent1"/>
                </a:solidFill>
              </a:defRPr>
            </a:lvl1pPr>
          </a:lstStyle>
          <a:p>
            <a:r>
              <a:rPr kumimoji="0" lang="de-DE"/>
              <a:t>Mastertitelformat bearbeiten</a:t>
            </a:r>
            <a:endParaRPr kumimoji="0" lang="en-US"/>
          </a:p>
        </p:txBody>
      </p:sp>
      <p:sp>
        <p:nvSpPr>
          <p:cNvPr id="15" name="Untertitel 8"/>
          <p:cNvSpPr>
            <a:spLocks noGrp="1"/>
          </p:cNvSpPr>
          <p:nvPr>
            <p:ph type="subTitle" idx="1"/>
          </p:nvPr>
        </p:nvSpPr>
        <p:spPr>
          <a:xfrm>
            <a:off x="494228" y="5533370"/>
            <a:ext cx="11236559" cy="360000"/>
          </a:xfrm>
          <a:prstGeom prst="rect">
            <a:avLst/>
          </a:prstGeom>
          <a:noFill/>
        </p:spPr>
        <p:txBody>
          <a:bodyPr>
            <a:noAutofit/>
          </a:bodyPr>
          <a:lstStyle>
            <a:lvl1pPr marL="0" indent="0" algn="l">
              <a:spcBef>
                <a:spcPts val="0"/>
              </a:spcBef>
              <a:buNone/>
              <a:defRPr kumimoji="0" lang="de-DE" sz="2100" kern="1200" baseline="0" dirty="0" smtClean="0">
                <a:solidFill>
                  <a:schemeClr val="tx2"/>
                </a:solidFill>
                <a:latin typeface="+mj-lt"/>
                <a:ea typeface="+mj-ea"/>
                <a:cs typeface="+mj-cs"/>
              </a:defRPr>
            </a:lvl1pPr>
            <a:lvl2pPr marL="609600" indent="0" algn="ctr">
              <a:buNone/>
            </a:lvl2pPr>
            <a:lvl3pPr marL="1219200" indent="0" algn="ctr">
              <a:buNone/>
            </a:lvl3pPr>
            <a:lvl4pPr marL="1828800" indent="0" algn="ctr">
              <a:buNone/>
            </a:lvl4pPr>
            <a:lvl5pPr marL="2438400" indent="0" algn="ctr">
              <a:buNone/>
            </a:lvl5pPr>
            <a:lvl6pPr marL="3048000" indent="0" algn="ctr">
              <a:buNone/>
            </a:lvl6pPr>
            <a:lvl7pPr marL="3657600" indent="0" algn="ctr">
              <a:buNone/>
            </a:lvl7pPr>
            <a:lvl8pPr marL="4267199" indent="0" algn="ctr">
              <a:buNone/>
            </a:lvl8pPr>
            <a:lvl9pPr marL="4876799" indent="0" algn="ctr">
              <a:buNone/>
            </a:lvl9pPr>
          </a:lstStyle>
          <a:p>
            <a:r>
              <a:rPr kumimoji="0" lang="de-DE"/>
              <a:t>Master-Untertitelformat bearbeiten</a:t>
            </a:r>
            <a:endParaRPr kumimoji="0" lang="en-US"/>
          </a:p>
        </p:txBody>
      </p:sp>
      <p:sp>
        <p:nvSpPr>
          <p:cNvPr id="11" name="Datumsplatzhalter 13"/>
          <p:cNvSpPr>
            <a:spLocks noGrp="1"/>
          </p:cNvSpPr>
          <p:nvPr>
            <p:ph type="dt" sz="half" idx="2"/>
          </p:nvPr>
        </p:nvSpPr>
        <p:spPr>
          <a:xfrm>
            <a:off x="494226" y="6256020"/>
            <a:ext cx="9189036" cy="121334"/>
          </a:xfrm>
          <a:prstGeom prst="rect">
            <a:avLst/>
          </a:prstGeom>
        </p:spPr>
        <p:txBody>
          <a:bodyPr lIns="0" anchor="ctr" anchorCtr="0"/>
          <a:lstStyle>
            <a:lvl1pPr marL="0" algn="l" defTabSz="1219200" rtl="0" eaLnBrk="1" latinLnBrk="0" hangingPunct="1">
              <a:defRPr lang="de-DE" sz="800" kern="1200" smtClean="0">
                <a:solidFill>
                  <a:schemeClr val="accent2"/>
                </a:solidFill>
                <a:latin typeface="+mn-lt"/>
                <a:ea typeface="+mn-ea"/>
                <a:cs typeface="+mn-cs"/>
              </a:defRPr>
            </a:lvl1pPr>
          </a:lstStyle>
          <a:p>
            <a:r>
              <a:rPr lang="de-DE"/>
              <a:t>07.10.2022 | Workshop DAR | Mackuth, Buchner, Hasslbauer, Schmideder</a:t>
            </a:r>
            <a:endParaRPr lang="en-US"/>
          </a:p>
        </p:txBody>
      </p:sp>
      <p:pic>
        <p:nvPicPr>
          <p:cNvPr id="48" name="Bild 20" descr="DRX_LO1407_RGB_RZ.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73588" y="324000"/>
            <a:ext cx="1296000" cy="550657"/>
          </a:xfrm>
          <a:prstGeom prst="rect">
            <a:avLst/>
          </a:prstGeom>
        </p:spPr>
      </p:pic>
      <p:pic>
        <p:nvPicPr>
          <p:cNvPr id="50" name="Bild 19" descr="DRX_LO1407_Claim_RGB_RZ.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3588" y="6404559"/>
            <a:ext cx="1296000" cy="107972"/>
          </a:xfrm>
          <a:prstGeom prst="rect">
            <a:avLst/>
          </a:prstGeom>
        </p:spPr>
      </p:pic>
      <p:cxnSp>
        <p:nvCxnSpPr>
          <p:cNvPr id="51" name="Gerade Verbindung 50"/>
          <p:cNvCxnSpPr/>
          <p:nvPr/>
        </p:nvCxnSpPr>
        <p:spPr>
          <a:xfrm>
            <a:off x="239674" y="6199176"/>
            <a:ext cx="1171582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ußzeilenplatzhalter 4"/>
          <p:cNvSpPr>
            <a:spLocks noGrp="1"/>
          </p:cNvSpPr>
          <p:nvPr>
            <p:ph type="ftr" sz="quarter" idx="3"/>
          </p:nvPr>
        </p:nvSpPr>
        <p:spPr>
          <a:xfrm>
            <a:off x="494226" y="6366509"/>
            <a:ext cx="9184726" cy="215603"/>
          </a:xfrm>
          <a:prstGeom prst="rect">
            <a:avLst/>
          </a:prstGeom>
        </p:spPr>
        <p:txBody>
          <a:bodyPr lIns="0" anchor="b" anchorCtr="0"/>
          <a:lstStyle>
            <a:lvl1pPr>
              <a:defRPr sz="800">
                <a:solidFill>
                  <a:schemeClr val="accent2"/>
                </a:solidFill>
              </a:defRPr>
            </a:lvl1pPr>
          </a:lstStyle>
          <a:p>
            <a:endParaRPr lang="de-DE"/>
          </a:p>
        </p:txBody>
      </p:sp>
    </p:spTree>
    <p:extLst>
      <p:ext uri="{BB962C8B-B14F-4D97-AF65-F5344CB8AC3E}">
        <p14:creationId xmlns:p14="http://schemas.microsoft.com/office/powerpoint/2010/main" val="2645774751"/>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p:cSld name="Title, Content">
    <p:spTree>
      <p:nvGrpSpPr>
        <p:cNvPr id="1" name=""/>
        <p:cNvGrpSpPr/>
        <p:nvPr/>
      </p:nvGrpSpPr>
      <p:grpSpPr>
        <a:xfrm>
          <a:off x="0" y="0"/>
          <a:ext cx="0" cy="0"/>
          <a:chOff x="0" y="0"/>
          <a:chExt cx="0" cy="0"/>
        </a:xfrm>
      </p:grpSpPr>
      <p:sp>
        <p:nvSpPr>
          <p:cNvPr id="23" name="Datumsplatzhalter 9"/>
          <p:cNvSpPr>
            <a:spLocks noGrp="1"/>
          </p:cNvSpPr>
          <p:nvPr>
            <p:ph type="dt" sz="half" idx="2"/>
          </p:nvPr>
        </p:nvSpPr>
        <p:spPr>
          <a:xfrm>
            <a:off x="324001" y="6381579"/>
            <a:ext cx="9247794" cy="217418"/>
          </a:xfrm>
          <a:prstGeom prst="rect">
            <a:avLst/>
          </a:prstGeom>
        </p:spPr>
        <p:txBody>
          <a:bodyPr vert="horz" lIns="0" tIns="0" rIns="0" bIns="0" rtlCol="0" anchor="ctr"/>
          <a:lstStyle>
            <a:lvl1pPr algn="l">
              <a:defRPr lang="de-DE" sz="800" kern="1200" smtClean="0">
                <a:solidFill>
                  <a:schemeClr val="accent2"/>
                </a:solidFill>
                <a:latin typeface="+mn-lt"/>
                <a:ea typeface="+mn-ea"/>
                <a:cs typeface="+mn-cs"/>
              </a:defRPr>
            </a:lvl1pPr>
          </a:lstStyle>
          <a:p>
            <a:r>
              <a:rPr lang="de-DE"/>
              <a:t>07.10.2022 | Workshop DAR | Mackuth, Buchner, Hasslbauer, Schmideder</a:t>
            </a:r>
            <a:endParaRPr lang="en-US"/>
          </a:p>
        </p:txBody>
      </p:sp>
      <p:sp>
        <p:nvSpPr>
          <p:cNvPr id="24" name="Foliennummernplatzhalter 22"/>
          <p:cNvSpPr>
            <a:spLocks noGrp="1"/>
          </p:cNvSpPr>
          <p:nvPr>
            <p:ph type="sldNum" sz="quarter" idx="4"/>
          </p:nvPr>
        </p:nvSpPr>
        <p:spPr>
          <a:xfrm>
            <a:off x="11245980" y="6506742"/>
            <a:ext cx="623608" cy="215979"/>
          </a:xfrm>
          <a:prstGeom prst="rect">
            <a:avLst/>
          </a:prstGeom>
        </p:spPr>
        <p:txBody>
          <a:bodyPr vert="horz" lIns="0" tIns="0" rIns="0" bIns="0" anchor="b"/>
          <a:lstStyle>
            <a:lvl1pPr algn="r" eaLnBrk="1" latinLnBrk="0" hangingPunct="1">
              <a:defRPr kumimoji="0" sz="800" b="1">
                <a:solidFill>
                  <a:schemeClr val="accent2"/>
                </a:solidFill>
              </a:defRPr>
            </a:lvl1pPr>
          </a:lstStyle>
          <a:p>
            <a:fld id="{173FEA60-B56A-DE49-B4F9-939AB62E9280}" type="slidenum">
              <a:rPr lang="de-DE" smtClean="0"/>
              <a:pPr/>
              <a:t>‹Nr.›</a:t>
            </a:fld>
            <a:endParaRPr lang="de-DE"/>
          </a:p>
        </p:txBody>
      </p:sp>
      <p:sp>
        <p:nvSpPr>
          <p:cNvPr id="25" name="Fußzeilenplatzhalter 4"/>
          <p:cNvSpPr>
            <a:spLocks noGrp="1"/>
          </p:cNvSpPr>
          <p:nvPr>
            <p:ph type="ftr" sz="quarter" idx="3"/>
          </p:nvPr>
        </p:nvSpPr>
        <p:spPr>
          <a:xfrm>
            <a:off x="324001" y="6614732"/>
            <a:ext cx="9247793" cy="166777"/>
          </a:xfrm>
          <a:prstGeom prst="rect">
            <a:avLst/>
          </a:prstGeom>
        </p:spPr>
        <p:txBody>
          <a:bodyPr lIns="0" tIns="60972" rIns="121944" bIns="60972" anchor="b" anchorCtr="0"/>
          <a:lstStyle>
            <a:lvl1pPr>
              <a:defRPr sz="800">
                <a:solidFill>
                  <a:schemeClr val="accent2"/>
                </a:solidFill>
              </a:defRPr>
            </a:lvl1pPr>
          </a:lstStyle>
          <a:p>
            <a:endParaRPr lang="de-DE"/>
          </a:p>
        </p:txBody>
      </p:sp>
      <p:sp>
        <p:nvSpPr>
          <p:cNvPr id="2" name="Titel 1">
            <a:extLst>
              <a:ext uri="{FF2B5EF4-FFF2-40B4-BE49-F238E27FC236}">
                <a16:creationId xmlns:a16="http://schemas.microsoft.com/office/drawing/2014/main" id="{8B574617-1C2F-4AFD-B402-0EE9ED9EB681}"/>
              </a:ext>
            </a:extLst>
          </p:cNvPr>
          <p:cNvSpPr>
            <a:spLocks noGrp="1"/>
          </p:cNvSpPr>
          <p:nvPr>
            <p:ph type="title"/>
          </p:nvPr>
        </p:nvSpPr>
        <p:spPr/>
        <p:txBody>
          <a:bodyPr/>
          <a:lstStyle>
            <a:lvl1pPr>
              <a:defRPr/>
            </a:lvl1pPr>
          </a:lstStyle>
          <a:p>
            <a:r>
              <a:rPr lang="de-DE"/>
              <a:t>Mastertitelformat bearbeiten</a:t>
            </a:r>
          </a:p>
        </p:txBody>
      </p:sp>
      <p:sp>
        <p:nvSpPr>
          <p:cNvPr id="6" name="Inhaltsplatzhalter 5">
            <a:extLst>
              <a:ext uri="{FF2B5EF4-FFF2-40B4-BE49-F238E27FC236}">
                <a16:creationId xmlns:a16="http://schemas.microsoft.com/office/drawing/2014/main" id="{3B62EF97-48E6-4AC0-AE53-0F979C519C58}"/>
              </a:ext>
            </a:extLst>
          </p:cNvPr>
          <p:cNvSpPr>
            <a:spLocks noGrp="1"/>
          </p:cNvSpPr>
          <p:nvPr>
            <p:ph sz="quarter" idx="10"/>
          </p:nvPr>
        </p:nvSpPr>
        <p:spPr>
          <a:xfrm>
            <a:off x="322263" y="1525588"/>
            <a:ext cx="11547325" cy="4783137"/>
          </a:xfrm>
        </p:spPr>
        <p:txBody>
          <a:bodyPr/>
          <a:lstStyle>
            <a:lvl1pPr>
              <a:defRPr/>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35996472"/>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p:cSld name="Title, Subtitle, Content">
    <p:spTree>
      <p:nvGrpSpPr>
        <p:cNvPr id="1" name=""/>
        <p:cNvGrpSpPr/>
        <p:nvPr/>
      </p:nvGrpSpPr>
      <p:grpSpPr>
        <a:xfrm>
          <a:off x="0" y="0"/>
          <a:ext cx="0" cy="0"/>
          <a:chOff x="0" y="0"/>
          <a:chExt cx="0" cy="0"/>
        </a:xfrm>
      </p:grpSpPr>
      <p:sp>
        <p:nvSpPr>
          <p:cNvPr id="23" name="Datumsplatzhalter 9"/>
          <p:cNvSpPr>
            <a:spLocks noGrp="1"/>
          </p:cNvSpPr>
          <p:nvPr>
            <p:ph type="dt" sz="half" idx="2"/>
          </p:nvPr>
        </p:nvSpPr>
        <p:spPr>
          <a:xfrm>
            <a:off x="324001" y="6381579"/>
            <a:ext cx="9247794" cy="217418"/>
          </a:xfrm>
          <a:prstGeom prst="rect">
            <a:avLst/>
          </a:prstGeom>
        </p:spPr>
        <p:txBody>
          <a:bodyPr vert="horz" lIns="0" tIns="0" rIns="0" bIns="0" rtlCol="0" anchor="ctr"/>
          <a:lstStyle>
            <a:lvl1pPr algn="l">
              <a:defRPr lang="de-DE" sz="800" kern="1200" smtClean="0">
                <a:solidFill>
                  <a:schemeClr val="accent2"/>
                </a:solidFill>
                <a:latin typeface="+mn-lt"/>
                <a:ea typeface="+mn-ea"/>
                <a:cs typeface="+mn-cs"/>
              </a:defRPr>
            </a:lvl1pPr>
          </a:lstStyle>
          <a:p>
            <a:r>
              <a:rPr lang="de-DE"/>
              <a:t>07.10.2022 | Workshop DAR | Mackuth, Buchner, Hasslbauer, Schmideder</a:t>
            </a:r>
            <a:endParaRPr lang="en-US"/>
          </a:p>
        </p:txBody>
      </p:sp>
      <p:sp>
        <p:nvSpPr>
          <p:cNvPr id="24" name="Foliennummernplatzhalter 22"/>
          <p:cNvSpPr>
            <a:spLocks noGrp="1"/>
          </p:cNvSpPr>
          <p:nvPr>
            <p:ph type="sldNum" sz="quarter" idx="4"/>
          </p:nvPr>
        </p:nvSpPr>
        <p:spPr>
          <a:xfrm>
            <a:off x="11245980" y="6506742"/>
            <a:ext cx="623608" cy="215979"/>
          </a:xfrm>
          <a:prstGeom prst="rect">
            <a:avLst/>
          </a:prstGeom>
        </p:spPr>
        <p:txBody>
          <a:bodyPr vert="horz" lIns="0" tIns="0" rIns="0" bIns="0" anchor="b"/>
          <a:lstStyle>
            <a:lvl1pPr algn="r" eaLnBrk="1" latinLnBrk="0" hangingPunct="1">
              <a:defRPr kumimoji="0" sz="800" b="1">
                <a:solidFill>
                  <a:schemeClr val="accent2"/>
                </a:solidFill>
              </a:defRPr>
            </a:lvl1pPr>
          </a:lstStyle>
          <a:p>
            <a:fld id="{173FEA60-B56A-DE49-B4F9-939AB62E9280}" type="slidenum">
              <a:rPr lang="de-DE" smtClean="0"/>
              <a:pPr/>
              <a:t>‹Nr.›</a:t>
            </a:fld>
            <a:endParaRPr lang="de-DE"/>
          </a:p>
        </p:txBody>
      </p:sp>
      <p:sp>
        <p:nvSpPr>
          <p:cNvPr id="25" name="Fußzeilenplatzhalter 4"/>
          <p:cNvSpPr>
            <a:spLocks noGrp="1"/>
          </p:cNvSpPr>
          <p:nvPr>
            <p:ph type="ftr" sz="quarter" idx="3"/>
          </p:nvPr>
        </p:nvSpPr>
        <p:spPr>
          <a:xfrm>
            <a:off x="324001" y="6614732"/>
            <a:ext cx="9247793" cy="166777"/>
          </a:xfrm>
          <a:prstGeom prst="rect">
            <a:avLst/>
          </a:prstGeom>
        </p:spPr>
        <p:txBody>
          <a:bodyPr lIns="0" tIns="60972" rIns="121944" bIns="60972" anchor="b" anchorCtr="0"/>
          <a:lstStyle>
            <a:lvl1pPr>
              <a:defRPr sz="800">
                <a:solidFill>
                  <a:schemeClr val="accent2"/>
                </a:solidFill>
              </a:defRPr>
            </a:lvl1pPr>
          </a:lstStyle>
          <a:p>
            <a:endParaRPr lang="de-DE"/>
          </a:p>
        </p:txBody>
      </p:sp>
      <p:sp>
        <p:nvSpPr>
          <p:cNvPr id="3" name="Textplatzhalter 2">
            <a:extLst>
              <a:ext uri="{FF2B5EF4-FFF2-40B4-BE49-F238E27FC236}">
                <a16:creationId xmlns:a16="http://schemas.microsoft.com/office/drawing/2014/main" id="{4932ED2A-326E-49EE-BC82-7EF9E744C1EC}"/>
              </a:ext>
            </a:extLst>
          </p:cNvPr>
          <p:cNvSpPr>
            <a:spLocks noGrp="1"/>
          </p:cNvSpPr>
          <p:nvPr>
            <p:ph type="body" sz="quarter" idx="10"/>
          </p:nvPr>
        </p:nvSpPr>
        <p:spPr>
          <a:xfrm>
            <a:off x="324001" y="1035824"/>
            <a:ext cx="9698038" cy="365939"/>
          </a:xfrm>
        </p:spPr>
        <p:txBody>
          <a:bodyPr bIns="57600" anchor="t" anchorCtr="0">
            <a:spAutoFit/>
          </a:bodyPr>
          <a:lstStyle>
            <a:lvl1pPr>
              <a:defRPr b="1"/>
            </a:lvl1pPr>
          </a:lstStyle>
          <a:p>
            <a:pPr lvl="0"/>
            <a:r>
              <a:rPr lang="de-DE"/>
              <a:t>Mastertextformat bearbeiten</a:t>
            </a:r>
          </a:p>
        </p:txBody>
      </p:sp>
      <p:sp>
        <p:nvSpPr>
          <p:cNvPr id="4" name="Titel 3">
            <a:extLst>
              <a:ext uri="{FF2B5EF4-FFF2-40B4-BE49-F238E27FC236}">
                <a16:creationId xmlns:a16="http://schemas.microsoft.com/office/drawing/2014/main" id="{B26A37EC-14BE-4C6F-AF7B-89CDA6E90A0C}"/>
              </a:ext>
            </a:extLst>
          </p:cNvPr>
          <p:cNvSpPr>
            <a:spLocks noGrp="1"/>
          </p:cNvSpPr>
          <p:nvPr>
            <p:ph type="title"/>
          </p:nvPr>
        </p:nvSpPr>
        <p:spPr>
          <a:xfrm>
            <a:off x="324000" y="539600"/>
            <a:ext cx="9697138" cy="415370"/>
          </a:xfrm>
        </p:spPr>
        <p:txBody>
          <a:bodyPr>
            <a:noAutofit/>
          </a:bodyPr>
          <a:lstStyle/>
          <a:p>
            <a:r>
              <a:rPr lang="de-DE"/>
              <a:t>Mastertitelformat bearbeiten</a:t>
            </a:r>
          </a:p>
        </p:txBody>
      </p:sp>
      <p:sp>
        <p:nvSpPr>
          <p:cNvPr id="13" name="Inhaltsplatzhalter 5">
            <a:extLst>
              <a:ext uri="{FF2B5EF4-FFF2-40B4-BE49-F238E27FC236}">
                <a16:creationId xmlns:a16="http://schemas.microsoft.com/office/drawing/2014/main" id="{176B9DA7-F8F6-48F6-A234-C6F4B7EFEF50}"/>
              </a:ext>
            </a:extLst>
          </p:cNvPr>
          <p:cNvSpPr>
            <a:spLocks noGrp="1"/>
          </p:cNvSpPr>
          <p:nvPr>
            <p:ph sz="quarter" idx="11"/>
          </p:nvPr>
        </p:nvSpPr>
        <p:spPr>
          <a:xfrm>
            <a:off x="322263" y="1525588"/>
            <a:ext cx="11547325" cy="478313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670287123"/>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p:cSld name="Title, 2 Content">
    <p:spTree>
      <p:nvGrpSpPr>
        <p:cNvPr id="1" name=""/>
        <p:cNvGrpSpPr/>
        <p:nvPr/>
      </p:nvGrpSpPr>
      <p:grpSpPr>
        <a:xfrm>
          <a:off x="0" y="0"/>
          <a:ext cx="0" cy="0"/>
          <a:chOff x="0" y="0"/>
          <a:chExt cx="0" cy="0"/>
        </a:xfrm>
      </p:grpSpPr>
      <p:sp>
        <p:nvSpPr>
          <p:cNvPr id="23" name="Datumsplatzhalter 9"/>
          <p:cNvSpPr>
            <a:spLocks noGrp="1"/>
          </p:cNvSpPr>
          <p:nvPr>
            <p:ph type="dt" sz="half" idx="2"/>
          </p:nvPr>
        </p:nvSpPr>
        <p:spPr>
          <a:xfrm>
            <a:off x="324001" y="6381579"/>
            <a:ext cx="9247794" cy="217418"/>
          </a:xfrm>
          <a:prstGeom prst="rect">
            <a:avLst/>
          </a:prstGeom>
        </p:spPr>
        <p:txBody>
          <a:bodyPr vert="horz" lIns="0" tIns="0" rIns="0" bIns="0" rtlCol="0" anchor="ctr"/>
          <a:lstStyle>
            <a:lvl1pPr algn="l">
              <a:defRPr lang="de-DE" sz="800" kern="1200" smtClean="0">
                <a:solidFill>
                  <a:schemeClr val="accent2"/>
                </a:solidFill>
                <a:latin typeface="+mn-lt"/>
                <a:ea typeface="+mn-ea"/>
                <a:cs typeface="+mn-cs"/>
              </a:defRPr>
            </a:lvl1pPr>
          </a:lstStyle>
          <a:p>
            <a:r>
              <a:rPr lang="de-DE"/>
              <a:t>07.10.2022 | Workshop DAR | Mackuth, Buchner, Hasslbauer, Schmideder</a:t>
            </a:r>
            <a:endParaRPr lang="en-US"/>
          </a:p>
        </p:txBody>
      </p:sp>
      <p:sp>
        <p:nvSpPr>
          <p:cNvPr id="24" name="Foliennummernplatzhalter 22"/>
          <p:cNvSpPr>
            <a:spLocks noGrp="1"/>
          </p:cNvSpPr>
          <p:nvPr>
            <p:ph type="sldNum" sz="quarter" idx="4"/>
          </p:nvPr>
        </p:nvSpPr>
        <p:spPr>
          <a:xfrm>
            <a:off x="11245980" y="6506742"/>
            <a:ext cx="623608" cy="215979"/>
          </a:xfrm>
          <a:prstGeom prst="rect">
            <a:avLst/>
          </a:prstGeom>
        </p:spPr>
        <p:txBody>
          <a:bodyPr vert="horz" lIns="0" tIns="0" rIns="0" bIns="0" anchor="b"/>
          <a:lstStyle>
            <a:lvl1pPr algn="r" eaLnBrk="1" latinLnBrk="0" hangingPunct="1">
              <a:defRPr kumimoji="0" sz="800" b="1">
                <a:solidFill>
                  <a:schemeClr val="accent2"/>
                </a:solidFill>
              </a:defRPr>
            </a:lvl1pPr>
          </a:lstStyle>
          <a:p>
            <a:fld id="{173FEA60-B56A-DE49-B4F9-939AB62E9280}" type="slidenum">
              <a:rPr lang="de-DE" smtClean="0"/>
              <a:pPr/>
              <a:t>‹Nr.›</a:t>
            </a:fld>
            <a:endParaRPr lang="de-DE"/>
          </a:p>
        </p:txBody>
      </p:sp>
      <p:sp>
        <p:nvSpPr>
          <p:cNvPr id="25" name="Fußzeilenplatzhalter 4"/>
          <p:cNvSpPr>
            <a:spLocks noGrp="1"/>
          </p:cNvSpPr>
          <p:nvPr>
            <p:ph type="ftr" sz="quarter" idx="3"/>
          </p:nvPr>
        </p:nvSpPr>
        <p:spPr>
          <a:xfrm>
            <a:off x="324001" y="6614732"/>
            <a:ext cx="9247793" cy="166777"/>
          </a:xfrm>
          <a:prstGeom prst="rect">
            <a:avLst/>
          </a:prstGeom>
        </p:spPr>
        <p:txBody>
          <a:bodyPr lIns="0" tIns="60972" rIns="121944" bIns="60972" anchor="b" anchorCtr="0"/>
          <a:lstStyle>
            <a:lvl1pPr>
              <a:defRPr sz="800">
                <a:solidFill>
                  <a:schemeClr val="accent2"/>
                </a:solidFill>
              </a:defRPr>
            </a:lvl1pPr>
          </a:lstStyle>
          <a:p>
            <a:endParaRPr lang="de-DE"/>
          </a:p>
        </p:txBody>
      </p:sp>
      <p:sp>
        <p:nvSpPr>
          <p:cNvPr id="2" name="Titel 1">
            <a:extLst>
              <a:ext uri="{FF2B5EF4-FFF2-40B4-BE49-F238E27FC236}">
                <a16:creationId xmlns:a16="http://schemas.microsoft.com/office/drawing/2014/main" id="{8B574617-1C2F-4AFD-B402-0EE9ED9EB681}"/>
              </a:ext>
            </a:extLst>
          </p:cNvPr>
          <p:cNvSpPr>
            <a:spLocks noGrp="1"/>
          </p:cNvSpPr>
          <p:nvPr>
            <p:ph type="title"/>
          </p:nvPr>
        </p:nvSpPr>
        <p:spPr/>
        <p:txBody>
          <a:bodyPr/>
          <a:lstStyle>
            <a:lvl1pPr>
              <a:defRPr/>
            </a:lvl1pPr>
          </a:lstStyle>
          <a:p>
            <a:r>
              <a:rPr lang="de-DE"/>
              <a:t>Mastertitelformat bearbeiten</a:t>
            </a:r>
          </a:p>
        </p:txBody>
      </p:sp>
      <p:sp>
        <p:nvSpPr>
          <p:cNvPr id="4" name="Inhaltsplatzhalter 3">
            <a:extLst>
              <a:ext uri="{FF2B5EF4-FFF2-40B4-BE49-F238E27FC236}">
                <a16:creationId xmlns:a16="http://schemas.microsoft.com/office/drawing/2014/main" id="{17758379-639B-4BAE-8918-9F6FDF2318F9}"/>
              </a:ext>
            </a:extLst>
          </p:cNvPr>
          <p:cNvSpPr>
            <a:spLocks noGrp="1"/>
          </p:cNvSpPr>
          <p:nvPr>
            <p:ph sz="quarter" idx="10"/>
          </p:nvPr>
        </p:nvSpPr>
        <p:spPr>
          <a:xfrm>
            <a:off x="6276794" y="1525588"/>
            <a:ext cx="5592794" cy="478373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Inhaltsplatzhalter 5">
            <a:extLst>
              <a:ext uri="{FF2B5EF4-FFF2-40B4-BE49-F238E27FC236}">
                <a16:creationId xmlns:a16="http://schemas.microsoft.com/office/drawing/2014/main" id="{27A25D9E-4184-40A3-AFED-F776780274D9}"/>
              </a:ext>
            </a:extLst>
          </p:cNvPr>
          <p:cNvSpPr>
            <a:spLocks noGrp="1"/>
          </p:cNvSpPr>
          <p:nvPr>
            <p:ph sz="quarter" idx="11"/>
          </p:nvPr>
        </p:nvSpPr>
        <p:spPr>
          <a:xfrm>
            <a:off x="322263" y="1525588"/>
            <a:ext cx="5592795" cy="478313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759172474"/>
      </p:ext>
    </p:extLst>
  </p:cSld>
  <p:clrMapOvr>
    <a:masterClrMapping/>
  </p:clrMapOvr>
  <p:extLst>
    <p:ext uri="{DCECCB84-F9BA-43D5-87BE-67443E8EF086}">
      <p15:sldGuideLst xmlns:p15="http://schemas.microsoft.com/office/powerpoint/2012/main">
        <p15:guide id="1" pos="3728">
          <p15:clr>
            <a:srgbClr val="FBAE40"/>
          </p15:clr>
        </p15:guide>
        <p15:guide id="2" pos="3954">
          <p15:clr>
            <a:srgbClr val="FBAE40"/>
          </p15:clr>
        </p15:guide>
      </p15:sldGuideLst>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p:cSld name="Title, Subtitle, 2 Content">
    <p:spTree>
      <p:nvGrpSpPr>
        <p:cNvPr id="1" name=""/>
        <p:cNvGrpSpPr/>
        <p:nvPr/>
      </p:nvGrpSpPr>
      <p:grpSpPr>
        <a:xfrm>
          <a:off x="0" y="0"/>
          <a:ext cx="0" cy="0"/>
          <a:chOff x="0" y="0"/>
          <a:chExt cx="0" cy="0"/>
        </a:xfrm>
      </p:grpSpPr>
      <p:sp>
        <p:nvSpPr>
          <p:cNvPr id="23" name="Datumsplatzhalter 9"/>
          <p:cNvSpPr>
            <a:spLocks noGrp="1"/>
          </p:cNvSpPr>
          <p:nvPr>
            <p:ph type="dt" sz="half" idx="2"/>
          </p:nvPr>
        </p:nvSpPr>
        <p:spPr>
          <a:xfrm>
            <a:off x="324001" y="6381579"/>
            <a:ext cx="9247794" cy="217418"/>
          </a:xfrm>
          <a:prstGeom prst="rect">
            <a:avLst/>
          </a:prstGeom>
        </p:spPr>
        <p:txBody>
          <a:bodyPr vert="horz" lIns="0" tIns="0" rIns="0" bIns="0" rtlCol="0" anchor="ctr"/>
          <a:lstStyle>
            <a:lvl1pPr algn="l">
              <a:defRPr lang="de-DE" sz="800" kern="1200" smtClean="0">
                <a:solidFill>
                  <a:schemeClr val="accent2"/>
                </a:solidFill>
                <a:latin typeface="+mn-lt"/>
                <a:ea typeface="+mn-ea"/>
                <a:cs typeface="+mn-cs"/>
              </a:defRPr>
            </a:lvl1pPr>
          </a:lstStyle>
          <a:p>
            <a:r>
              <a:rPr lang="de-DE"/>
              <a:t>07.10.2022 | Workshop DAR | Mackuth, Buchner, Hasslbauer, Schmideder</a:t>
            </a:r>
            <a:endParaRPr lang="en-US"/>
          </a:p>
        </p:txBody>
      </p:sp>
      <p:sp>
        <p:nvSpPr>
          <p:cNvPr id="24" name="Foliennummernplatzhalter 22"/>
          <p:cNvSpPr>
            <a:spLocks noGrp="1"/>
          </p:cNvSpPr>
          <p:nvPr>
            <p:ph type="sldNum" sz="quarter" idx="4"/>
          </p:nvPr>
        </p:nvSpPr>
        <p:spPr>
          <a:xfrm>
            <a:off x="11245980" y="6506742"/>
            <a:ext cx="623608" cy="215979"/>
          </a:xfrm>
          <a:prstGeom prst="rect">
            <a:avLst/>
          </a:prstGeom>
        </p:spPr>
        <p:txBody>
          <a:bodyPr vert="horz" lIns="0" tIns="0" rIns="0" bIns="0" anchor="b"/>
          <a:lstStyle>
            <a:lvl1pPr algn="r" eaLnBrk="1" latinLnBrk="0" hangingPunct="1">
              <a:defRPr kumimoji="0" sz="800" b="1">
                <a:solidFill>
                  <a:schemeClr val="accent2"/>
                </a:solidFill>
              </a:defRPr>
            </a:lvl1pPr>
          </a:lstStyle>
          <a:p>
            <a:fld id="{173FEA60-B56A-DE49-B4F9-939AB62E9280}" type="slidenum">
              <a:rPr lang="de-DE" smtClean="0"/>
              <a:pPr/>
              <a:t>‹Nr.›</a:t>
            </a:fld>
            <a:endParaRPr lang="de-DE"/>
          </a:p>
        </p:txBody>
      </p:sp>
      <p:sp>
        <p:nvSpPr>
          <p:cNvPr id="25" name="Fußzeilenplatzhalter 4"/>
          <p:cNvSpPr>
            <a:spLocks noGrp="1"/>
          </p:cNvSpPr>
          <p:nvPr>
            <p:ph type="ftr" sz="quarter" idx="3"/>
          </p:nvPr>
        </p:nvSpPr>
        <p:spPr>
          <a:xfrm>
            <a:off x="324001" y="6614732"/>
            <a:ext cx="9247793" cy="166777"/>
          </a:xfrm>
          <a:prstGeom prst="rect">
            <a:avLst/>
          </a:prstGeom>
        </p:spPr>
        <p:txBody>
          <a:bodyPr lIns="0" tIns="60972" rIns="121944" bIns="60972" anchor="b" anchorCtr="0"/>
          <a:lstStyle>
            <a:lvl1pPr>
              <a:defRPr sz="800">
                <a:solidFill>
                  <a:schemeClr val="accent2"/>
                </a:solidFill>
              </a:defRPr>
            </a:lvl1pPr>
          </a:lstStyle>
          <a:p>
            <a:endParaRPr lang="de-DE"/>
          </a:p>
        </p:txBody>
      </p:sp>
      <p:sp>
        <p:nvSpPr>
          <p:cNvPr id="3" name="Textplatzhalter 2">
            <a:extLst>
              <a:ext uri="{FF2B5EF4-FFF2-40B4-BE49-F238E27FC236}">
                <a16:creationId xmlns:a16="http://schemas.microsoft.com/office/drawing/2014/main" id="{4932ED2A-326E-49EE-BC82-7EF9E744C1EC}"/>
              </a:ext>
            </a:extLst>
          </p:cNvPr>
          <p:cNvSpPr>
            <a:spLocks noGrp="1"/>
          </p:cNvSpPr>
          <p:nvPr>
            <p:ph type="body" sz="quarter" idx="10"/>
          </p:nvPr>
        </p:nvSpPr>
        <p:spPr>
          <a:xfrm>
            <a:off x="324001" y="1035824"/>
            <a:ext cx="9698038" cy="365939"/>
          </a:xfrm>
        </p:spPr>
        <p:txBody>
          <a:bodyPr bIns="57600" anchor="t" anchorCtr="0">
            <a:spAutoFit/>
          </a:bodyPr>
          <a:lstStyle>
            <a:lvl1pPr>
              <a:defRPr b="1"/>
            </a:lvl1pPr>
          </a:lstStyle>
          <a:p>
            <a:pPr lvl="0"/>
            <a:r>
              <a:rPr lang="de-DE"/>
              <a:t>Mastertextformat bearbeiten</a:t>
            </a:r>
          </a:p>
        </p:txBody>
      </p:sp>
      <p:sp>
        <p:nvSpPr>
          <p:cNvPr id="4" name="Titel 3">
            <a:extLst>
              <a:ext uri="{FF2B5EF4-FFF2-40B4-BE49-F238E27FC236}">
                <a16:creationId xmlns:a16="http://schemas.microsoft.com/office/drawing/2014/main" id="{B26A37EC-14BE-4C6F-AF7B-89CDA6E90A0C}"/>
              </a:ext>
            </a:extLst>
          </p:cNvPr>
          <p:cNvSpPr>
            <a:spLocks noGrp="1"/>
          </p:cNvSpPr>
          <p:nvPr>
            <p:ph type="title"/>
          </p:nvPr>
        </p:nvSpPr>
        <p:spPr>
          <a:xfrm>
            <a:off x="324000" y="539600"/>
            <a:ext cx="9697138" cy="415370"/>
          </a:xfrm>
        </p:spPr>
        <p:txBody>
          <a:bodyPr>
            <a:noAutofit/>
          </a:bodyPr>
          <a:lstStyle/>
          <a:p>
            <a:r>
              <a:rPr lang="de-DE"/>
              <a:t>Mastertitelformat bearbeiten</a:t>
            </a:r>
          </a:p>
        </p:txBody>
      </p:sp>
      <p:sp>
        <p:nvSpPr>
          <p:cNvPr id="10" name="Inhaltsplatzhalter 3">
            <a:extLst>
              <a:ext uri="{FF2B5EF4-FFF2-40B4-BE49-F238E27FC236}">
                <a16:creationId xmlns:a16="http://schemas.microsoft.com/office/drawing/2014/main" id="{1FFB7F91-C47F-45F3-97AF-6C1E4EBCD0E2}"/>
              </a:ext>
            </a:extLst>
          </p:cNvPr>
          <p:cNvSpPr>
            <a:spLocks noGrp="1"/>
          </p:cNvSpPr>
          <p:nvPr>
            <p:ph sz="quarter" idx="11"/>
          </p:nvPr>
        </p:nvSpPr>
        <p:spPr>
          <a:xfrm>
            <a:off x="6276794" y="1525588"/>
            <a:ext cx="5592794" cy="478373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Inhaltsplatzhalter 5">
            <a:extLst>
              <a:ext uri="{FF2B5EF4-FFF2-40B4-BE49-F238E27FC236}">
                <a16:creationId xmlns:a16="http://schemas.microsoft.com/office/drawing/2014/main" id="{86938B70-BEE5-4974-B243-A28B145B832F}"/>
              </a:ext>
            </a:extLst>
          </p:cNvPr>
          <p:cNvSpPr>
            <a:spLocks noGrp="1"/>
          </p:cNvSpPr>
          <p:nvPr>
            <p:ph sz="quarter" idx="12"/>
          </p:nvPr>
        </p:nvSpPr>
        <p:spPr>
          <a:xfrm>
            <a:off x="322263" y="1525588"/>
            <a:ext cx="5592795" cy="478313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063499607"/>
      </p:ext>
    </p:extLst>
  </p:cSld>
  <p:clrMapOvr>
    <a:masterClrMapping/>
  </p:clrMapOvr>
  <p:extLst>
    <p:ext uri="{DCECCB84-F9BA-43D5-87BE-67443E8EF086}">
      <p15:sldGuideLst xmlns:p15="http://schemas.microsoft.com/office/powerpoint/2012/main">
        <p15:guide id="1" pos="3728">
          <p15:clr>
            <a:srgbClr val="FBAE40"/>
          </p15:clr>
        </p15:guide>
        <p15:guide id="2" pos="3954">
          <p15:clr>
            <a:srgbClr val="FBAE40"/>
          </p15:clr>
        </p15:guide>
      </p15:sldGuideLst>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p:cSld name="Title, Picture, Content">
    <p:spTree>
      <p:nvGrpSpPr>
        <p:cNvPr id="1" name=""/>
        <p:cNvGrpSpPr/>
        <p:nvPr/>
      </p:nvGrpSpPr>
      <p:grpSpPr>
        <a:xfrm>
          <a:off x="0" y="0"/>
          <a:ext cx="0" cy="0"/>
          <a:chOff x="0" y="0"/>
          <a:chExt cx="0" cy="0"/>
        </a:xfrm>
      </p:grpSpPr>
      <p:sp>
        <p:nvSpPr>
          <p:cNvPr id="23" name="Datumsplatzhalter 9"/>
          <p:cNvSpPr>
            <a:spLocks noGrp="1"/>
          </p:cNvSpPr>
          <p:nvPr>
            <p:ph type="dt" sz="half" idx="2"/>
          </p:nvPr>
        </p:nvSpPr>
        <p:spPr>
          <a:xfrm>
            <a:off x="324001" y="6381579"/>
            <a:ext cx="9247794" cy="217418"/>
          </a:xfrm>
          <a:prstGeom prst="rect">
            <a:avLst/>
          </a:prstGeom>
        </p:spPr>
        <p:txBody>
          <a:bodyPr vert="horz" lIns="0" tIns="0" rIns="0" bIns="0" rtlCol="0" anchor="ctr"/>
          <a:lstStyle>
            <a:lvl1pPr algn="l">
              <a:defRPr lang="de-DE" sz="800" kern="1200" smtClean="0">
                <a:solidFill>
                  <a:schemeClr val="accent2"/>
                </a:solidFill>
                <a:latin typeface="+mn-lt"/>
                <a:ea typeface="+mn-ea"/>
                <a:cs typeface="+mn-cs"/>
              </a:defRPr>
            </a:lvl1pPr>
          </a:lstStyle>
          <a:p>
            <a:r>
              <a:rPr lang="de-DE"/>
              <a:t>07.10.2022 | Workshop DAR | Mackuth, Buchner, Hasslbauer, Schmideder</a:t>
            </a:r>
            <a:endParaRPr lang="en-US"/>
          </a:p>
        </p:txBody>
      </p:sp>
      <p:sp>
        <p:nvSpPr>
          <p:cNvPr id="24" name="Foliennummernplatzhalter 22"/>
          <p:cNvSpPr>
            <a:spLocks noGrp="1"/>
          </p:cNvSpPr>
          <p:nvPr>
            <p:ph type="sldNum" sz="quarter" idx="4"/>
          </p:nvPr>
        </p:nvSpPr>
        <p:spPr>
          <a:xfrm>
            <a:off x="11245980" y="6506742"/>
            <a:ext cx="623608" cy="215979"/>
          </a:xfrm>
          <a:prstGeom prst="rect">
            <a:avLst/>
          </a:prstGeom>
        </p:spPr>
        <p:txBody>
          <a:bodyPr vert="horz" lIns="0" tIns="0" rIns="0" bIns="0" anchor="b"/>
          <a:lstStyle>
            <a:lvl1pPr algn="r" eaLnBrk="1" latinLnBrk="0" hangingPunct="1">
              <a:defRPr kumimoji="0" sz="800" b="1">
                <a:solidFill>
                  <a:schemeClr val="accent2"/>
                </a:solidFill>
              </a:defRPr>
            </a:lvl1pPr>
          </a:lstStyle>
          <a:p>
            <a:fld id="{173FEA60-B56A-DE49-B4F9-939AB62E9280}" type="slidenum">
              <a:rPr lang="de-DE" smtClean="0"/>
              <a:pPr/>
              <a:t>‹Nr.›</a:t>
            </a:fld>
            <a:endParaRPr lang="de-DE"/>
          </a:p>
        </p:txBody>
      </p:sp>
      <p:sp>
        <p:nvSpPr>
          <p:cNvPr id="25" name="Fußzeilenplatzhalter 4"/>
          <p:cNvSpPr>
            <a:spLocks noGrp="1"/>
          </p:cNvSpPr>
          <p:nvPr>
            <p:ph type="ftr" sz="quarter" idx="3"/>
          </p:nvPr>
        </p:nvSpPr>
        <p:spPr>
          <a:xfrm>
            <a:off x="324001" y="6614732"/>
            <a:ext cx="9247793" cy="166777"/>
          </a:xfrm>
          <a:prstGeom prst="rect">
            <a:avLst/>
          </a:prstGeom>
        </p:spPr>
        <p:txBody>
          <a:bodyPr lIns="0" tIns="60972" rIns="121944" bIns="60972" anchor="b" anchorCtr="0"/>
          <a:lstStyle>
            <a:lvl1pPr>
              <a:defRPr sz="800">
                <a:solidFill>
                  <a:schemeClr val="accent2"/>
                </a:solidFill>
              </a:defRPr>
            </a:lvl1pPr>
          </a:lstStyle>
          <a:p>
            <a:endParaRPr lang="de-DE"/>
          </a:p>
        </p:txBody>
      </p:sp>
      <p:sp>
        <p:nvSpPr>
          <p:cNvPr id="2" name="Titel 1">
            <a:extLst>
              <a:ext uri="{FF2B5EF4-FFF2-40B4-BE49-F238E27FC236}">
                <a16:creationId xmlns:a16="http://schemas.microsoft.com/office/drawing/2014/main" id="{8B574617-1C2F-4AFD-B402-0EE9ED9EB681}"/>
              </a:ext>
            </a:extLst>
          </p:cNvPr>
          <p:cNvSpPr>
            <a:spLocks noGrp="1"/>
          </p:cNvSpPr>
          <p:nvPr>
            <p:ph type="title"/>
          </p:nvPr>
        </p:nvSpPr>
        <p:spPr/>
        <p:txBody>
          <a:bodyPr/>
          <a:lstStyle>
            <a:lvl1pPr>
              <a:defRPr/>
            </a:lvl1pPr>
          </a:lstStyle>
          <a:p>
            <a:r>
              <a:rPr lang="de-DE"/>
              <a:t>Mastertitelformat bearbeiten</a:t>
            </a:r>
          </a:p>
        </p:txBody>
      </p:sp>
      <p:sp>
        <p:nvSpPr>
          <p:cNvPr id="4" name="Inhaltsplatzhalter 3">
            <a:extLst>
              <a:ext uri="{FF2B5EF4-FFF2-40B4-BE49-F238E27FC236}">
                <a16:creationId xmlns:a16="http://schemas.microsoft.com/office/drawing/2014/main" id="{17758379-639B-4BAE-8918-9F6FDF2318F9}"/>
              </a:ext>
            </a:extLst>
          </p:cNvPr>
          <p:cNvSpPr>
            <a:spLocks noGrp="1"/>
          </p:cNvSpPr>
          <p:nvPr>
            <p:ph sz="quarter" idx="10"/>
          </p:nvPr>
        </p:nvSpPr>
        <p:spPr>
          <a:xfrm>
            <a:off x="6276794" y="1525588"/>
            <a:ext cx="5592794" cy="478373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Bildplatzhalter 4">
            <a:extLst>
              <a:ext uri="{FF2B5EF4-FFF2-40B4-BE49-F238E27FC236}">
                <a16:creationId xmlns:a16="http://schemas.microsoft.com/office/drawing/2014/main" id="{37991470-7FC2-4312-A525-2E8AF634381E}"/>
              </a:ext>
            </a:extLst>
          </p:cNvPr>
          <p:cNvSpPr>
            <a:spLocks noGrp="1"/>
          </p:cNvSpPr>
          <p:nvPr>
            <p:ph type="pic" sz="quarter" idx="11"/>
          </p:nvPr>
        </p:nvSpPr>
        <p:spPr>
          <a:xfrm>
            <a:off x="1" y="1525588"/>
            <a:ext cx="5918200" cy="4852352"/>
          </a:xfrm>
        </p:spPr>
        <p:txBody>
          <a:bodyPr/>
          <a:lstStyle/>
          <a:p>
            <a:r>
              <a:rPr lang="de-DE"/>
              <a:t>Bild durch Klicken auf Symbol hinzufügen</a:t>
            </a:r>
          </a:p>
        </p:txBody>
      </p:sp>
    </p:spTree>
    <p:extLst>
      <p:ext uri="{BB962C8B-B14F-4D97-AF65-F5344CB8AC3E}">
        <p14:creationId xmlns:p14="http://schemas.microsoft.com/office/powerpoint/2010/main" val="2544739576"/>
      </p:ext>
    </p:extLst>
  </p:cSld>
  <p:clrMapOvr>
    <a:masterClrMapping/>
  </p:clrMapOvr>
  <p:extLst>
    <p:ext uri="{DCECCB84-F9BA-43D5-87BE-67443E8EF086}">
      <p15:sldGuideLst xmlns:p15="http://schemas.microsoft.com/office/powerpoint/2012/main">
        <p15:guide id="1" pos="3728">
          <p15:clr>
            <a:srgbClr val="FBAE40"/>
          </p15:clr>
        </p15:guide>
        <p15:guide id="2" pos="3954">
          <p15:clr>
            <a:srgbClr val="FBAE40"/>
          </p15:clr>
        </p15:guide>
      </p15:sldGuideLst>
    </p:ext>
  </p:extLst>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p:cSld name="Title, Subtitle, Picture, Content">
    <p:spTree>
      <p:nvGrpSpPr>
        <p:cNvPr id="1" name=""/>
        <p:cNvGrpSpPr/>
        <p:nvPr/>
      </p:nvGrpSpPr>
      <p:grpSpPr>
        <a:xfrm>
          <a:off x="0" y="0"/>
          <a:ext cx="0" cy="0"/>
          <a:chOff x="0" y="0"/>
          <a:chExt cx="0" cy="0"/>
        </a:xfrm>
      </p:grpSpPr>
      <p:sp>
        <p:nvSpPr>
          <p:cNvPr id="23" name="Datumsplatzhalter 9"/>
          <p:cNvSpPr>
            <a:spLocks noGrp="1"/>
          </p:cNvSpPr>
          <p:nvPr>
            <p:ph type="dt" sz="half" idx="2"/>
          </p:nvPr>
        </p:nvSpPr>
        <p:spPr>
          <a:xfrm>
            <a:off x="324001" y="6381579"/>
            <a:ext cx="9247794" cy="217418"/>
          </a:xfrm>
          <a:prstGeom prst="rect">
            <a:avLst/>
          </a:prstGeom>
        </p:spPr>
        <p:txBody>
          <a:bodyPr vert="horz" lIns="0" tIns="0" rIns="0" bIns="0" rtlCol="0" anchor="ctr"/>
          <a:lstStyle>
            <a:lvl1pPr algn="l">
              <a:defRPr lang="de-DE" sz="800" kern="1200" smtClean="0">
                <a:solidFill>
                  <a:schemeClr val="accent2"/>
                </a:solidFill>
                <a:latin typeface="+mn-lt"/>
                <a:ea typeface="+mn-ea"/>
                <a:cs typeface="+mn-cs"/>
              </a:defRPr>
            </a:lvl1pPr>
          </a:lstStyle>
          <a:p>
            <a:r>
              <a:rPr lang="de-DE"/>
              <a:t>07.10.2022 | Workshop DAR | Mackuth, Buchner, Hasslbauer, Schmideder</a:t>
            </a:r>
            <a:endParaRPr lang="en-US"/>
          </a:p>
        </p:txBody>
      </p:sp>
      <p:sp>
        <p:nvSpPr>
          <p:cNvPr id="24" name="Foliennummernplatzhalter 22"/>
          <p:cNvSpPr>
            <a:spLocks noGrp="1"/>
          </p:cNvSpPr>
          <p:nvPr>
            <p:ph type="sldNum" sz="quarter" idx="4"/>
          </p:nvPr>
        </p:nvSpPr>
        <p:spPr>
          <a:xfrm>
            <a:off x="11245980" y="6506742"/>
            <a:ext cx="623608" cy="215979"/>
          </a:xfrm>
          <a:prstGeom prst="rect">
            <a:avLst/>
          </a:prstGeom>
        </p:spPr>
        <p:txBody>
          <a:bodyPr vert="horz" lIns="0" tIns="0" rIns="0" bIns="0" anchor="b"/>
          <a:lstStyle>
            <a:lvl1pPr algn="r" eaLnBrk="1" latinLnBrk="0" hangingPunct="1">
              <a:defRPr kumimoji="0" sz="800" b="1">
                <a:solidFill>
                  <a:schemeClr val="accent2"/>
                </a:solidFill>
              </a:defRPr>
            </a:lvl1pPr>
          </a:lstStyle>
          <a:p>
            <a:fld id="{173FEA60-B56A-DE49-B4F9-939AB62E9280}" type="slidenum">
              <a:rPr lang="de-DE" smtClean="0"/>
              <a:pPr/>
              <a:t>‹Nr.›</a:t>
            </a:fld>
            <a:endParaRPr lang="de-DE"/>
          </a:p>
        </p:txBody>
      </p:sp>
      <p:sp>
        <p:nvSpPr>
          <p:cNvPr id="25" name="Fußzeilenplatzhalter 4"/>
          <p:cNvSpPr>
            <a:spLocks noGrp="1"/>
          </p:cNvSpPr>
          <p:nvPr>
            <p:ph type="ftr" sz="quarter" idx="3"/>
          </p:nvPr>
        </p:nvSpPr>
        <p:spPr>
          <a:xfrm>
            <a:off x="324001" y="6614732"/>
            <a:ext cx="9247793" cy="166777"/>
          </a:xfrm>
          <a:prstGeom prst="rect">
            <a:avLst/>
          </a:prstGeom>
        </p:spPr>
        <p:txBody>
          <a:bodyPr lIns="0" tIns="60972" rIns="121944" bIns="60972" anchor="b" anchorCtr="0"/>
          <a:lstStyle>
            <a:lvl1pPr>
              <a:defRPr sz="800">
                <a:solidFill>
                  <a:schemeClr val="accent2"/>
                </a:solidFill>
              </a:defRPr>
            </a:lvl1pPr>
          </a:lstStyle>
          <a:p>
            <a:endParaRPr lang="de-DE"/>
          </a:p>
        </p:txBody>
      </p:sp>
      <p:sp>
        <p:nvSpPr>
          <p:cNvPr id="3" name="Textplatzhalter 2">
            <a:extLst>
              <a:ext uri="{FF2B5EF4-FFF2-40B4-BE49-F238E27FC236}">
                <a16:creationId xmlns:a16="http://schemas.microsoft.com/office/drawing/2014/main" id="{4932ED2A-326E-49EE-BC82-7EF9E744C1EC}"/>
              </a:ext>
            </a:extLst>
          </p:cNvPr>
          <p:cNvSpPr>
            <a:spLocks noGrp="1"/>
          </p:cNvSpPr>
          <p:nvPr>
            <p:ph type="body" sz="quarter" idx="10"/>
          </p:nvPr>
        </p:nvSpPr>
        <p:spPr>
          <a:xfrm>
            <a:off x="324001" y="1035824"/>
            <a:ext cx="9698038" cy="365939"/>
          </a:xfrm>
        </p:spPr>
        <p:txBody>
          <a:bodyPr bIns="57600" anchor="t" anchorCtr="0">
            <a:spAutoFit/>
          </a:bodyPr>
          <a:lstStyle>
            <a:lvl1pPr>
              <a:defRPr b="1"/>
            </a:lvl1pPr>
          </a:lstStyle>
          <a:p>
            <a:pPr lvl="0"/>
            <a:r>
              <a:rPr lang="de-DE"/>
              <a:t>Mastertextformat bearbeiten</a:t>
            </a:r>
          </a:p>
        </p:txBody>
      </p:sp>
      <p:sp>
        <p:nvSpPr>
          <p:cNvPr id="4" name="Titel 3">
            <a:extLst>
              <a:ext uri="{FF2B5EF4-FFF2-40B4-BE49-F238E27FC236}">
                <a16:creationId xmlns:a16="http://schemas.microsoft.com/office/drawing/2014/main" id="{B26A37EC-14BE-4C6F-AF7B-89CDA6E90A0C}"/>
              </a:ext>
            </a:extLst>
          </p:cNvPr>
          <p:cNvSpPr>
            <a:spLocks noGrp="1"/>
          </p:cNvSpPr>
          <p:nvPr>
            <p:ph type="title"/>
          </p:nvPr>
        </p:nvSpPr>
        <p:spPr>
          <a:xfrm>
            <a:off x="324000" y="539600"/>
            <a:ext cx="9697138" cy="415370"/>
          </a:xfrm>
        </p:spPr>
        <p:txBody>
          <a:bodyPr>
            <a:noAutofit/>
          </a:bodyPr>
          <a:lstStyle/>
          <a:p>
            <a:r>
              <a:rPr lang="de-DE"/>
              <a:t>Mastertitelformat bearbeiten</a:t>
            </a:r>
          </a:p>
        </p:txBody>
      </p:sp>
      <p:sp>
        <p:nvSpPr>
          <p:cNvPr id="10" name="Inhaltsplatzhalter 3">
            <a:extLst>
              <a:ext uri="{FF2B5EF4-FFF2-40B4-BE49-F238E27FC236}">
                <a16:creationId xmlns:a16="http://schemas.microsoft.com/office/drawing/2014/main" id="{1FFB7F91-C47F-45F3-97AF-6C1E4EBCD0E2}"/>
              </a:ext>
            </a:extLst>
          </p:cNvPr>
          <p:cNvSpPr>
            <a:spLocks noGrp="1"/>
          </p:cNvSpPr>
          <p:nvPr>
            <p:ph sz="quarter" idx="11"/>
          </p:nvPr>
        </p:nvSpPr>
        <p:spPr>
          <a:xfrm>
            <a:off x="6276794" y="1525588"/>
            <a:ext cx="5592794" cy="478373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Bildplatzhalter 4">
            <a:extLst>
              <a:ext uri="{FF2B5EF4-FFF2-40B4-BE49-F238E27FC236}">
                <a16:creationId xmlns:a16="http://schemas.microsoft.com/office/drawing/2014/main" id="{423EDF0F-554B-4A11-861D-4D88B8B50A55}"/>
              </a:ext>
            </a:extLst>
          </p:cNvPr>
          <p:cNvSpPr>
            <a:spLocks noGrp="1"/>
          </p:cNvSpPr>
          <p:nvPr>
            <p:ph type="pic" sz="quarter" idx="12"/>
          </p:nvPr>
        </p:nvSpPr>
        <p:spPr>
          <a:xfrm>
            <a:off x="1" y="1525588"/>
            <a:ext cx="5918200" cy="4852353"/>
          </a:xfrm>
        </p:spPr>
        <p:txBody>
          <a:bodyPr/>
          <a:lstStyle/>
          <a:p>
            <a:r>
              <a:rPr lang="de-DE"/>
              <a:t>Bild durch Klicken auf Symbol hinzufügen</a:t>
            </a:r>
          </a:p>
        </p:txBody>
      </p:sp>
    </p:spTree>
    <p:extLst>
      <p:ext uri="{BB962C8B-B14F-4D97-AF65-F5344CB8AC3E}">
        <p14:creationId xmlns:p14="http://schemas.microsoft.com/office/powerpoint/2010/main" val="814285656"/>
      </p:ext>
    </p:extLst>
  </p:cSld>
  <p:clrMapOvr>
    <a:masterClrMapping/>
  </p:clrMapOvr>
  <p:extLst>
    <p:ext uri="{DCECCB84-F9BA-43D5-87BE-67443E8EF086}">
      <p15:sldGuideLst xmlns:p15="http://schemas.microsoft.com/office/powerpoint/2012/main">
        <p15:guide id="1" pos="3728">
          <p15:clr>
            <a:srgbClr val="FBAE40"/>
          </p15:clr>
        </p15:guide>
        <p15:guide id="2" pos="395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Last Page grey">
    <p:spTree>
      <p:nvGrpSpPr>
        <p:cNvPr id="1" name=""/>
        <p:cNvGrpSpPr/>
        <p:nvPr/>
      </p:nvGrpSpPr>
      <p:grpSpPr>
        <a:xfrm>
          <a:off x="0" y="0"/>
          <a:ext cx="0" cy="0"/>
          <a:chOff x="0" y="0"/>
          <a:chExt cx="0" cy="0"/>
        </a:xfrm>
      </p:grpSpPr>
      <p:sp>
        <p:nvSpPr>
          <p:cNvPr id="2" name="Rechteck 1"/>
          <p:cNvSpPr/>
          <p:nvPr/>
        </p:nvSpPr>
        <p:spPr>
          <a:xfrm>
            <a:off x="0" y="0"/>
            <a:ext cx="12195175" cy="6858000"/>
          </a:xfrm>
          <a:prstGeom prst="rect">
            <a:avLst/>
          </a:prstGeom>
          <a:gradFill>
            <a:gsLst>
              <a:gs pos="554">
                <a:schemeClr val="accent2">
                  <a:lumMod val="60000"/>
                  <a:lumOff val="40000"/>
                </a:schemeClr>
              </a:gs>
              <a:gs pos="100000">
                <a:schemeClr val="bg1">
                  <a:lumMod val="95000"/>
                </a:schemeClr>
              </a:gs>
              <a:gs pos="65000">
                <a:schemeClr val="accent2">
                  <a:lumMod val="40000"/>
                  <a:lumOff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p:cNvSpPr/>
          <p:nvPr/>
        </p:nvSpPr>
        <p:spPr>
          <a:xfrm>
            <a:off x="3897045" y="1632247"/>
            <a:ext cx="4401084" cy="2811566"/>
          </a:xfrm>
          <a:prstGeom prst="rect">
            <a:avLst/>
          </a:prstGeom>
          <a:solidFill>
            <a:schemeClr val="bg2"/>
          </a:solidFill>
          <a:ln w="9525">
            <a:noFill/>
          </a:ln>
          <a:effectLst>
            <a:outerShdw blurRad="88900" dir="13500000" sy="23000" kx="1200000" algn="b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Bild 20" descr="DRX_LO1407_RGB_RZ.eps">
            <a:extLst>
              <a:ext uri="{FF2B5EF4-FFF2-40B4-BE49-F238E27FC236}">
                <a16:creationId xmlns:a16="http://schemas.microsoft.com/office/drawing/2014/main" id="{DF95B297-28A4-41B2-B66D-87B0A43E79FB}"/>
              </a:ext>
            </a:extLst>
          </p:cNvPr>
          <p:cNvPicPr>
            <a:picLocks noChangeAspect="1"/>
          </p:cNvPicPr>
          <p:nvPr/>
        </p:nvPicPr>
        <p:blipFill>
          <a:blip r:embed="rId2" cstate="print">
            <a:lum bright="-100000" contrast="100000"/>
            <a:extLst>
              <a:ext uri="{28A0092B-C50C-407E-A947-70E740481C1C}">
                <a14:useLocalDpi xmlns:a14="http://schemas.microsoft.com/office/drawing/2010/main" val="0"/>
              </a:ext>
            </a:extLst>
          </a:blip>
          <a:stretch>
            <a:fillRect/>
          </a:stretch>
        </p:blipFill>
        <p:spPr>
          <a:xfrm>
            <a:off x="6858444" y="1923844"/>
            <a:ext cx="1152000" cy="489727"/>
          </a:xfrm>
          <a:prstGeom prst="rect">
            <a:avLst/>
          </a:prstGeom>
        </p:spPr>
      </p:pic>
      <p:pic>
        <p:nvPicPr>
          <p:cNvPr id="18" name="Bild 20" descr="DRX_LO1407_RGB_RZ.eps">
            <a:extLst>
              <a:ext uri="{FF2B5EF4-FFF2-40B4-BE49-F238E27FC236}">
                <a16:creationId xmlns:a16="http://schemas.microsoft.com/office/drawing/2014/main" id="{9AB5D8C2-ACF1-49C0-BE11-4FF2767A1280}"/>
              </a:ext>
            </a:extLst>
          </p:cNvPr>
          <p:cNvPicPr>
            <a:picLocks noChangeAspect="1"/>
          </p:cNvPicPr>
          <p:nvPr/>
        </p:nvPicPr>
        <p:blipFill>
          <a:blip r:embed="rId2" cstate="print">
            <a:lum bright="-100000" contrast="100000"/>
            <a:extLst>
              <a:ext uri="{28A0092B-C50C-407E-A947-70E740481C1C}">
                <a14:useLocalDpi xmlns:a14="http://schemas.microsoft.com/office/drawing/2010/main" val="0"/>
              </a:ext>
            </a:extLst>
          </a:blip>
          <a:stretch>
            <a:fillRect/>
          </a:stretch>
        </p:blipFill>
        <p:spPr>
          <a:xfrm>
            <a:off x="6858444" y="1923844"/>
            <a:ext cx="1152000" cy="489727"/>
          </a:xfrm>
          <a:prstGeom prst="rect">
            <a:avLst/>
          </a:prstGeom>
        </p:spPr>
      </p:pic>
      <p:sp>
        <p:nvSpPr>
          <p:cNvPr id="19" name="Textplatzhalter 7">
            <a:extLst>
              <a:ext uri="{FF2B5EF4-FFF2-40B4-BE49-F238E27FC236}">
                <a16:creationId xmlns:a16="http://schemas.microsoft.com/office/drawing/2014/main" id="{FA21A5AC-3EE1-4DA3-8D79-7C43D8D4FECD}"/>
              </a:ext>
            </a:extLst>
          </p:cNvPr>
          <p:cNvSpPr>
            <a:spLocks noGrp="1"/>
          </p:cNvSpPr>
          <p:nvPr>
            <p:ph type="body" sz="quarter" idx="11" hasCustomPrompt="1"/>
          </p:nvPr>
        </p:nvSpPr>
        <p:spPr>
          <a:xfrm>
            <a:off x="4187911" y="2364373"/>
            <a:ext cx="2365288" cy="369332"/>
          </a:xfrm>
        </p:spPr>
        <p:txBody>
          <a:bodyPr anchor="b" anchorCtr="0">
            <a:noAutofit/>
          </a:bodyPr>
          <a:lstStyle>
            <a:lvl1pPr>
              <a:defRPr sz="1200" b="1">
                <a:solidFill>
                  <a:schemeClr val="accent1"/>
                </a:solidFill>
              </a:defRPr>
            </a:lvl1pPr>
          </a:lstStyle>
          <a:p>
            <a:pPr lvl="0"/>
            <a:r>
              <a:rPr lang="de-DE" sz="1200" b="1"/>
              <a:t>First </a:t>
            </a:r>
            <a:r>
              <a:rPr lang="de-DE" sz="1200" b="1" err="1"/>
              <a:t>name</a:t>
            </a:r>
            <a:r>
              <a:rPr lang="de-DE" sz="1200" b="1"/>
              <a:t> Last </a:t>
            </a:r>
            <a:r>
              <a:rPr lang="de-DE" sz="1200" b="1" err="1"/>
              <a:t>name</a:t>
            </a:r>
            <a:endParaRPr lang="de-DE"/>
          </a:p>
        </p:txBody>
      </p:sp>
      <p:sp>
        <p:nvSpPr>
          <p:cNvPr id="20" name="Textplatzhalter 10">
            <a:extLst>
              <a:ext uri="{FF2B5EF4-FFF2-40B4-BE49-F238E27FC236}">
                <a16:creationId xmlns:a16="http://schemas.microsoft.com/office/drawing/2014/main" id="{E3776517-36AA-4A4E-B272-F19F6DB85A03}"/>
              </a:ext>
            </a:extLst>
          </p:cNvPr>
          <p:cNvSpPr>
            <a:spLocks noGrp="1"/>
          </p:cNvSpPr>
          <p:nvPr>
            <p:ph type="body" sz="quarter" idx="12" hasCustomPrompt="1"/>
          </p:nvPr>
        </p:nvSpPr>
        <p:spPr>
          <a:xfrm>
            <a:off x="4187911" y="2749469"/>
            <a:ext cx="2365288" cy="153888"/>
          </a:xfrm>
        </p:spPr>
        <p:txBody>
          <a:bodyPr>
            <a:noAutofit/>
          </a:bodyPr>
          <a:lstStyle>
            <a:lvl1pPr>
              <a:defRPr sz="1000"/>
            </a:lvl1pPr>
          </a:lstStyle>
          <a:p>
            <a:pPr lvl="0"/>
            <a:r>
              <a:rPr lang="de-DE"/>
              <a:t>Educational </a:t>
            </a:r>
            <a:r>
              <a:rPr lang="de-DE" err="1"/>
              <a:t>degree</a:t>
            </a:r>
            <a:endParaRPr lang="de-DE"/>
          </a:p>
        </p:txBody>
      </p:sp>
      <p:sp>
        <p:nvSpPr>
          <p:cNvPr id="21" name="Textplatzhalter 12">
            <a:extLst>
              <a:ext uri="{FF2B5EF4-FFF2-40B4-BE49-F238E27FC236}">
                <a16:creationId xmlns:a16="http://schemas.microsoft.com/office/drawing/2014/main" id="{259AC1C2-74D1-4A03-8D58-029C9A2CBC3E}"/>
              </a:ext>
            </a:extLst>
          </p:cNvPr>
          <p:cNvSpPr>
            <a:spLocks noGrp="1"/>
          </p:cNvSpPr>
          <p:nvPr>
            <p:ph type="body" sz="quarter" idx="13" hasCustomPrompt="1"/>
          </p:nvPr>
        </p:nvSpPr>
        <p:spPr>
          <a:xfrm>
            <a:off x="4187911" y="3082438"/>
            <a:ext cx="2365288" cy="153888"/>
          </a:xfrm>
        </p:spPr>
        <p:txBody>
          <a:bodyPr>
            <a:noAutofit/>
          </a:bodyPr>
          <a:lstStyle>
            <a:lvl1pPr>
              <a:defRPr sz="1000"/>
            </a:lvl1pPr>
          </a:lstStyle>
          <a:p>
            <a:pPr lvl="0"/>
            <a:r>
              <a:rPr lang="de-DE"/>
              <a:t>Organisational Unit / Head </a:t>
            </a:r>
            <a:r>
              <a:rPr lang="de-DE" err="1"/>
              <a:t>of</a:t>
            </a:r>
            <a:r>
              <a:rPr lang="de-DE"/>
              <a:t> Unit</a:t>
            </a:r>
          </a:p>
        </p:txBody>
      </p:sp>
      <p:sp>
        <p:nvSpPr>
          <p:cNvPr id="22" name="Textplatzhalter 14">
            <a:extLst>
              <a:ext uri="{FF2B5EF4-FFF2-40B4-BE49-F238E27FC236}">
                <a16:creationId xmlns:a16="http://schemas.microsoft.com/office/drawing/2014/main" id="{A0910BA9-BC2D-4CF6-A6D9-FB8223743B84}"/>
              </a:ext>
            </a:extLst>
          </p:cNvPr>
          <p:cNvSpPr>
            <a:spLocks noGrp="1"/>
          </p:cNvSpPr>
          <p:nvPr>
            <p:ph type="body" sz="quarter" idx="14" hasCustomPrompt="1"/>
          </p:nvPr>
        </p:nvSpPr>
        <p:spPr>
          <a:xfrm>
            <a:off x="4187911" y="3247322"/>
            <a:ext cx="2365288" cy="153888"/>
          </a:xfrm>
        </p:spPr>
        <p:txBody>
          <a:bodyPr>
            <a:noAutofit/>
          </a:bodyPr>
          <a:lstStyle>
            <a:lvl1pPr>
              <a:defRPr sz="1000"/>
            </a:lvl1pPr>
          </a:lstStyle>
          <a:p>
            <a:pPr lvl="0"/>
            <a:r>
              <a:rPr lang="de-DE"/>
              <a:t>External Title</a:t>
            </a:r>
          </a:p>
        </p:txBody>
      </p:sp>
      <p:sp>
        <p:nvSpPr>
          <p:cNvPr id="23" name="Textplatzhalter 16">
            <a:extLst>
              <a:ext uri="{FF2B5EF4-FFF2-40B4-BE49-F238E27FC236}">
                <a16:creationId xmlns:a16="http://schemas.microsoft.com/office/drawing/2014/main" id="{13BEE9B4-81B9-489C-9424-B9AD62488D9A}"/>
              </a:ext>
            </a:extLst>
          </p:cNvPr>
          <p:cNvSpPr>
            <a:spLocks noGrp="1"/>
          </p:cNvSpPr>
          <p:nvPr>
            <p:ph type="body" sz="quarter" idx="15" hasCustomPrompt="1"/>
          </p:nvPr>
        </p:nvSpPr>
        <p:spPr>
          <a:xfrm>
            <a:off x="4368732" y="3477702"/>
            <a:ext cx="2184467" cy="153888"/>
          </a:xfrm>
        </p:spPr>
        <p:txBody>
          <a:bodyPr>
            <a:noAutofit/>
          </a:bodyPr>
          <a:lstStyle>
            <a:lvl1pPr>
              <a:defRPr sz="1000"/>
            </a:lvl1pPr>
          </a:lstStyle>
          <a:p>
            <a:pPr lvl="0"/>
            <a:r>
              <a:rPr lang="de-DE"/>
              <a:t>+49 XXXX XX-X</a:t>
            </a:r>
          </a:p>
        </p:txBody>
      </p:sp>
      <p:sp>
        <p:nvSpPr>
          <p:cNvPr id="24" name="Textplatzhalter 16">
            <a:extLst>
              <a:ext uri="{FF2B5EF4-FFF2-40B4-BE49-F238E27FC236}">
                <a16:creationId xmlns:a16="http://schemas.microsoft.com/office/drawing/2014/main" id="{569B553B-5FD3-46BC-8088-05A66210AB55}"/>
              </a:ext>
            </a:extLst>
          </p:cNvPr>
          <p:cNvSpPr>
            <a:spLocks noGrp="1"/>
          </p:cNvSpPr>
          <p:nvPr>
            <p:ph type="body" sz="quarter" idx="16" hasCustomPrompt="1"/>
          </p:nvPr>
        </p:nvSpPr>
        <p:spPr>
          <a:xfrm>
            <a:off x="4368732" y="3643413"/>
            <a:ext cx="2184467" cy="153888"/>
          </a:xfrm>
        </p:spPr>
        <p:txBody>
          <a:bodyPr>
            <a:noAutofit/>
          </a:bodyPr>
          <a:lstStyle>
            <a:lvl1pPr>
              <a:defRPr sz="1000"/>
            </a:lvl1pPr>
          </a:lstStyle>
          <a:p>
            <a:pPr lvl="0"/>
            <a:r>
              <a:rPr lang="de-DE"/>
              <a:t>+49 XXX XXXXXXX</a:t>
            </a:r>
          </a:p>
        </p:txBody>
      </p:sp>
      <p:sp>
        <p:nvSpPr>
          <p:cNvPr id="25" name="Textplatzhalter 19">
            <a:extLst>
              <a:ext uri="{FF2B5EF4-FFF2-40B4-BE49-F238E27FC236}">
                <a16:creationId xmlns:a16="http://schemas.microsoft.com/office/drawing/2014/main" id="{66DE97D5-539F-4028-9E3E-5E2686310E9A}"/>
              </a:ext>
            </a:extLst>
          </p:cNvPr>
          <p:cNvSpPr>
            <a:spLocks noGrp="1"/>
          </p:cNvSpPr>
          <p:nvPr>
            <p:ph type="body" sz="quarter" idx="17" hasCustomPrompt="1"/>
          </p:nvPr>
        </p:nvSpPr>
        <p:spPr>
          <a:xfrm>
            <a:off x="4187911" y="3870276"/>
            <a:ext cx="2365288" cy="153888"/>
          </a:xfrm>
        </p:spPr>
        <p:txBody>
          <a:bodyPr>
            <a:noAutofit/>
          </a:bodyPr>
          <a:lstStyle>
            <a:lvl1pPr>
              <a:defRPr sz="1000"/>
            </a:lvl1pPr>
          </a:lstStyle>
          <a:p>
            <a:pPr lvl="0"/>
            <a:r>
              <a:rPr lang="de-DE"/>
              <a:t>Firstname.lastname@draexlmaier.com</a:t>
            </a:r>
          </a:p>
        </p:txBody>
      </p:sp>
      <p:sp>
        <p:nvSpPr>
          <p:cNvPr id="26" name="Rechteck 25">
            <a:extLst>
              <a:ext uri="{FF2B5EF4-FFF2-40B4-BE49-F238E27FC236}">
                <a16:creationId xmlns:a16="http://schemas.microsoft.com/office/drawing/2014/main" id="{6710B681-F53E-47BE-BCFE-C63C51C8CD4E}"/>
              </a:ext>
            </a:extLst>
          </p:cNvPr>
          <p:cNvSpPr/>
          <p:nvPr/>
        </p:nvSpPr>
        <p:spPr>
          <a:xfrm>
            <a:off x="4187911" y="4033588"/>
            <a:ext cx="2365289" cy="15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r>
              <a:rPr lang="de-DE" sz="1000" b="1">
                <a:solidFill>
                  <a:schemeClr val="accent1"/>
                </a:solidFill>
              </a:rPr>
              <a:t>www.draexlmaier.com</a:t>
            </a:r>
          </a:p>
        </p:txBody>
      </p:sp>
      <p:sp>
        <p:nvSpPr>
          <p:cNvPr id="27" name="Address">
            <a:extLst>
              <a:ext uri="{FF2B5EF4-FFF2-40B4-BE49-F238E27FC236}">
                <a16:creationId xmlns:a16="http://schemas.microsoft.com/office/drawing/2014/main" id="{B23E7F1E-85CB-412A-93E8-1798D77E2033}"/>
              </a:ext>
            </a:extLst>
          </p:cNvPr>
          <p:cNvSpPr txBox="1">
            <a:spLocks/>
          </p:cNvSpPr>
          <p:nvPr/>
        </p:nvSpPr>
        <p:spPr>
          <a:xfrm>
            <a:off x="6565900" y="2755901"/>
            <a:ext cx="1444544" cy="166775"/>
          </a:xfrm>
          <a:prstGeom prst="rect">
            <a:avLst/>
          </a:prstGeom>
        </p:spPr>
        <p:txBody>
          <a:bodyPr vert="horz" lIns="0" tIns="0" rIns="0" bIns="0" rtlCol="0">
            <a:noAutofit/>
          </a:bodyPr>
          <a:lstStyle/>
          <a:p>
            <a:pPr algn="r">
              <a:spcBef>
                <a:spcPts val="133"/>
              </a:spcBef>
              <a:buClr>
                <a:schemeClr val="accent1"/>
              </a:buClr>
              <a:buSzPct val="100000"/>
              <a:defRPr/>
            </a:pPr>
            <a:r>
              <a:rPr lang="de-DE" sz="1000" b="1"/>
              <a:t>DRÄXLMAIER Group</a:t>
            </a:r>
          </a:p>
        </p:txBody>
      </p:sp>
      <p:sp>
        <p:nvSpPr>
          <p:cNvPr id="30" name="Textplatzhalter 19">
            <a:extLst>
              <a:ext uri="{FF2B5EF4-FFF2-40B4-BE49-F238E27FC236}">
                <a16:creationId xmlns:a16="http://schemas.microsoft.com/office/drawing/2014/main" id="{D5BA6DFD-B51A-4DC9-9E27-5D2EC51B4BDC}"/>
              </a:ext>
            </a:extLst>
          </p:cNvPr>
          <p:cNvSpPr>
            <a:spLocks noGrp="1"/>
          </p:cNvSpPr>
          <p:nvPr>
            <p:ph type="body" sz="quarter" idx="20" hasCustomPrompt="1"/>
          </p:nvPr>
        </p:nvSpPr>
        <p:spPr>
          <a:xfrm>
            <a:off x="6565900" y="2922676"/>
            <a:ext cx="1444544" cy="153888"/>
          </a:xfrm>
        </p:spPr>
        <p:txBody>
          <a:bodyPr>
            <a:noAutofit/>
          </a:bodyPr>
          <a:lstStyle>
            <a:lvl1pPr algn="r">
              <a:defRPr sz="1000"/>
            </a:lvl1pPr>
          </a:lstStyle>
          <a:p>
            <a:pPr lvl="0"/>
            <a:r>
              <a:rPr lang="de-DE"/>
              <a:t>Company</a:t>
            </a:r>
          </a:p>
        </p:txBody>
      </p:sp>
      <p:sp>
        <p:nvSpPr>
          <p:cNvPr id="31" name="Textplatzhalter 19">
            <a:extLst>
              <a:ext uri="{FF2B5EF4-FFF2-40B4-BE49-F238E27FC236}">
                <a16:creationId xmlns:a16="http://schemas.microsoft.com/office/drawing/2014/main" id="{230434BD-C894-4892-A903-A91DFA326987}"/>
              </a:ext>
            </a:extLst>
          </p:cNvPr>
          <p:cNvSpPr>
            <a:spLocks noGrp="1"/>
          </p:cNvSpPr>
          <p:nvPr>
            <p:ph type="body" sz="quarter" idx="21" hasCustomPrompt="1"/>
          </p:nvPr>
        </p:nvSpPr>
        <p:spPr>
          <a:xfrm>
            <a:off x="6565900" y="3174879"/>
            <a:ext cx="1444544" cy="858709"/>
          </a:xfrm>
        </p:spPr>
        <p:txBody>
          <a:bodyPr>
            <a:noAutofit/>
          </a:bodyPr>
          <a:lstStyle>
            <a:lvl1pPr algn="r">
              <a:defRPr sz="1000"/>
            </a:lvl1pPr>
          </a:lstStyle>
          <a:p>
            <a:pPr lvl="0"/>
            <a:r>
              <a:rPr lang="de-DE" err="1"/>
              <a:t>Address</a:t>
            </a:r>
            <a:endParaRPr lang="de-DE"/>
          </a:p>
        </p:txBody>
      </p:sp>
      <p:sp>
        <p:nvSpPr>
          <p:cNvPr id="29" name="Textfeld 28">
            <a:extLst>
              <a:ext uri="{FF2B5EF4-FFF2-40B4-BE49-F238E27FC236}">
                <a16:creationId xmlns:a16="http://schemas.microsoft.com/office/drawing/2014/main" id="{3186D95E-B812-48B5-B3B9-BF273EA10A35}"/>
              </a:ext>
            </a:extLst>
          </p:cNvPr>
          <p:cNvSpPr txBox="1"/>
          <p:nvPr/>
        </p:nvSpPr>
        <p:spPr>
          <a:xfrm>
            <a:off x="4187911" y="3477702"/>
            <a:ext cx="180821" cy="153888"/>
          </a:xfrm>
          <a:prstGeom prst="rect">
            <a:avLst/>
          </a:prstGeom>
        </p:spPr>
        <p:txBody>
          <a:bodyPr vert="horz" lIns="0" tIns="0" rIns="0" bIns="0" rtlCol="0">
            <a:noAutofit/>
          </a:bodyPr>
          <a:lstStyle>
            <a:lvl1pPr lvl="0">
              <a:defRPr sz="1000"/>
            </a:lvl1pPr>
            <a:lvl6pPr marL="2194560" indent="-243840">
              <a:spcBef>
                <a:spcPts val="400"/>
              </a:spcBef>
              <a:buClr>
                <a:srgbClr val="9FB8CD">
                  <a:shade val="75000"/>
                </a:srgbClr>
              </a:buClr>
              <a:buSzPct val="75000"/>
              <a:buFont typeface="Wingdings 3"/>
              <a:buChar char=""/>
              <a:defRPr kumimoji="0" lang="en-US" sz="2100" smtClean="0"/>
            </a:lvl6pPr>
            <a:lvl7pPr marL="2438400" indent="-243840">
              <a:spcBef>
                <a:spcPts val="400"/>
              </a:spcBef>
              <a:buClr>
                <a:srgbClr val="727CA3">
                  <a:shade val="75000"/>
                </a:srgbClr>
              </a:buClr>
              <a:buSzPct val="75000"/>
              <a:buFont typeface="Wingdings 3"/>
              <a:buChar char=""/>
              <a:defRPr kumimoji="0" lang="en-US" sz="1900" smtClean="0"/>
            </a:lvl7pPr>
            <a:lvl8pPr marL="2682239" indent="-243840">
              <a:spcBef>
                <a:spcPts val="400"/>
              </a:spcBef>
              <a:buClr>
                <a:prstClr val="white">
                  <a:shade val="50000"/>
                </a:prstClr>
              </a:buClr>
              <a:buSzPct val="75000"/>
              <a:buFont typeface="Wingdings 3"/>
              <a:buChar char=""/>
              <a:defRPr kumimoji="0" lang="en-US" sz="1900" smtClean="0"/>
            </a:lvl8pPr>
            <a:lvl9pPr marL="2926080" indent="-243840">
              <a:spcBef>
                <a:spcPts val="400"/>
              </a:spcBef>
              <a:buClr>
                <a:srgbClr val="9FB8CD"/>
              </a:buClr>
              <a:buSzPct val="75000"/>
              <a:buFont typeface="Wingdings 3"/>
              <a:buChar char=""/>
              <a:defRPr kumimoji="0" lang="en-US" sz="1600" smtClean="0"/>
            </a:lvl9pPr>
          </a:lstStyle>
          <a:p>
            <a:pPr lvl="0"/>
            <a:r>
              <a:rPr lang="de-DE"/>
              <a:t>T</a:t>
            </a:r>
          </a:p>
        </p:txBody>
      </p:sp>
      <p:sp>
        <p:nvSpPr>
          <p:cNvPr id="33" name="Textfeld 32">
            <a:extLst>
              <a:ext uri="{FF2B5EF4-FFF2-40B4-BE49-F238E27FC236}">
                <a16:creationId xmlns:a16="http://schemas.microsoft.com/office/drawing/2014/main" id="{39779632-3B70-43B6-AA98-C3B331BECAD4}"/>
              </a:ext>
            </a:extLst>
          </p:cNvPr>
          <p:cNvSpPr txBox="1"/>
          <p:nvPr/>
        </p:nvSpPr>
        <p:spPr>
          <a:xfrm>
            <a:off x="4187911" y="3643413"/>
            <a:ext cx="180821" cy="153888"/>
          </a:xfrm>
          <a:prstGeom prst="rect">
            <a:avLst/>
          </a:prstGeom>
        </p:spPr>
        <p:txBody>
          <a:bodyPr vert="horz" lIns="0" tIns="0" rIns="0" bIns="0" rtlCol="0">
            <a:noAutofit/>
          </a:bodyPr>
          <a:lstStyle>
            <a:lvl1pPr lvl="0">
              <a:defRPr sz="1000"/>
            </a:lvl1pPr>
            <a:lvl6pPr marL="2194560" indent="-243840">
              <a:spcBef>
                <a:spcPts val="400"/>
              </a:spcBef>
              <a:buClr>
                <a:srgbClr val="9FB8CD">
                  <a:shade val="75000"/>
                </a:srgbClr>
              </a:buClr>
              <a:buSzPct val="75000"/>
              <a:buFont typeface="Wingdings 3"/>
              <a:buChar char=""/>
              <a:defRPr kumimoji="0" lang="en-US" sz="2100" smtClean="0"/>
            </a:lvl6pPr>
            <a:lvl7pPr marL="2438400" indent="-243840">
              <a:spcBef>
                <a:spcPts val="400"/>
              </a:spcBef>
              <a:buClr>
                <a:srgbClr val="727CA3">
                  <a:shade val="75000"/>
                </a:srgbClr>
              </a:buClr>
              <a:buSzPct val="75000"/>
              <a:buFont typeface="Wingdings 3"/>
              <a:buChar char=""/>
              <a:defRPr kumimoji="0" lang="en-US" sz="1900" smtClean="0"/>
            </a:lvl7pPr>
            <a:lvl8pPr marL="2682239" indent="-243840">
              <a:spcBef>
                <a:spcPts val="400"/>
              </a:spcBef>
              <a:buClr>
                <a:prstClr val="white">
                  <a:shade val="50000"/>
                </a:prstClr>
              </a:buClr>
              <a:buSzPct val="75000"/>
              <a:buFont typeface="Wingdings 3"/>
              <a:buChar char=""/>
              <a:defRPr kumimoji="0" lang="en-US" sz="1900" smtClean="0"/>
            </a:lvl8pPr>
            <a:lvl9pPr marL="2926080" indent="-243840">
              <a:spcBef>
                <a:spcPts val="400"/>
              </a:spcBef>
              <a:buClr>
                <a:srgbClr val="9FB8CD"/>
              </a:buClr>
              <a:buSzPct val="75000"/>
              <a:buFont typeface="Wingdings 3"/>
              <a:buChar char=""/>
              <a:defRPr kumimoji="0" lang="en-US" sz="1600" smtClean="0"/>
            </a:lvl9pPr>
          </a:lstStyle>
          <a:p>
            <a:pPr lvl="0"/>
            <a:r>
              <a:rPr lang="de-DE"/>
              <a:t>M</a:t>
            </a:r>
          </a:p>
        </p:txBody>
      </p:sp>
    </p:spTree>
    <p:extLst>
      <p:ext uri="{BB962C8B-B14F-4D97-AF65-F5344CB8AC3E}">
        <p14:creationId xmlns:p14="http://schemas.microsoft.com/office/powerpoint/2010/main" val="3165887956"/>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23" name="Datumsplatzhalter 9"/>
          <p:cNvSpPr>
            <a:spLocks noGrp="1"/>
          </p:cNvSpPr>
          <p:nvPr>
            <p:ph type="dt" sz="half" idx="2"/>
          </p:nvPr>
        </p:nvSpPr>
        <p:spPr>
          <a:xfrm>
            <a:off x="324001" y="6381579"/>
            <a:ext cx="9247794" cy="217418"/>
          </a:xfrm>
          <a:prstGeom prst="rect">
            <a:avLst/>
          </a:prstGeom>
        </p:spPr>
        <p:txBody>
          <a:bodyPr vert="horz" lIns="0" tIns="0" rIns="0" bIns="0" rtlCol="0" anchor="ctr"/>
          <a:lstStyle>
            <a:lvl1pPr algn="l">
              <a:defRPr lang="de-DE" sz="800" kern="1200" smtClean="0">
                <a:solidFill>
                  <a:schemeClr val="accent2"/>
                </a:solidFill>
                <a:latin typeface="+mn-lt"/>
                <a:ea typeface="+mn-ea"/>
                <a:cs typeface="+mn-cs"/>
              </a:defRPr>
            </a:lvl1pPr>
          </a:lstStyle>
          <a:p>
            <a:r>
              <a:rPr lang="de-DE"/>
              <a:t>07.10.2022 | Workshop DAR | Mackuth, Buchner, Hasslbauer, Schmideder</a:t>
            </a:r>
            <a:endParaRPr lang="en-US"/>
          </a:p>
        </p:txBody>
      </p:sp>
      <p:sp>
        <p:nvSpPr>
          <p:cNvPr id="24" name="Foliennummernplatzhalter 22"/>
          <p:cNvSpPr>
            <a:spLocks noGrp="1"/>
          </p:cNvSpPr>
          <p:nvPr>
            <p:ph type="sldNum" sz="quarter" idx="4"/>
          </p:nvPr>
        </p:nvSpPr>
        <p:spPr>
          <a:xfrm>
            <a:off x="11245980" y="6506742"/>
            <a:ext cx="623608" cy="215979"/>
          </a:xfrm>
          <a:prstGeom prst="rect">
            <a:avLst/>
          </a:prstGeom>
        </p:spPr>
        <p:txBody>
          <a:bodyPr vert="horz" lIns="0" tIns="0" rIns="0" bIns="0" anchor="b"/>
          <a:lstStyle>
            <a:lvl1pPr algn="r" eaLnBrk="1" latinLnBrk="0" hangingPunct="1">
              <a:defRPr kumimoji="0" sz="800" b="1">
                <a:solidFill>
                  <a:schemeClr val="accent2"/>
                </a:solidFill>
              </a:defRPr>
            </a:lvl1pPr>
          </a:lstStyle>
          <a:p>
            <a:fld id="{173FEA60-B56A-DE49-B4F9-939AB62E9280}" type="slidenum">
              <a:rPr lang="de-DE" smtClean="0"/>
              <a:pPr/>
              <a:t>‹Nr.›</a:t>
            </a:fld>
            <a:endParaRPr lang="de-DE"/>
          </a:p>
        </p:txBody>
      </p:sp>
      <p:sp>
        <p:nvSpPr>
          <p:cNvPr id="25" name="Fußzeilenplatzhalter 4"/>
          <p:cNvSpPr>
            <a:spLocks noGrp="1"/>
          </p:cNvSpPr>
          <p:nvPr>
            <p:ph type="ftr" sz="quarter" idx="3"/>
          </p:nvPr>
        </p:nvSpPr>
        <p:spPr>
          <a:xfrm>
            <a:off x="324001" y="6614732"/>
            <a:ext cx="9247793" cy="166777"/>
          </a:xfrm>
          <a:prstGeom prst="rect">
            <a:avLst/>
          </a:prstGeom>
        </p:spPr>
        <p:txBody>
          <a:bodyPr lIns="0" tIns="60972" rIns="121944" bIns="60972" anchor="b" anchorCtr="0"/>
          <a:lstStyle>
            <a:lvl1pPr>
              <a:defRPr sz="800">
                <a:solidFill>
                  <a:schemeClr val="accent2"/>
                </a:solidFill>
              </a:defRPr>
            </a:lvl1pPr>
          </a:lstStyle>
          <a:p>
            <a:endParaRPr lang="de-DE"/>
          </a:p>
        </p:txBody>
      </p:sp>
      <p:sp>
        <p:nvSpPr>
          <p:cNvPr id="2" name="Titel 1">
            <a:extLst>
              <a:ext uri="{FF2B5EF4-FFF2-40B4-BE49-F238E27FC236}">
                <a16:creationId xmlns:a16="http://schemas.microsoft.com/office/drawing/2014/main" id="{8B574617-1C2F-4AFD-B402-0EE9ED9EB681}"/>
              </a:ext>
            </a:extLst>
          </p:cNvPr>
          <p:cNvSpPr>
            <a:spLocks noGrp="1"/>
          </p:cNvSpPr>
          <p:nvPr>
            <p:ph type="title"/>
          </p:nvPr>
        </p:nvSpPr>
        <p:spPr/>
        <p:txBody>
          <a:bodyPr/>
          <a:lstStyle>
            <a:lvl1pPr>
              <a:defRPr/>
            </a:lvl1pPr>
          </a:lstStyle>
          <a:p>
            <a:r>
              <a:rPr lang="de-DE"/>
              <a:t>Mastertitelformat bearbeiten</a:t>
            </a:r>
          </a:p>
        </p:txBody>
      </p:sp>
    </p:spTree>
    <p:extLst>
      <p:ext uri="{BB962C8B-B14F-4D97-AF65-F5344CB8AC3E}">
        <p14:creationId xmlns:p14="http://schemas.microsoft.com/office/powerpoint/2010/main" val="35946591"/>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p:cSld name="Title, Subtitle">
    <p:spTree>
      <p:nvGrpSpPr>
        <p:cNvPr id="1" name=""/>
        <p:cNvGrpSpPr/>
        <p:nvPr/>
      </p:nvGrpSpPr>
      <p:grpSpPr>
        <a:xfrm>
          <a:off x="0" y="0"/>
          <a:ext cx="0" cy="0"/>
          <a:chOff x="0" y="0"/>
          <a:chExt cx="0" cy="0"/>
        </a:xfrm>
      </p:grpSpPr>
      <p:sp>
        <p:nvSpPr>
          <p:cNvPr id="23" name="Datumsplatzhalter 9"/>
          <p:cNvSpPr>
            <a:spLocks noGrp="1"/>
          </p:cNvSpPr>
          <p:nvPr>
            <p:ph type="dt" sz="half" idx="2"/>
          </p:nvPr>
        </p:nvSpPr>
        <p:spPr>
          <a:xfrm>
            <a:off x="324001" y="6381579"/>
            <a:ext cx="9247794" cy="217418"/>
          </a:xfrm>
          <a:prstGeom prst="rect">
            <a:avLst/>
          </a:prstGeom>
        </p:spPr>
        <p:txBody>
          <a:bodyPr vert="horz" lIns="0" tIns="0" rIns="0" bIns="0" rtlCol="0" anchor="ctr"/>
          <a:lstStyle>
            <a:lvl1pPr algn="l">
              <a:defRPr lang="de-DE" sz="800" kern="1200" smtClean="0">
                <a:solidFill>
                  <a:schemeClr val="accent2"/>
                </a:solidFill>
                <a:latin typeface="+mn-lt"/>
                <a:ea typeface="+mn-ea"/>
                <a:cs typeface="+mn-cs"/>
              </a:defRPr>
            </a:lvl1pPr>
          </a:lstStyle>
          <a:p>
            <a:r>
              <a:rPr lang="de-DE"/>
              <a:t>07.10.2022 | Workshop DAR | Mackuth, Buchner, Hasslbauer, Schmideder</a:t>
            </a:r>
            <a:endParaRPr lang="en-US"/>
          </a:p>
        </p:txBody>
      </p:sp>
      <p:sp>
        <p:nvSpPr>
          <p:cNvPr id="24" name="Foliennummernplatzhalter 22"/>
          <p:cNvSpPr>
            <a:spLocks noGrp="1"/>
          </p:cNvSpPr>
          <p:nvPr>
            <p:ph type="sldNum" sz="quarter" idx="4"/>
          </p:nvPr>
        </p:nvSpPr>
        <p:spPr>
          <a:xfrm>
            <a:off x="11245980" y="6506742"/>
            <a:ext cx="623608" cy="215979"/>
          </a:xfrm>
          <a:prstGeom prst="rect">
            <a:avLst/>
          </a:prstGeom>
        </p:spPr>
        <p:txBody>
          <a:bodyPr vert="horz" lIns="0" tIns="0" rIns="0" bIns="0" anchor="b"/>
          <a:lstStyle>
            <a:lvl1pPr algn="r" eaLnBrk="1" latinLnBrk="0" hangingPunct="1">
              <a:defRPr kumimoji="0" sz="800" b="1">
                <a:solidFill>
                  <a:schemeClr val="accent2"/>
                </a:solidFill>
              </a:defRPr>
            </a:lvl1pPr>
          </a:lstStyle>
          <a:p>
            <a:fld id="{173FEA60-B56A-DE49-B4F9-939AB62E9280}" type="slidenum">
              <a:rPr lang="de-DE" smtClean="0"/>
              <a:pPr/>
              <a:t>‹Nr.›</a:t>
            </a:fld>
            <a:endParaRPr lang="de-DE"/>
          </a:p>
        </p:txBody>
      </p:sp>
      <p:sp>
        <p:nvSpPr>
          <p:cNvPr id="25" name="Fußzeilenplatzhalter 4"/>
          <p:cNvSpPr>
            <a:spLocks noGrp="1"/>
          </p:cNvSpPr>
          <p:nvPr>
            <p:ph type="ftr" sz="quarter" idx="3"/>
          </p:nvPr>
        </p:nvSpPr>
        <p:spPr>
          <a:xfrm>
            <a:off x="324001" y="6614732"/>
            <a:ext cx="9247793" cy="166777"/>
          </a:xfrm>
          <a:prstGeom prst="rect">
            <a:avLst/>
          </a:prstGeom>
        </p:spPr>
        <p:txBody>
          <a:bodyPr lIns="0" tIns="60972" rIns="121944" bIns="60972" anchor="b" anchorCtr="0"/>
          <a:lstStyle>
            <a:lvl1pPr>
              <a:defRPr sz="800">
                <a:solidFill>
                  <a:schemeClr val="accent2"/>
                </a:solidFill>
              </a:defRPr>
            </a:lvl1pPr>
          </a:lstStyle>
          <a:p>
            <a:endParaRPr lang="de-DE"/>
          </a:p>
        </p:txBody>
      </p:sp>
      <p:sp>
        <p:nvSpPr>
          <p:cNvPr id="3" name="Textplatzhalter 2">
            <a:extLst>
              <a:ext uri="{FF2B5EF4-FFF2-40B4-BE49-F238E27FC236}">
                <a16:creationId xmlns:a16="http://schemas.microsoft.com/office/drawing/2014/main" id="{4932ED2A-326E-49EE-BC82-7EF9E744C1EC}"/>
              </a:ext>
            </a:extLst>
          </p:cNvPr>
          <p:cNvSpPr>
            <a:spLocks noGrp="1"/>
          </p:cNvSpPr>
          <p:nvPr>
            <p:ph type="body" sz="quarter" idx="10"/>
          </p:nvPr>
        </p:nvSpPr>
        <p:spPr>
          <a:xfrm>
            <a:off x="324001" y="1035824"/>
            <a:ext cx="9698038" cy="365939"/>
          </a:xfrm>
        </p:spPr>
        <p:txBody>
          <a:bodyPr bIns="57600" anchor="t" anchorCtr="0">
            <a:spAutoFit/>
          </a:bodyPr>
          <a:lstStyle>
            <a:lvl1pPr>
              <a:defRPr b="1"/>
            </a:lvl1pPr>
          </a:lstStyle>
          <a:p>
            <a:pPr lvl="0"/>
            <a:r>
              <a:rPr lang="de-DE"/>
              <a:t>Mastertextformat bearbeiten</a:t>
            </a:r>
          </a:p>
        </p:txBody>
      </p:sp>
      <p:sp>
        <p:nvSpPr>
          <p:cNvPr id="4" name="Titel 3">
            <a:extLst>
              <a:ext uri="{FF2B5EF4-FFF2-40B4-BE49-F238E27FC236}">
                <a16:creationId xmlns:a16="http://schemas.microsoft.com/office/drawing/2014/main" id="{B26A37EC-14BE-4C6F-AF7B-89CDA6E90A0C}"/>
              </a:ext>
            </a:extLst>
          </p:cNvPr>
          <p:cNvSpPr>
            <a:spLocks noGrp="1"/>
          </p:cNvSpPr>
          <p:nvPr>
            <p:ph type="title"/>
          </p:nvPr>
        </p:nvSpPr>
        <p:spPr>
          <a:xfrm>
            <a:off x="324000" y="539600"/>
            <a:ext cx="9697138" cy="415370"/>
          </a:xfrm>
        </p:spPr>
        <p:txBody>
          <a:bodyPr>
            <a:noAutofit/>
          </a:bodyPr>
          <a:lstStyle/>
          <a:p>
            <a:r>
              <a:rPr lang="de-DE"/>
              <a:t>Mastertitelformat bearbeiten</a:t>
            </a:r>
          </a:p>
        </p:txBody>
      </p:sp>
    </p:spTree>
    <p:extLst>
      <p:ext uri="{BB962C8B-B14F-4D97-AF65-F5344CB8AC3E}">
        <p14:creationId xmlns:p14="http://schemas.microsoft.com/office/powerpoint/2010/main" val="3478018171"/>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p:cSld name="Title, Content grey">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929DCE80-A37B-4920-8174-381EF783CD72}"/>
              </a:ext>
            </a:extLst>
          </p:cNvPr>
          <p:cNvSpPr/>
          <p:nvPr/>
        </p:nvSpPr>
        <p:spPr>
          <a:xfrm>
            <a:off x="-1" y="2648932"/>
            <a:ext cx="12195175" cy="3727379"/>
          </a:xfrm>
          <a:prstGeom prst="rect">
            <a:avLst/>
          </a:prstGeom>
          <a:gradFill>
            <a:gsLst>
              <a:gs pos="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Datumsplatzhalter 9"/>
          <p:cNvSpPr>
            <a:spLocks noGrp="1"/>
          </p:cNvSpPr>
          <p:nvPr>
            <p:ph type="dt" sz="half" idx="2"/>
          </p:nvPr>
        </p:nvSpPr>
        <p:spPr>
          <a:xfrm>
            <a:off x="324001" y="6381579"/>
            <a:ext cx="9247794" cy="217418"/>
          </a:xfrm>
          <a:prstGeom prst="rect">
            <a:avLst/>
          </a:prstGeom>
        </p:spPr>
        <p:txBody>
          <a:bodyPr vert="horz" lIns="0" tIns="0" rIns="0" bIns="0" rtlCol="0" anchor="ctr"/>
          <a:lstStyle>
            <a:lvl1pPr algn="l">
              <a:defRPr lang="de-DE" sz="800" kern="1200" smtClean="0">
                <a:solidFill>
                  <a:schemeClr val="accent2"/>
                </a:solidFill>
                <a:latin typeface="+mn-lt"/>
                <a:ea typeface="+mn-ea"/>
                <a:cs typeface="+mn-cs"/>
              </a:defRPr>
            </a:lvl1pPr>
          </a:lstStyle>
          <a:p>
            <a:r>
              <a:rPr lang="de-DE"/>
              <a:t>07.10.2022 | Workshop DAR | Mackuth, Buchner, Hasslbauer, Schmideder</a:t>
            </a:r>
            <a:endParaRPr lang="en-US"/>
          </a:p>
        </p:txBody>
      </p:sp>
      <p:sp>
        <p:nvSpPr>
          <p:cNvPr id="24" name="Foliennummernplatzhalter 22"/>
          <p:cNvSpPr>
            <a:spLocks noGrp="1"/>
          </p:cNvSpPr>
          <p:nvPr>
            <p:ph type="sldNum" sz="quarter" idx="4"/>
          </p:nvPr>
        </p:nvSpPr>
        <p:spPr>
          <a:xfrm>
            <a:off x="11245980" y="6506742"/>
            <a:ext cx="623608" cy="215979"/>
          </a:xfrm>
          <a:prstGeom prst="rect">
            <a:avLst/>
          </a:prstGeom>
        </p:spPr>
        <p:txBody>
          <a:bodyPr vert="horz" lIns="0" tIns="0" rIns="0" bIns="0" anchor="b"/>
          <a:lstStyle>
            <a:lvl1pPr algn="r" eaLnBrk="1" latinLnBrk="0" hangingPunct="1">
              <a:defRPr kumimoji="0" sz="800" b="1">
                <a:solidFill>
                  <a:schemeClr val="accent2"/>
                </a:solidFill>
              </a:defRPr>
            </a:lvl1pPr>
          </a:lstStyle>
          <a:p>
            <a:fld id="{173FEA60-B56A-DE49-B4F9-939AB62E9280}" type="slidenum">
              <a:rPr lang="de-DE" smtClean="0"/>
              <a:pPr/>
              <a:t>‹Nr.›</a:t>
            </a:fld>
            <a:endParaRPr lang="de-DE"/>
          </a:p>
        </p:txBody>
      </p:sp>
      <p:sp>
        <p:nvSpPr>
          <p:cNvPr id="25" name="Fußzeilenplatzhalter 4"/>
          <p:cNvSpPr>
            <a:spLocks noGrp="1"/>
          </p:cNvSpPr>
          <p:nvPr>
            <p:ph type="ftr" sz="quarter" idx="3"/>
          </p:nvPr>
        </p:nvSpPr>
        <p:spPr>
          <a:xfrm>
            <a:off x="324001" y="6614732"/>
            <a:ext cx="9247793" cy="166777"/>
          </a:xfrm>
          <a:prstGeom prst="rect">
            <a:avLst/>
          </a:prstGeom>
        </p:spPr>
        <p:txBody>
          <a:bodyPr lIns="0" tIns="60972" rIns="121944" bIns="60972" anchor="b" anchorCtr="0"/>
          <a:lstStyle>
            <a:lvl1pPr>
              <a:defRPr sz="800">
                <a:solidFill>
                  <a:schemeClr val="accent2"/>
                </a:solidFill>
              </a:defRPr>
            </a:lvl1pPr>
          </a:lstStyle>
          <a:p>
            <a:endParaRPr lang="de-DE"/>
          </a:p>
        </p:txBody>
      </p:sp>
      <p:sp>
        <p:nvSpPr>
          <p:cNvPr id="2" name="Titel 1">
            <a:extLst>
              <a:ext uri="{FF2B5EF4-FFF2-40B4-BE49-F238E27FC236}">
                <a16:creationId xmlns:a16="http://schemas.microsoft.com/office/drawing/2014/main" id="{8B574617-1C2F-4AFD-B402-0EE9ED9EB681}"/>
              </a:ext>
            </a:extLst>
          </p:cNvPr>
          <p:cNvSpPr>
            <a:spLocks noGrp="1"/>
          </p:cNvSpPr>
          <p:nvPr>
            <p:ph type="title"/>
          </p:nvPr>
        </p:nvSpPr>
        <p:spPr/>
        <p:txBody>
          <a:bodyPr/>
          <a:lstStyle>
            <a:lvl1pPr>
              <a:defRPr/>
            </a:lvl1pPr>
          </a:lstStyle>
          <a:p>
            <a:r>
              <a:rPr lang="de-DE"/>
              <a:t>Mastertitelformat bearbeiten</a:t>
            </a:r>
          </a:p>
        </p:txBody>
      </p:sp>
      <p:sp>
        <p:nvSpPr>
          <p:cNvPr id="8" name="Inhaltsplatzhalter 5">
            <a:extLst>
              <a:ext uri="{FF2B5EF4-FFF2-40B4-BE49-F238E27FC236}">
                <a16:creationId xmlns:a16="http://schemas.microsoft.com/office/drawing/2014/main" id="{2BBE291B-8A14-4D97-908B-EFE9FCC558B9}"/>
              </a:ext>
            </a:extLst>
          </p:cNvPr>
          <p:cNvSpPr>
            <a:spLocks noGrp="1"/>
          </p:cNvSpPr>
          <p:nvPr>
            <p:ph sz="quarter" idx="10"/>
          </p:nvPr>
        </p:nvSpPr>
        <p:spPr>
          <a:xfrm>
            <a:off x="322263" y="1525588"/>
            <a:ext cx="11547325" cy="478313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782463646"/>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p:cSld name="Title, Subtitle, Content grey">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1822066C-E29D-4ABF-BEBE-F91EB1C833E2}"/>
              </a:ext>
            </a:extLst>
          </p:cNvPr>
          <p:cNvSpPr/>
          <p:nvPr/>
        </p:nvSpPr>
        <p:spPr>
          <a:xfrm>
            <a:off x="-1" y="2648932"/>
            <a:ext cx="12195175" cy="3727379"/>
          </a:xfrm>
          <a:prstGeom prst="rect">
            <a:avLst/>
          </a:prstGeom>
          <a:gradFill>
            <a:gsLst>
              <a:gs pos="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Datumsplatzhalter 9"/>
          <p:cNvSpPr>
            <a:spLocks noGrp="1"/>
          </p:cNvSpPr>
          <p:nvPr>
            <p:ph type="dt" sz="half" idx="2"/>
          </p:nvPr>
        </p:nvSpPr>
        <p:spPr>
          <a:xfrm>
            <a:off x="324001" y="6381579"/>
            <a:ext cx="9247794" cy="217418"/>
          </a:xfrm>
          <a:prstGeom prst="rect">
            <a:avLst/>
          </a:prstGeom>
        </p:spPr>
        <p:txBody>
          <a:bodyPr vert="horz" lIns="0" tIns="0" rIns="0" bIns="0" rtlCol="0" anchor="ctr"/>
          <a:lstStyle>
            <a:lvl1pPr algn="l">
              <a:defRPr lang="de-DE" sz="800" kern="1200" smtClean="0">
                <a:solidFill>
                  <a:schemeClr val="accent2"/>
                </a:solidFill>
                <a:latin typeface="+mn-lt"/>
                <a:ea typeface="+mn-ea"/>
                <a:cs typeface="+mn-cs"/>
              </a:defRPr>
            </a:lvl1pPr>
          </a:lstStyle>
          <a:p>
            <a:r>
              <a:rPr lang="de-DE"/>
              <a:t>07.10.2022 | Workshop DAR | Mackuth, Buchner, Hasslbauer, Schmideder</a:t>
            </a:r>
            <a:endParaRPr lang="en-US"/>
          </a:p>
        </p:txBody>
      </p:sp>
      <p:sp>
        <p:nvSpPr>
          <p:cNvPr id="24" name="Foliennummernplatzhalter 22"/>
          <p:cNvSpPr>
            <a:spLocks noGrp="1"/>
          </p:cNvSpPr>
          <p:nvPr>
            <p:ph type="sldNum" sz="quarter" idx="4"/>
          </p:nvPr>
        </p:nvSpPr>
        <p:spPr>
          <a:xfrm>
            <a:off x="11245980" y="6506742"/>
            <a:ext cx="623608" cy="215979"/>
          </a:xfrm>
          <a:prstGeom prst="rect">
            <a:avLst/>
          </a:prstGeom>
        </p:spPr>
        <p:txBody>
          <a:bodyPr vert="horz" lIns="0" tIns="0" rIns="0" bIns="0" anchor="b"/>
          <a:lstStyle>
            <a:lvl1pPr algn="r" eaLnBrk="1" latinLnBrk="0" hangingPunct="1">
              <a:defRPr kumimoji="0" sz="800" b="1">
                <a:solidFill>
                  <a:schemeClr val="accent2"/>
                </a:solidFill>
              </a:defRPr>
            </a:lvl1pPr>
          </a:lstStyle>
          <a:p>
            <a:fld id="{173FEA60-B56A-DE49-B4F9-939AB62E9280}" type="slidenum">
              <a:rPr lang="de-DE" smtClean="0"/>
              <a:pPr/>
              <a:t>‹Nr.›</a:t>
            </a:fld>
            <a:endParaRPr lang="de-DE"/>
          </a:p>
        </p:txBody>
      </p:sp>
      <p:sp>
        <p:nvSpPr>
          <p:cNvPr id="25" name="Fußzeilenplatzhalter 4"/>
          <p:cNvSpPr>
            <a:spLocks noGrp="1"/>
          </p:cNvSpPr>
          <p:nvPr>
            <p:ph type="ftr" sz="quarter" idx="3"/>
          </p:nvPr>
        </p:nvSpPr>
        <p:spPr>
          <a:xfrm>
            <a:off x="324001" y="6614732"/>
            <a:ext cx="9247793" cy="166777"/>
          </a:xfrm>
          <a:prstGeom prst="rect">
            <a:avLst/>
          </a:prstGeom>
        </p:spPr>
        <p:txBody>
          <a:bodyPr lIns="0" tIns="60972" rIns="121944" bIns="60972" anchor="b" anchorCtr="0"/>
          <a:lstStyle>
            <a:lvl1pPr>
              <a:defRPr sz="800">
                <a:solidFill>
                  <a:schemeClr val="accent2"/>
                </a:solidFill>
              </a:defRPr>
            </a:lvl1pPr>
          </a:lstStyle>
          <a:p>
            <a:endParaRPr lang="de-DE"/>
          </a:p>
        </p:txBody>
      </p:sp>
      <p:sp>
        <p:nvSpPr>
          <p:cNvPr id="3" name="Textplatzhalter 2">
            <a:extLst>
              <a:ext uri="{FF2B5EF4-FFF2-40B4-BE49-F238E27FC236}">
                <a16:creationId xmlns:a16="http://schemas.microsoft.com/office/drawing/2014/main" id="{4932ED2A-326E-49EE-BC82-7EF9E744C1EC}"/>
              </a:ext>
            </a:extLst>
          </p:cNvPr>
          <p:cNvSpPr>
            <a:spLocks noGrp="1"/>
          </p:cNvSpPr>
          <p:nvPr>
            <p:ph type="body" sz="quarter" idx="10"/>
          </p:nvPr>
        </p:nvSpPr>
        <p:spPr>
          <a:xfrm>
            <a:off x="324001" y="1035824"/>
            <a:ext cx="9698038" cy="365939"/>
          </a:xfrm>
        </p:spPr>
        <p:txBody>
          <a:bodyPr bIns="57600" anchor="t" anchorCtr="0">
            <a:spAutoFit/>
          </a:bodyPr>
          <a:lstStyle>
            <a:lvl1pPr>
              <a:defRPr b="1"/>
            </a:lvl1pPr>
          </a:lstStyle>
          <a:p>
            <a:pPr lvl="0"/>
            <a:r>
              <a:rPr lang="de-DE"/>
              <a:t>Mastertextformat bearbeiten</a:t>
            </a:r>
          </a:p>
        </p:txBody>
      </p:sp>
      <p:sp>
        <p:nvSpPr>
          <p:cNvPr id="4" name="Titel 3">
            <a:extLst>
              <a:ext uri="{FF2B5EF4-FFF2-40B4-BE49-F238E27FC236}">
                <a16:creationId xmlns:a16="http://schemas.microsoft.com/office/drawing/2014/main" id="{B26A37EC-14BE-4C6F-AF7B-89CDA6E90A0C}"/>
              </a:ext>
            </a:extLst>
          </p:cNvPr>
          <p:cNvSpPr>
            <a:spLocks noGrp="1"/>
          </p:cNvSpPr>
          <p:nvPr>
            <p:ph type="title"/>
          </p:nvPr>
        </p:nvSpPr>
        <p:spPr>
          <a:xfrm>
            <a:off x="324000" y="539600"/>
            <a:ext cx="9697138" cy="415370"/>
          </a:xfrm>
        </p:spPr>
        <p:txBody>
          <a:bodyPr>
            <a:noAutofit/>
          </a:bodyPr>
          <a:lstStyle/>
          <a:p>
            <a:r>
              <a:rPr lang="de-DE"/>
              <a:t>Mastertitelformat bearbeiten</a:t>
            </a:r>
          </a:p>
        </p:txBody>
      </p:sp>
      <p:sp>
        <p:nvSpPr>
          <p:cNvPr id="9" name="Inhaltsplatzhalter 5">
            <a:extLst>
              <a:ext uri="{FF2B5EF4-FFF2-40B4-BE49-F238E27FC236}">
                <a16:creationId xmlns:a16="http://schemas.microsoft.com/office/drawing/2014/main" id="{DB3E9F7D-B8D3-4AE2-9079-3AAB64C0C99E}"/>
              </a:ext>
            </a:extLst>
          </p:cNvPr>
          <p:cNvSpPr>
            <a:spLocks noGrp="1"/>
          </p:cNvSpPr>
          <p:nvPr>
            <p:ph sz="quarter" idx="11"/>
          </p:nvPr>
        </p:nvSpPr>
        <p:spPr>
          <a:xfrm>
            <a:off x="322263" y="1525588"/>
            <a:ext cx="11547325" cy="478313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041831775"/>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p:cSld name="Title, 2 Content grey">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57BB6443-2004-4402-83B6-9A1C81276484}"/>
              </a:ext>
            </a:extLst>
          </p:cNvPr>
          <p:cNvSpPr/>
          <p:nvPr/>
        </p:nvSpPr>
        <p:spPr>
          <a:xfrm>
            <a:off x="-1" y="2648932"/>
            <a:ext cx="12195175" cy="3727379"/>
          </a:xfrm>
          <a:prstGeom prst="rect">
            <a:avLst/>
          </a:prstGeom>
          <a:gradFill>
            <a:gsLst>
              <a:gs pos="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Datumsplatzhalter 9"/>
          <p:cNvSpPr>
            <a:spLocks noGrp="1"/>
          </p:cNvSpPr>
          <p:nvPr>
            <p:ph type="dt" sz="half" idx="2"/>
          </p:nvPr>
        </p:nvSpPr>
        <p:spPr>
          <a:xfrm>
            <a:off x="324001" y="6381579"/>
            <a:ext cx="9247794" cy="217418"/>
          </a:xfrm>
          <a:prstGeom prst="rect">
            <a:avLst/>
          </a:prstGeom>
        </p:spPr>
        <p:txBody>
          <a:bodyPr vert="horz" lIns="0" tIns="0" rIns="0" bIns="0" rtlCol="0" anchor="ctr"/>
          <a:lstStyle>
            <a:lvl1pPr algn="l">
              <a:defRPr lang="de-DE" sz="800" kern="1200" smtClean="0">
                <a:solidFill>
                  <a:schemeClr val="accent2"/>
                </a:solidFill>
                <a:latin typeface="+mn-lt"/>
                <a:ea typeface="+mn-ea"/>
                <a:cs typeface="+mn-cs"/>
              </a:defRPr>
            </a:lvl1pPr>
          </a:lstStyle>
          <a:p>
            <a:r>
              <a:rPr lang="de-DE"/>
              <a:t>07.10.2022 | Workshop DAR | Mackuth, Buchner, Hasslbauer, Schmideder</a:t>
            </a:r>
            <a:endParaRPr lang="en-US"/>
          </a:p>
        </p:txBody>
      </p:sp>
      <p:sp>
        <p:nvSpPr>
          <p:cNvPr id="24" name="Foliennummernplatzhalter 22"/>
          <p:cNvSpPr>
            <a:spLocks noGrp="1"/>
          </p:cNvSpPr>
          <p:nvPr>
            <p:ph type="sldNum" sz="quarter" idx="4"/>
          </p:nvPr>
        </p:nvSpPr>
        <p:spPr>
          <a:xfrm>
            <a:off x="11245980" y="6506742"/>
            <a:ext cx="623608" cy="215979"/>
          </a:xfrm>
          <a:prstGeom prst="rect">
            <a:avLst/>
          </a:prstGeom>
        </p:spPr>
        <p:txBody>
          <a:bodyPr vert="horz" lIns="0" tIns="0" rIns="0" bIns="0" anchor="b"/>
          <a:lstStyle>
            <a:lvl1pPr algn="r" eaLnBrk="1" latinLnBrk="0" hangingPunct="1">
              <a:defRPr kumimoji="0" sz="800" b="1">
                <a:solidFill>
                  <a:schemeClr val="accent2"/>
                </a:solidFill>
              </a:defRPr>
            </a:lvl1pPr>
          </a:lstStyle>
          <a:p>
            <a:fld id="{173FEA60-B56A-DE49-B4F9-939AB62E9280}" type="slidenum">
              <a:rPr lang="de-DE" smtClean="0"/>
              <a:pPr/>
              <a:t>‹Nr.›</a:t>
            </a:fld>
            <a:endParaRPr lang="de-DE"/>
          </a:p>
        </p:txBody>
      </p:sp>
      <p:sp>
        <p:nvSpPr>
          <p:cNvPr id="25" name="Fußzeilenplatzhalter 4"/>
          <p:cNvSpPr>
            <a:spLocks noGrp="1"/>
          </p:cNvSpPr>
          <p:nvPr>
            <p:ph type="ftr" sz="quarter" idx="3"/>
          </p:nvPr>
        </p:nvSpPr>
        <p:spPr>
          <a:xfrm>
            <a:off x="324001" y="6614732"/>
            <a:ext cx="9247793" cy="166777"/>
          </a:xfrm>
          <a:prstGeom prst="rect">
            <a:avLst/>
          </a:prstGeom>
        </p:spPr>
        <p:txBody>
          <a:bodyPr lIns="0" tIns="60972" rIns="121944" bIns="60972" anchor="b" anchorCtr="0"/>
          <a:lstStyle>
            <a:lvl1pPr>
              <a:defRPr sz="800">
                <a:solidFill>
                  <a:schemeClr val="accent2"/>
                </a:solidFill>
              </a:defRPr>
            </a:lvl1pPr>
          </a:lstStyle>
          <a:p>
            <a:endParaRPr lang="de-DE"/>
          </a:p>
        </p:txBody>
      </p:sp>
      <p:sp>
        <p:nvSpPr>
          <p:cNvPr id="2" name="Titel 1">
            <a:extLst>
              <a:ext uri="{FF2B5EF4-FFF2-40B4-BE49-F238E27FC236}">
                <a16:creationId xmlns:a16="http://schemas.microsoft.com/office/drawing/2014/main" id="{8B574617-1C2F-4AFD-B402-0EE9ED9EB681}"/>
              </a:ext>
            </a:extLst>
          </p:cNvPr>
          <p:cNvSpPr>
            <a:spLocks noGrp="1"/>
          </p:cNvSpPr>
          <p:nvPr>
            <p:ph type="title"/>
          </p:nvPr>
        </p:nvSpPr>
        <p:spPr/>
        <p:txBody>
          <a:bodyPr/>
          <a:lstStyle>
            <a:lvl1pPr>
              <a:defRPr/>
            </a:lvl1pPr>
          </a:lstStyle>
          <a:p>
            <a:r>
              <a:rPr lang="de-DE"/>
              <a:t>Mastertitelformat bearbeiten</a:t>
            </a:r>
          </a:p>
        </p:txBody>
      </p:sp>
      <p:sp>
        <p:nvSpPr>
          <p:cNvPr id="4" name="Inhaltsplatzhalter 3">
            <a:extLst>
              <a:ext uri="{FF2B5EF4-FFF2-40B4-BE49-F238E27FC236}">
                <a16:creationId xmlns:a16="http://schemas.microsoft.com/office/drawing/2014/main" id="{17758379-639B-4BAE-8918-9F6FDF2318F9}"/>
              </a:ext>
            </a:extLst>
          </p:cNvPr>
          <p:cNvSpPr>
            <a:spLocks noGrp="1"/>
          </p:cNvSpPr>
          <p:nvPr>
            <p:ph sz="quarter" idx="10"/>
          </p:nvPr>
        </p:nvSpPr>
        <p:spPr>
          <a:xfrm>
            <a:off x="6276794" y="1525588"/>
            <a:ext cx="5592794" cy="478373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Inhaltsplatzhalter 5">
            <a:extLst>
              <a:ext uri="{FF2B5EF4-FFF2-40B4-BE49-F238E27FC236}">
                <a16:creationId xmlns:a16="http://schemas.microsoft.com/office/drawing/2014/main" id="{27A25D9E-4184-40A3-AFED-F776780274D9}"/>
              </a:ext>
            </a:extLst>
          </p:cNvPr>
          <p:cNvSpPr>
            <a:spLocks noGrp="1"/>
          </p:cNvSpPr>
          <p:nvPr>
            <p:ph sz="quarter" idx="11"/>
          </p:nvPr>
        </p:nvSpPr>
        <p:spPr>
          <a:xfrm>
            <a:off x="322263" y="1525588"/>
            <a:ext cx="5592795" cy="478313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76426578"/>
      </p:ext>
    </p:extLst>
  </p:cSld>
  <p:clrMapOvr>
    <a:masterClrMapping/>
  </p:clrMapOvr>
  <p:extLst>
    <p:ext uri="{DCECCB84-F9BA-43D5-87BE-67443E8EF086}">
      <p15:sldGuideLst xmlns:p15="http://schemas.microsoft.com/office/powerpoint/2012/main">
        <p15:guide id="1" pos="3728">
          <p15:clr>
            <a:srgbClr val="FBAE40"/>
          </p15:clr>
        </p15:guide>
        <p15:guide id="2" pos="3954">
          <p15:clr>
            <a:srgbClr val="FBAE40"/>
          </p15:clr>
        </p15:guide>
      </p15:sldGuideLst>
    </p:ext>
  </p:extLst>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p:cSld name="Title, Subtitle, 2 Content grey">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E9D05DA-2E3E-48E8-9FC5-408FD39729E0}"/>
              </a:ext>
            </a:extLst>
          </p:cNvPr>
          <p:cNvSpPr/>
          <p:nvPr/>
        </p:nvSpPr>
        <p:spPr>
          <a:xfrm>
            <a:off x="-1" y="2648932"/>
            <a:ext cx="12195175" cy="3727379"/>
          </a:xfrm>
          <a:prstGeom prst="rect">
            <a:avLst/>
          </a:prstGeom>
          <a:gradFill>
            <a:gsLst>
              <a:gs pos="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Datumsplatzhalter 9"/>
          <p:cNvSpPr>
            <a:spLocks noGrp="1"/>
          </p:cNvSpPr>
          <p:nvPr>
            <p:ph type="dt" sz="half" idx="2"/>
          </p:nvPr>
        </p:nvSpPr>
        <p:spPr>
          <a:xfrm>
            <a:off x="324001" y="6381579"/>
            <a:ext cx="9247794" cy="217418"/>
          </a:xfrm>
          <a:prstGeom prst="rect">
            <a:avLst/>
          </a:prstGeom>
        </p:spPr>
        <p:txBody>
          <a:bodyPr vert="horz" lIns="0" tIns="0" rIns="0" bIns="0" rtlCol="0" anchor="ctr"/>
          <a:lstStyle>
            <a:lvl1pPr algn="l">
              <a:defRPr lang="de-DE" sz="800" kern="1200" smtClean="0">
                <a:solidFill>
                  <a:schemeClr val="accent2"/>
                </a:solidFill>
                <a:latin typeface="+mn-lt"/>
                <a:ea typeface="+mn-ea"/>
                <a:cs typeface="+mn-cs"/>
              </a:defRPr>
            </a:lvl1pPr>
          </a:lstStyle>
          <a:p>
            <a:r>
              <a:rPr lang="de-DE"/>
              <a:t>07.10.2022 | Workshop DAR | Mackuth, Buchner, Hasslbauer, Schmideder</a:t>
            </a:r>
            <a:endParaRPr lang="en-US"/>
          </a:p>
        </p:txBody>
      </p:sp>
      <p:sp>
        <p:nvSpPr>
          <p:cNvPr id="24" name="Foliennummernplatzhalter 22"/>
          <p:cNvSpPr>
            <a:spLocks noGrp="1"/>
          </p:cNvSpPr>
          <p:nvPr>
            <p:ph type="sldNum" sz="quarter" idx="4"/>
          </p:nvPr>
        </p:nvSpPr>
        <p:spPr>
          <a:xfrm>
            <a:off x="11245980" y="6506742"/>
            <a:ext cx="623608" cy="215979"/>
          </a:xfrm>
          <a:prstGeom prst="rect">
            <a:avLst/>
          </a:prstGeom>
        </p:spPr>
        <p:txBody>
          <a:bodyPr vert="horz" lIns="0" tIns="0" rIns="0" bIns="0" anchor="b"/>
          <a:lstStyle>
            <a:lvl1pPr algn="r" eaLnBrk="1" latinLnBrk="0" hangingPunct="1">
              <a:defRPr kumimoji="0" sz="800" b="1">
                <a:solidFill>
                  <a:schemeClr val="accent2"/>
                </a:solidFill>
              </a:defRPr>
            </a:lvl1pPr>
          </a:lstStyle>
          <a:p>
            <a:fld id="{173FEA60-B56A-DE49-B4F9-939AB62E9280}" type="slidenum">
              <a:rPr lang="de-DE" smtClean="0"/>
              <a:pPr/>
              <a:t>‹Nr.›</a:t>
            </a:fld>
            <a:endParaRPr lang="de-DE"/>
          </a:p>
        </p:txBody>
      </p:sp>
      <p:sp>
        <p:nvSpPr>
          <p:cNvPr id="25" name="Fußzeilenplatzhalter 4"/>
          <p:cNvSpPr>
            <a:spLocks noGrp="1"/>
          </p:cNvSpPr>
          <p:nvPr>
            <p:ph type="ftr" sz="quarter" idx="3"/>
          </p:nvPr>
        </p:nvSpPr>
        <p:spPr>
          <a:xfrm>
            <a:off x="324001" y="6614732"/>
            <a:ext cx="9247793" cy="166777"/>
          </a:xfrm>
          <a:prstGeom prst="rect">
            <a:avLst/>
          </a:prstGeom>
        </p:spPr>
        <p:txBody>
          <a:bodyPr lIns="0" tIns="60972" rIns="121944" bIns="60972" anchor="b" anchorCtr="0"/>
          <a:lstStyle>
            <a:lvl1pPr>
              <a:defRPr sz="800">
                <a:solidFill>
                  <a:schemeClr val="accent2"/>
                </a:solidFill>
              </a:defRPr>
            </a:lvl1pPr>
          </a:lstStyle>
          <a:p>
            <a:endParaRPr lang="de-DE"/>
          </a:p>
        </p:txBody>
      </p:sp>
      <p:sp>
        <p:nvSpPr>
          <p:cNvPr id="3" name="Textplatzhalter 2">
            <a:extLst>
              <a:ext uri="{FF2B5EF4-FFF2-40B4-BE49-F238E27FC236}">
                <a16:creationId xmlns:a16="http://schemas.microsoft.com/office/drawing/2014/main" id="{4932ED2A-326E-49EE-BC82-7EF9E744C1EC}"/>
              </a:ext>
            </a:extLst>
          </p:cNvPr>
          <p:cNvSpPr>
            <a:spLocks noGrp="1"/>
          </p:cNvSpPr>
          <p:nvPr>
            <p:ph type="body" sz="quarter" idx="10"/>
          </p:nvPr>
        </p:nvSpPr>
        <p:spPr>
          <a:xfrm>
            <a:off x="324001" y="1035824"/>
            <a:ext cx="9698038" cy="365939"/>
          </a:xfrm>
        </p:spPr>
        <p:txBody>
          <a:bodyPr bIns="57600" anchor="t" anchorCtr="0">
            <a:spAutoFit/>
          </a:bodyPr>
          <a:lstStyle>
            <a:lvl1pPr>
              <a:defRPr b="1"/>
            </a:lvl1pPr>
          </a:lstStyle>
          <a:p>
            <a:pPr lvl="0"/>
            <a:r>
              <a:rPr lang="de-DE"/>
              <a:t>Mastertextformat bearbeiten</a:t>
            </a:r>
          </a:p>
        </p:txBody>
      </p:sp>
      <p:sp>
        <p:nvSpPr>
          <p:cNvPr id="4" name="Titel 3">
            <a:extLst>
              <a:ext uri="{FF2B5EF4-FFF2-40B4-BE49-F238E27FC236}">
                <a16:creationId xmlns:a16="http://schemas.microsoft.com/office/drawing/2014/main" id="{B26A37EC-14BE-4C6F-AF7B-89CDA6E90A0C}"/>
              </a:ext>
            </a:extLst>
          </p:cNvPr>
          <p:cNvSpPr>
            <a:spLocks noGrp="1"/>
          </p:cNvSpPr>
          <p:nvPr>
            <p:ph type="title"/>
          </p:nvPr>
        </p:nvSpPr>
        <p:spPr>
          <a:xfrm>
            <a:off x="324000" y="539600"/>
            <a:ext cx="9697138" cy="415370"/>
          </a:xfrm>
        </p:spPr>
        <p:txBody>
          <a:bodyPr>
            <a:noAutofit/>
          </a:bodyPr>
          <a:lstStyle/>
          <a:p>
            <a:r>
              <a:rPr lang="de-DE"/>
              <a:t>Mastertitelformat bearbeiten</a:t>
            </a:r>
          </a:p>
        </p:txBody>
      </p:sp>
      <p:sp>
        <p:nvSpPr>
          <p:cNvPr id="10" name="Inhaltsplatzhalter 3">
            <a:extLst>
              <a:ext uri="{FF2B5EF4-FFF2-40B4-BE49-F238E27FC236}">
                <a16:creationId xmlns:a16="http://schemas.microsoft.com/office/drawing/2014/main" id="{1FFB7F91-C47F-45F3-97AF-6C1E4EBCD0E2}"/>
              </a:ext>
            </a:extLst>
          </p:cNvPr>
          <p:cNvSpPr>
            <a:spLocks noGrp="1"/>
          </p:cNvSpPr>
          <p:nvPr>
            <p:ph sz="quarter" idx="11"/>
          </p:nvPr>
        </p:nvSpPr>
        <p:spPr>
          <a:xfrm>
            <a:off x="6276794" y="1525588"/>
            <a:ext cx="5592794" cy="478373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Inhaltsplatzhalter 5">
            <a:extLst>
              <a:ext uri="{FF2B5EF4-FFF2-40B4-BE49-F238E27FC236}">
                <a16:creationId xmlns:a16="http://schemas.microsoft.com/office/drawing/2014/main" id="{86938B70-BEE5-4974-B243-A28B145B832F}"/>
              </a:ext>
            </a:extLst>
          </p:cNvPr>
          <p:cNvSpPr>
            <a:spLocks noGrp="1"/>
          </p:cNvSpPr>
          <p:nvPr>
            <p:ph sz="quarter" idx="12"/>
          </p:nvPr>
        </p:nvSpPr>
        <p:spPr>
          <a:xfrm>
            <a:off x="322263" y="1525588"/>
            <a:ext cx="5592795" cy="478313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506866611"/>
      </p:ext>
    </p:extLst>
  </p:cSld>
  <p:clrMapOvr>
    <a:masterClrMapping/>
  </p:clrMapOvr>
  <p:extLst>
    <p:ext uri="{DCECCB84-F9BA-43D5-87BE-67443E8EF086}">
      <p15:sldGuideLst xmlns:p15="http://schemas.microsoft.com/office/powerpoint/2012/main">
        <p15:guide id="1" pos="3728">
          <p15:clr>
            <a:srgbClr val="FBAE40"/>
          </p15:clr>
        </p15:guide>
        <p15:guide id="2" pos="3954">
          <p15:clr>
            <a:srgbClr val="FBAE40"/>
          </p15:clr>
        </p15:guide>
      </p15:sldGuideLst>
    </p:ext>
  </p:extLst>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p:cSld name="Title, Picture, Content grey">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744FAC09-9371-40D7-B487-51FADACDC3B7}"/>
              </a:ext>
            </a:extLst>
          </p:cNvPr>
          <p:cNvSpPr/>
          <p:nvPr/>
        </p:nvSpPr>
        <p:spPr>
          <a:xfrm>
            <a:off x="-1" y="2648932"/>
            <a:ext cx="12195175" cy="3727379"/>
          </a:xfrm>
          <a:prstGeom prst="rect">
            <a:avLst/>
          </a:prstGeom>
          <a:gradFill>
            <a:gsLst>
              <a:gs pos="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Datumsplatzhalter 9"/>
          <p:cNvSpPr>
            <a:spLocks noGrp="1"/>
          </p:cNvSpPr>
          <p:nvPr>
            <p:ph type="dt" sz="half" idx="2"/>
          </p:nvPr>
        </p:nvSpPr>
        <p:spPr>
          <a:xfrm>
            <a:off x="324001" y="6381579"/>
            <a:ext cx="9247794" cy="217418"/>
          </a:xfrm>
          <a:prstGeom prst="rect">
            <a:avLst/>
          </a:prstGeom>
        </p:spPr>
        <p:txBody>
          <a:bodyPr vert="horz" lIns="0" tIns="0" rIns="0" bIns="0" rtlCol="0" anchor="ctr"/>
          <a:lstStyle>
            <a:lvl1pPr algn="l">
              <a:defRPr lang="de-DE" sz="800" kern="1200" smtClean="0">
                <a:solidFill>
                  <a:schemeClr val="accent2"/>
                </a:solidFill>
                <a:latin typeface="+mn-lt"/>
                <a:ea typeface="+mn-ea"/>
                <a:cs typeface="+mn-cs"/>
              </a:defRPr>
            </a:lvl1pPr>
          </a:lstStyle>
          <a:p>
            <a:r>
              <a:rPr lang="de-DE"/>
              <a:t>07.10.2022 | Workshop DAR | Mackuth, Buchner, Hasslbauer, Schmideder</a:t>
            </a:r>
            <a:endParaRPr lang="en-US"/>
          </a:p>
        </p:txBody>
      </p:sp>
      <p:sp>
        <p:nvSpPr>
          <p:cNvPr id="24" name="Foliennummernplatzhalter 22"/>
          <p:cNvSpPr>
            <a:spLocks noGrp="1"/>
          </p:cNvSpPr>
          <p:nvPr>
            <p:ph type="sldNum" sz="quarter" idx="4"/>
          </p:nvPr>
        </p:nvSpPr>
        <p:spPr>
          <a:xfrm>
            <a:off x="11245980" y="6506742"/>
            <a:ext cx="623608" cy="215979"/>
          </a:xfrm>
          <a:prstGeom prst="rect">
            <a:avLst/>
          </a:prstGeom>
        </p:spPr>
        <p:txBody>
          <a:bodyPr vert="horz" lIns="0" tIns="0" rIns="0" bIns="0" anchor="b"/>
          <a:lstStyle>
            <a:lvl1pPr algn="r" eaLnBrk="1" latinLnBrk="0" hangingPunct="1">
              <a:defRPr kumimoji="0" sz="800" b="1">
                <a:solidFill>
                  <a:schemeClr val="accent2"/>
                </a:solidFill>
              </a:defRPr>
            </a:lvl1pPr>
          </a:lstStyle>
          <a:p>
            <a:fld id="{173FEA60-B56A-DE49-B4F9-939AB62E9280}" type="slidenum">
              <a:rPr lang="de-DE" smtClean="0"/>
              <a:pPr/>
              <a:t>‹Nr.›</a:t>
            </a:fld>
            <a:endParaRPr lang="de-DE"/>
          </a:p>
        </p:txBody>
      </p:sp>
      <p:sp>
        <p:nvSpPr>
          <p:cNvPr id="25" name="Fußzeilenplatzhalter 4"/>
          <p:cNvSpPr>
            <a:spLocks noGrp="1"/>
          </p:cNvSpPr>
          <p:nvPr>
            <p:ph type="ftr" sz="quarter" idx="3"/>
          </p:nvPr>
        </p:nvSpPr>
        <p:spPr>
          <a:xfrm>
            <a:off x="324001" y="6614732"/>
            <a:ext cx="9247793" cy="166777"/>
          </a:xfrm>
          <a:prstGeom prst="rect">
            <a:avLst/>
          </a:prstGeom>
        </p:spPr>
        <p:txBody>
          <a:bodyPr lIns="0" tIns="60972" rIns="121944" bIns="60972" anchor="b" anchorCtr="0"/>
          <a:lstStyle>
            <a:lvl1pPr>
              <a:defRPr sz="800">
                <a:solidFill>
                  <a:schemeClr val="accent2"/>
                </a:solidFill>
              </a:defRPr>
            </a:lvl1pPr>
          </a:lstStyle>
          <a:p>
            <a:endParaRPr lang="de-DE"/>
          </a:p>
        </p:txBody>
      </p:sp>
      <p:sp>
        <p:nvSpPr>
          <p:cNvPr id="2" name="Titel 1">
            <a:extLst>
              <a:ext uri="{FF2B5EF4-FFF2-40B4-BE49-F238E27FC236}">
                <a16:creationId xmlns:a16="http://schemas.microsoft.com/office/drawing/2014/main" id="{8B574617-1C2F-4AFD-B402-0EE9ED9EB681}"/>
              </a:ext>
            </a:extLst>
          </p:cNvPr>
          <p:cNvSpPr>
            <a:spLocks noGrp="1"/>
          </p:cNvSpPr>
          <p:nvPr>
            <p:ph type="title"/>
          </p:nvPr>
        </p:nvSpPr>
        <p:spPr/>
        <p:txBody>
          <a:bodyPr/>
          <a:lstStyle>
            <a:lvl1pPr>
              <a:defRPr/>
            </a:lvl1pPr>
          </a:lstStyle>
          <a:p>
            <a:r>
              <a:rPr lang="de-DE"/>
              <a:t>Mastertitelformat bearbeiten</a:t>
            </a:r>
          </a:p>
        </p:txBody>
      </p:sp>
      <p:sp>
        <p:nvSpPr>
          <p:cNvPr id="4" name="Inhaltsplatzhalter 3">
            <a:extLst>
              <a:ext uri="{FF2B5EF4-FFF2-40B4-BE49-F238E27FC236}">
                <a16:creationId xmlns:a16="http://schemas.microsoft.com/office/drawing/2014/main" id="{17758379-639B-4BAE-8918-9F6FDF2318F9}"/>
              </a:ext>
            </a:extLst>
          </p:cNvPr>
          <p:cNvSpPr>
            <a:spLocks noGrp="1"/>
          </p:cNvSpPr>
          <p:nvPr>
            <p:ph sz="quarter" idx="10"/>
          </p:nvPr>
        </p:nvSpPr>
        <p:spPr>
          <a:xfrm>
            <a:off x="6276794" y="1525588"/>
            <a:ext cx="5592794" cy="478373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Bildplatzhalter 4">
            <a:extLst>
              <a:ext uri="{FF2B5EF4-FFF2-40B4-BE49-F238E27FC236}">
                <a16:creationId xmlns:a16="http://schemas.microsoft.com/office/drawing/2014/main" id="{37991470-7FC2-4312-A525-2E8AF634381E}"/>
              </a:ext>
            </a:extLst>
          </p:cNvPr>
          <p:cNvSpPr>
            <a:spLocks noGrp="1"/>
          </p:cNvSpPr>
          <p:nvPr>
            <p:ph type="pic" sz="quarter" idx="11"/>
          </p:nvPr>
        </p:nvSpPr>
        <p:spPr>
          <a:xfrm>
            <a:off x="1" y="1525588"/>
            <a:ext cx="5918200" cy="4852353"/>
          </a:xfrm>
        </p:spPr>
        <p:txBody>
          <a:bodyPr/>
          <a:lstStyle/>
          <a:p>
            <a:r>
              <a:rPr lang="de-DE"/>
              <a:t>Bild durch Klicken auf Symbol hinzufügen</a:t>
            </a:r>
          </a:p>
        </p:txBody>
      </p:sp>
    </p:spTree>
    <p:extLst>
      <p:ext uri="{BB962C8B-B14F-4D97-AF65-F5344CB8AC3E}">
        <p14:creationId xmlns:p14="http://schemas.microsoft.com/office/powerpoint/2010/main" val="787193645"/>
      </p:ext>
    </p:extLst>
  </p:cSld>
  <p:clrMapOvr>
    <a:masterClrMapping/>
  </p:clrMapOvr>
  <p:extLst>
    <p:ext uri="{DCECCB84-F9BA-43D5-87BE-67443E8EF086}">
      <p15:sldGuideLst xmlns:p15="http://schemas.microsoft.com/office/powerpoint/2012/main">
        <p15:guide id="1" pos="3728">
          <p15:clr>
            <a:srgbClr val="FBAE40"/>
          </p15:clr>
        </p15:guide>
        <p15:guide id="2" pos="3954">
          <p15:clr>
            <a:srgbClr val="FBAE40"/>
          </p15:clr>
        </p15:guide>
      </p15:sldGuideLst>
    </p:ext>
  </p:extLst>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p:cSld name="Title, Subtitle, Picture, Content grey">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D350B192-71BF-4DA4-8CA3-B91B81BB8D67}"/>
              </a:ext>
            </a:extLst>
          </p:cNvPr>
          <p:cNvSpPr/>
          <p:nvPr/>
        </p:nvSpPr>
        <p:spPr>
          <a:xfrm>
            <a:off x="-1" y="2648932"/>
            <a:ext cx="12195175" cy="3727379"/>
          </a:xfrm>
          <a:prstGeom prst="rect">
            <a:avLst/>
          </a:prstGeom>
          <a:gradFill>
            <a:gsLst>
              <a:gs pos="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Datumsplatzhalter 9"/>
          <p:cNvSpPr>
            <a:spLocks noGrp="1"/>
          </p:cNvSpPr>
          <p:nvPr>
            <p:ph type="dt" sz="half" idx="2"/>
          </p:nvPr>
        </p:nvSpPr>
        <p:spPr>
          <a:xfrm>
            <a:off x="324001" y="6381579"/>
            <a:ext cx="9247794" cy="217418"/>
          </a:xfrm>
          <a:prstGeom prst="rect">
            <a:avLst/>
          </a:prstGeom>
        </p:spPr>
        <p:txBody>
          <a:bodyPr vert="horz" lIns="0" tIns="0" rIns="0" bIns="0" rtlCol="0" anchor="ctr"/>
          <a:lstStyle>
            <a:lvl1pPr algn="l">
              <a:defRPr lang="de-DE" sz="800" kern="1200" smtClean="0">
                <a:solidFill>
                  <a:schemeClr val="accent2"/>
                </a:solidFill>
                <a:latin typeface="+mn-lt"/>
                <a:ea typeface="+mn-ea"/>
                <a:cs typeface="+mn-cs"/>
              </a:defRPr>
            </a:lvl1pPr>
          </a:lstStyle>
          <a:p>
            <a:r>
              <a:rPr lang="de-DE"/>
              <a:t>07.10.2022 | Workshop DAR | Mackuth, Buchner, Hasslbauer, Schmideder</a:t>
            </a:r>
            <a:endParaRPr lang="en-US"/>
          </a:p>
        </p:txBody>
      </p:sp>
      <p:sp>
        <p:nvSpPr>
          <p:cNvPr id="24" name="Foliennummernplatzhalter 22"/>
          <p:cNvSpPr>
            <a:spLocks noGrp="1"/>
          </p:cNvSpPr>
          <p:nvPr>
            <p:ph type="sldNum" sz="quarter" idx="4"/>
          </p:nvPr>
        </p:nvSpPr>
        <p:spPr>
          <a:xfrm>
            <a:off x="11245980" y="6506742"/>
            <a:ext cx="623608" cy="215979"/>
          </a:xfrm>
          <a:prstGeom prst="rect">
            <a:avLst/>
          </a:prstGeom>
        </p:spPr>
        <p:txBody>
          <a:bodyPr vert="horz" lIns="0" tIns="0" rIns="0" bIns="0" anchor="b"/>
          <a:lstStyle>
            <a:lvl1pPr algn="r" eaLnBrk="1" latinLnBrk="0" hangingPunct="1">
              <a:defRPr kumimoji="0" sz="800" b="1">
                <a:solidFill>
                  <a:schemeClr val="accent2"/>
                </a:solidFill>
              </a:defRPr>
            </a:lvl1pPr>
          </a:lstStyle>
          <a:p>
            <a:fld id="{173FEA60-B56A-DE49-B4F9-939AB62E9280}" type="slidenum">
              <a:rPr lang="de-DE" smtClean="0"/>
              <a:pPr/>
              <a:t>‹Nr.›</a:t>
            </a:fld>
            <a:endParaRPr lang="de-DE"/>
          </a:p>
        </p:txBody>
      </p:sp>
      <p:sp>
        <p:nvSpPr>
          <p:cNvPr id="25" name="Fußzeilenplatzhalter 4"/>
          <p:cNvSpPr>
            <a:spLocks noGrp="1"/>
          </p:cNvSpPr>
          <p:nvPr>
            <p:ph type="ftr" sz="quarter" idx="3"/>
          </p:nvPr>
        </p:nvSpPr>
        <p:spPr>
          <a:xfrm>
            <a:off x="324001" y="6614732"/>
            <a:ext cx="9247793" cy="166777"/>
          </a:xfrm>
          <a:prstGeom prst="rect">
            <a:avLst/>
          </a:prstGeom>
        </p:spPr>
        <p:txBody>
          <a:bodyPr lIns="0" tIns="60972" rIns="121944" bIns="60972" anchor="b" anchorCtr="0"/>
          <a:lstStyle>
            <a:lvl1pPr>
              <a:defRPr sz="800">
                <a:solidFill>
                  <a:schemeClr val="accent2"/>
                </a:solidFill>
              </a:defRPr>
            </a:lvl1pPr>
          </a:lstStyle>
          <a:p>
            <a:endParaRPr lang="de-DE"/>
          </a:p>
        </p:txBody>
      </p:sp>
      <p:sp>
        <p:nvSpPr>
          <p:cNvPr id="3" name="Textplatzhalter 2">
            <a:extLst>
              <a:ext uri="{FF2B5EF4-FFF2-40B4-BE49-F238E27FC236}">
                <a16:creationId xmlns:a16="http://schemas.microsoft.com/office/drawing/2014/main" id="{4932ED2A-326E-49EE-BC82-7EF9E744C1EC}"/>
              </a:ext>
            </a:extLst>
          </p:cNvPr>
          <p:cNvSpPr>
            <a:spLocks noGrp="1"/>
          </p:cNvSpPr>
          <p:nvPr>
            <p:ph type="body" sz="quarter" idx="10"/>
          </p:nvPr>
        </p:nvSpPr>
        <p:spPr>
          <a:xfrm>
            <a:off x="324001" y="1035824"/>
            <a:ext cx="9698038" cy="365939"/>
          </a:xfrm>
        </p:spPr>
        <p:txBody>
          <a:bodyPr bIns="57600" anchor="t" anchorCtr="0">
            <a:spAutoFit/>
          </a:bodyPr>
          <a:lstStyle>
            <a:lvl1pPr>
              <a:defRPr b="1"/>
            </a:lvl1pPr>
          </a:lstStyle>
          <a:p>
            <a:pPr lvl="0"/>
            <a:r>
              <a:rPr lang="de-DE"/>
              <a:t>Mastertextformat bearbeiten</a:t>
            </a:r>
          </a:p>
        </p:txBody>
      </p:sp>
      <p:sp>
        <p:nvSpPr>
          <p:cNvPr id="4" name="Titel 3">
            <a:extLst>
              <a:ext uri="{FF2B5EF4-FFF2-40B4-BE49-F238E27FC236}">
                <a16:creationId xmlns:a16="http://schemas.microsoft.com/office/drawing/2014/main" id="{B26A37EC-14BE-4C6F-AF7B-89CDA6E90A0C}"/>
              </a:ext>
            </a:extLst>
          </p:cNvPr>
          <p:cNvSpPr>
            <a:spLocks noGrp="1"/>
          </p:cNvSpPr>
          <p:nvPr>
            <p:ph type="title"/>
          </p:nvPr>
        </p:nvSpPr>
        <p:spPr>
          <a:xfrm>
            <a:off x="324000" y="539600"/>
            <a:ext cx="9697138" cy="415370"/>
          </a:xfrm>
        </p:spPr>
        <p:txBody>
          <a:bodyPr>
            <a:noAutofit/>
          </a:bodyPr>
          <a:lstStyle/>
          <a:p>
            <a:r>
              <a:rPr lang="de-DE"/>
              <a:t>Mastertitelformat bearbeiten</a:t>
            </a:r>
          </a:p>
        </p:txBody>
      </p:sp>
      <p:sp>
        <p:nvSpPr>
          <p:cNvPr id="10" name="Inhaltsplatzhalter 3">
            <a:extLst>
              <a:ext uri="{FF2B5EF4-FFF2-40B4-BE49-F238E27FC236}">
                <a16:creationId xmlns:a16="http://schemas.microsoft.com/office/drawing/2014/main" id="{1FFB7F91-C47F-45F3-97AF-6C1E4EBCD0E2}"/>
              </a:ext>
            </a:extLst>
          </p:cNvPr>
          <p:cNvSpPr>
            <a:spLocks noGrp="1"/>
          </p:cNvSpPr>
          <p:nvPr>
            <p:ph sz="quarter" idx="11"/>
          </p:nvPr>
        </p:nvSpPr>
        <p:spPr>
          <a:xfrm>
            <a:off x="6276794" y="1525588"/>
            <a:ext cx="5592794" cy="478373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Bildplatzhalter 4">
            <a:extLst>
              <a:ext uri="{FF2B5EF4-FFF2-40B4-BE49-F238E27FC236}">
                <a16:creationId xmlns:a16="http://schemas.microsoft.com/office/drawing/2014/main" id="{423EDF0F-554B-4A11-861D-4D88B8B50A55}"/>
              </a:ext>
            </a:extLst>
          </p:cNvPr>
          <p:cNvSpPr>
            <a:spLocks noGrp="1"/>
          </p:cNvSpPr>
          <p:nvPr>
            <p:ph type="pic" sz="quarter" idx="12"/>
          </p:nvPr>
        </p:nvSpPr>
        <p:spPr>
          <a:xfrm>
            <a:off x="1" y="1525588"/>
            <a:ext cx="5918200" cy="4852353"/>
          </a:xfrm>
        </p:spPr>
        <p:txBody>
          <a:bodyPr/>
          <a:lstStyle/>
          <a:p>
            <a:r>
              <a:rPr lang="de-DE"/>
              <a:t>Bild durch Klicken auf Symbol hinzufügen</a:t>
            </a:r>
          </a:p>
        </p:txBody>
      </p:sp>
    </p:spTree>
    <p:extLst>
      <p:ext uri="{BB962C8B-B14F-4D97-AF65-F5344CB8AC3E}">
        <p14:creationId xmlns:p14="http://schemas.microsoft.com/office/powerpoint/2010/main" val="340226993"/>
      </p:ext>
    </p:extLst>
  </p:cSld>
  <p:clrMapOvr>
    <a:masterClrMapping/>
  </p:clrMapOvr>
  <p:extLst>
    <p:ext uri="{DCECCB84-F9BA-43D5-87BE-67443E8EF086}">
      <p15:sldGuideLst xmlns:p15="http://schemas.microsoft.com/office/powerpoint/2012/main">
        <p15:guide id="1" pos="3728">
          <p15:clr>
            <a:srgbClr val="FBAE40"/>
          </p15:clr>
        </p15:guide>
        <p15:guide id="2" pos="3954">
          <p15:clr>
            <a:srgbClr val="FBAE40"/>
          </p15:clr>
        </p15:guide>
      </p15:sldGuideLst>
    </p:ext>
  </p:extLst>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p:cSld name="Title grey">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929DCE80-A37B-4920-8174-381EF783CD72}"/>
              </a:ext>
            </a:extLst>
          </p:cNvPr>
          <p:cNvSpPr/>
          <p:nvPr/>
        </p:nvSpPr>
        <p:spPr>
          <a:xfrm>
            <a:off x="-1" y="2648932"/>
            <a:ext cx="12195175" cy="3727379"/>
          </a:xfrm>
          <a:prstGeom prst="rect">
            <a:avLst/>
          </a:prstGeom>
          <a:gradFill>
            <a:gsLst>
              <a:gs pos="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Datumsplatzhalter 9"/>
          <p:cNvSpPr>
            <a:spLocks noGrp="1"/>
          </p:cNvSpPr>
          <p:nvPr>
            <p:ph type="dt" sz="half" idx="2"/>
          </p:nvPr>
        </p:nvSpPr>
        <p:spPr>
          <a:xfrm>
            <a:off x="324001" y="6381579"/>
            <a:ext cx="9247794" cy="217418"/>
          </a:xfrm>
          <a:prstGeom prst="rect">
            <a:avLst/>
          </a:prstGeom>
        </p:spPr>
        <p:txBody>
          <a:bodyPr vert="horz" lIns="0" tIns="0" rIns="0" bIns="0" rtlCol="0" anchor="ctr"/>
          <a:lstStyle>
            <a:lvl1pPr algn="l">
              <a:defRPr lang="de-DE" sz="800" kern="1200" smtClean="0">
                <a:solidFill>
                  <a:schemeClr val="accent2"/>
                </a:solidFill>
                <a:latin typeface="+mn-lt"/>
                <a:ea typeface="+mn-ea"/>
                <a:cs typeface="+mn-cs"/>
              </a:defRPr>
            </a:lvl1pPr>
          </a:lstStyle>
          <a:p>
            <a:r>
              <a:rPr lang="de-DE"/>
              <a:t>07.10.2022 | Workshop DAR | Mackuth, Buchner, Hasslbauer, Schmideder</a:t>
            </a:r>
            <a:endParaRPr lang="en-US"/>
          </a:p>
        </p:txBody>
      </p:sp>
      <p:sp>
        <p:nvSpPr>
          <p:cNvPr id="24" name="Foliennummernplatzhalter 22"/>
          <p:cNvSpPr>
            <a:spLocks noGrp="1"/>
          </p:cNvSpPr>
          <p:nvPr>
            <p:ph type="sldNum" sz="quarter" idx="4"/>
          </p:nvPr>
        </p:nvSpPr>
        <p:spPr>
          <a:xfrm>
            <a:off x="11245980" y="6506742"/>
            <a:ext cx="623608" cy="215979"/>
          </a:xfrm>
          <a:prstGeom prst="rect">
            <a:avLst/>
          </a:prstGeom>
        </p:spPr>
        <p:txBody>
          <a:bodyPr vert="horz" lIns="0" tIns="0" rIns="0" bIns="0" anchor="b"/>
          <a:lstStyle>
            <a:lvl1pPr algn="r" eaLnBrk="1" latinLnBrk="0" hangingPunct="1">
              <a:defRPr kumimoji="0" sz="800" b="1">
                <a:solidFill>
                  <a:schemeClr val="accent2"/>
                </a:solidFill>
              </a:defRPr>
            </a:lvl1pPr>
          </a:lstStyle>
          <a:p>
            <a:fld id="{173FEA60-B56A-DE49-B4F9-939AB62E9280}" type="slidenum">
              <a:rPr lang="de-DE" smtClean="0"/>
              <a:pPr/>
              <a:t>‹Nr.›</a:t>
            </a:fld>
            <a:endParaRPr lang="de-DE"/>
          </a:p>
        </p:txBody>
      </p:sp>
      <p:sp>
        <p:nvSpPr>
          <p:cNvPr id="25" name="Fußzeilenplatzhalter 4"/>
          <p:cNvSpPr>
            <a:spLocks noGrp="1"/>
          </p:cNvSpPr>
          <p:nvPr>
            <p:ph type="ftr" sz="quarter" idx="3"/>
          </p:nvPr>
        </p:nvSpPr>
        <p:spPr>
          <a:xfrm>
            <a:off x="324001" y="6614732"/>
            <a:ext cx="9247793" cy="166777"/>
          </a:xfrm>
          <a:prstGeom prst="rect">
            <a:avLst/>
          </a:prstGeom>
        </p:spPr>
        <p:txBody>
          <a:bodyPr lIns="0" tIns="60972" rIns="121944" bIns="60972" anchor="b" anchorCtr="0"/>
          <a:lstStyle>
            <a:lvl1pPr>
              <a:defRPr sz="800">
                <a:solidFill>
                  <a:schemeClr val="accent2"/>
                </a:solidFill>
              </a:defRPr>
            </a:lvl1pPr>
          </a:lstStyle>
          <a:p>
            <a:endParaRPr lang="de-DE"/>
          </a:p>
        </p:txBody>
      </p:sp>
      <p:sp>
        <p:nvSpPr>
          <p:cNvPr id="2" name="Titel 1">
            <a:extLst>
              <a:ext uri="{FF2B5EF4-FFF2-40B4-BE49-F238E27FC236}">
                <a16:creationId xmlns:a16="http://schemas.microsoft.com/office/drawing/2014/main" id="{8B574617-1C2F-4AFD-B402-0EE9ED9EB681}"/>
              </a:ext>
            </a:extLst>
          </p:cNvPr>
          <p:cNvSpPr>
            <a:spLocks noGrp="1"/>
          </p:cNvSpPr>
          <p:nvPr>
            <p:ph type="title"/>
          </p:nvPr>
        </p:nvSpPr>
        <p:spPr/>
        <p:txBody>
          <a:bodyPr/>
          <a:lstStyle>
            <a:lvl1pPr>
              <a:defRPr/>
            </a:lvl1pPr>
          </a:lstStyle>
          <a:p>
            <a:r>
              <a:rPr lang="de-DE"/>
              <a:t>Mastertitelformat bearbeiten</a:t>
            </a:r>
          </a:p>
        </p:txBody>
      </p:sp>
    </p:spTree>
    <p:extLst>
      <p:ext uri="{BB962C8B-B14F-4D97-AF65-F5344CB8AC3E}">
        <p14:creationId xmlns:p14="http://schemas.microsoft.com/office/powerpoint/2010/main" val="1333591720"/>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p:cSld name="Title, Subtitle grey">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1822066C-E29D-4ABF-BEBE-F91EB1C833E2}"/>
              </a:ext>
            </a:extLst>
          </p:cNvPr>
          <p:cNvSpPr/>
          <p:nvPr/>
        </p:nvSpPr>
        <p:spPr>
          <a:xfrm>
            <a:off x="-1" y="2648932"/>
            <a:ext cx="12195175" cy="3727379"/>
          </a:xfrm>
          <a:prstGeom prst="rect">
            <a:avLst/>
          </a:prstGeom>
          <a:gradFill>
            <a:gsLst>
              <a:gs pos="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Datumsplatzhalter 9"/>
          <p:cNvSpPr>
            <a:spLocks noGrp="1"/>
          </p:cNvSpPr>
          <p:nvPr>
            <p:ph type="dt" sz="half" idx="2"/>
          </p:nvPr>
        </p:nvSpPr>
        <p:spPr>
          <a:xfrm>
            <a:off x="324001" y="6381579"/>
            <a:ext cx="9247794" cy="217418"/>
          </a:xfrm>
          <a:prstGeom prst="rect">
            <a:avLst/>
          </a:prstGeom>
        </p:spPr>
        <p:txBody>
          <a:bodyPr vert="horz" lIns="0" tIns="0" rIns="0" bIns="0" rtlCol="0" anchor="ctr"/>
          <a:lstStyle>
            <a:lvl1pPr algn="l">
              <a:defRPr lang="de-DE" sz="800" kern="1200" smtClean="0">
                <a:solidFill>
                  <a:schemeClr val="accent2"/>
                </a:solidFill>
                <a:latin typeface="+mn-lt"/>
                <a:ea typeface="+mn-ea"/>
                <a:cs typeface="+mn-cs"/>
              </a:defRPr>
            </a:lvl1pPr>
          </a:lstStyle>
          <a:p>
            <a:r>
              <a:rPr lang="de-DE"/>
              <a:t>07.10.2022 | Workshop DAR | Mackuth, Buchner, Hasslbauer, Schmideder</a:t>
            </a:r>
            <a:endParaRPr lang="en-US"/>
          </a:p>
        </p:txBody>
      </p:sp>
      <p:sp>
        <p:nvSpPr>
          <p:cNvPr id="24" name="Foliennummernplatzhalter 22"/>
          <p:cNvSpPr>
            <a:spLocks noGrp="1"/>
          </p:cNvSpPr>
          <p:nvPr>
            <p:ph type="sldNum" sz="quarter" idx="4"/>
          </p:nvPr>
        </p:nvSpPr>
        <p:spPr>
          <a:xfrm>
            <a:off x="11245980" y="6506742"/>
            <a:ext cx="623608" cy="215979"/>
          </a:xfrm>
          <a:prstGeom prst="rect">
            <a:avLst/>
          </a:prstGeom>
        </p:spPr>
        <p:txBody>
          <a:bodyPr vert="horz" lIns="0" tIns="0" rIns="0" bIns="0" anchor="b"/>
          <a:lstStyle>
            <a:lvl1pPr algn="r" eaLnBrk="1" latinLnBrk="0" hangingPunct="1">
              <a:defRPr kumimoji="0" sz="800" b="1">
                <a:solidFill>
                  <a:schemeClr val="accent2"/>
                </a:solidFill>
              </a:defRPr>
            </a:lvl1pPr>
          </a:lstStyle>
          <a:p>
            <a:fld id="{173FEA60-B56A-DE49-B4F9-939AB62E9280}" type="slidenum">
              <a:rPr lang="de-DE" smtClean="0"/>
              <a:pPr/>
              <a:t>‹Nr.›</a:t>
            </a:fld>
            <a:endParaRPr lang="de-DE"/>
          </a:p>
        </p:txBody>
      </p:sp>
      <p:sp>
        <p:nvSpPr>
          <p:cNvPr id="25" name="Fußzeilenplatzhalter 4"/>
          <p:cNvSpPr>
            <a:spLocks noGrp="1"/>
          </p:cNvSpPr>
          <p:nvPr>
            <p:ph type="ftr" sz="quarter" idx="3"/>
          </p:nvPr>
        </p:nvSpPr>
        <p:spPr>
          <a:xfrm>
            <a:off x="324001" y="6614732"/>
            <a:ext cx="9247793" cy="166777"/>
          </a:xfrm>
          <a:prstGeom prst="rect">
            <a:avLst/>
          </a:prstGeom>
        </p:spPr>
        <p:txBody>
          <a:bodyPr lIns="0" tIns="60972" rIns="121944" bIns="60972" anchor="b" anchorCtr="0"/>
          <a:lstStyle>
            <a:lvl1pPr>
              <a:defRPr sz="800">
                <a:solidFill>
                  <a:schemeClr val="accent2"/>
                </a:solidFill>
              </a:defRPr>
            </a:lvl1pPr>
          </a:lstStyle>
          <a:p>
            <a:endParaRPr lang="de-DE"/>
          </a:p>
        </p:txBody>
      </p:sp>
      <p:sp>
        <p:nvSpPr>
          <p:cNvPr id="3" name="Textplatzhalter 2">
            <a:extLst>
              <a:ext uri="{FF2B5EF4-FFF2-40B4-BE49-F238E27FC236}">
                <a16:creationId xmlns:a16="http://schemas.microsoft.com/office/drawing/2014/main" id="{4932ED2A-326E-49EE-BC82-7EF9E744C1EC}"/>
              </a:ext>
            </a:extLst>
          </p:cNvPr>
          <p:cNvSpPr>
            <a:spLocks noGrp="1"/>
          </p:cNvSpPr>
          <p:nvPr>
            <p:ph type="body" sz="quarter" idx="10"/>
          </p:nvPr>
        </p:nvSpPr>
        <p:spPr>
          <a:xfrm>
            <a:off x="324001" y="1035824"/>
            <a:ext cx="9698038" cy="365939"/>
          </a:xfrm>
        </p:spPr>
        <p:txBody>
          <a:bodyPr bIns="57600" anchor="t" anchorCtr="0">
            <a:spAutoFit/>
          </a:bodyPr>
          <a:lstStyle>
            <a:lvl1pPr>
              <a:defRPr b="1"/>
            </a:lvl1pPr>
          </a:lstStyle>
          <a:p>
            <a:pPr lvl="0"/>
            <a:r>
              <a:rPr lang="de-DE"/>
              <a:t>Mastertextformat bearbeiten</a:t>
            </a:r>
          </a:p>
        </p:txBody>
      </p:sp>
      <p:sp>
        <p:nvSpPr>
          <p:cNvPr id="4" name="Titel 3">
            <a:extLst>
              <a:ext uri="{FF2B5EF4-FFF2-40B4-BE49-F238E27FC236}">
                <a16:creationId xmlns:a16="http://schemas.microsoft.com/office/drawing/2014/main" id="{B26A37EC-14BE-4C6F-AF7B-89CDA6E90A0C}"/>
              </a:ext>
            </a:extLst>
          </p:cNvPr>
          <p:cNvSpPr>
            <a:spLocks noGrp="1"/>
          </p:cNvSpPr>
          <p:nvPr>
            <p:ph type="title"/>
          </p:nvPr>
        </p:nvSpPr>
        <p:spPr>
          <a:xfrm>
            <a:off x="324000" y="539600"/>
            <a:ext cx="9697138" cy="415370"/>
          </a:xfrm>
        </p:spPr>
        <p:txBody>
          <a:bodyPr>
            <a:noAutofit/>
          </a:bodyPr>
          <a:lstStyle/>
          <a:p>
            <a:r>
              <a:rPr lang="de-DE"/>
              <a:t>Mastertitelformat bearbeiten</a:t>
            </a:r>
          </a:p>
        </p:txBody>
      </p:sp>
    </p:spTree>
    <p:extLst>
      <p:ext uri="{BB962C8B-B14F-4D97-AF65-F5344CB8AC3E}">
        <p14:creationId xmlns:p14="http://schemas.microsoft.com/office/powerpoint/2010/main" val="11313324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Last Page grey T">
    <p:spTree>
      <p:nvGrpSpPr>
        <p:cNvPr id="1" name=""/>
        <p:cNvGrpSpPr/>
        <p:nvPr/>
      </p:nvGrpSpPr>
      <p:grpSpPr>
        <a:xfrm>
          <a:off x="0" y="0"/>
          <a:ext cx="0" cy="0"/>
          <a:chOff x="0" y="0"/>
          <a:chExt cx="0" cy="0"/>
        </a:xfrm>
      </p:grpSpPr>
      <p:sp>
        <p:nvSpPr>
          <p:cNvPr id="2" name="Rechteck 1"/>
          <p:cNvSpPr/>
          <p:nvPr/>
        </p:nvSpPr>
        <p:spPr>
          <a:xfrm>
            <a:off x="0" y="0"/>
            <a:ext cx="12195175" cy="6858000"/>
          </a:xfrm>
          <a:prstGeom prst="rect">
            <a:avLst/>
          </a:prstGeom>
          <a:gradFill>
            <a:gsLst>
              <a:gs pos="554">
                <a:schemeClr val="accent2">
                  <a:lumMod val="60000"/>
                  <a:lumOff val="40000"/>
                </a:schemeClr>
              </a:gs>
              <a:gs pos="100000">
                <a:schemeClr val="bg1">
                  <a:lumMod val="95000"/>
                </a:schemeClr>
              </a:gs>
              <a:gs pos="65000">
                <a:schemeClr val="accent2">
                  <a:lumMod val="40000"/>
                  <a:lumOff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p:cNvSpPr/>
          <p:nvPr/>
        </p:nvSpPr>
        <p:spPr>
          <a:xfrm>
            <a:off x="3897045" y="1632247"/>
            <a:ext cx="4401084" cy="2811566"/>
          </a:xfrm>
          <a:prstGeom prst="rect">
            <a:avLst/>
          </a:prstGeom>
          <a:solidFill>
            <a:schemeClr val="bg2"/>
          </a:solidFill>
          <a:ln w="9525">
            <a:noFill/>
          </a:ln>
          <a:effectLst>
            <a:outerShdw blurRad="88900" dir="13500000" sy="23000" kx="1200000" algn="b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Bild 20" descr="DRX_LO1407_RGB_RZ.eps">
            <a:extLst>
              <a:ext uri="{FF2B5EF4-FFF2-40B4-BE49-F238E27FC236}">
                <a16:creationId xmlns:a16="http://schemas.microsoft.com/office/drawing/2014/main" id="{DF95B297-28A4-41B2-B66D-87B0A43E79FB}"/>
              </a:ext>
            </a:extLst>
          </p:cNvPr>
          <p:cNvPicPr>
            <a:picLocks noChangeAspect="1"/>
          </p:cNvPicPr>
          <p:nvPr/>
        </p:nvPicPr>
        <p:blipFill>
          <a:blip r:embed="rId2" cstate="print">
            <a:lum bright="-100000" contrast="100000"/>
            <a:extLst>
              <a:ext uri="{28A0092B-C50C-407E-A947-70E740481C1C}">
                <a14:useLocalDpi xmlns:a14="http://schemas.microsoft.com/office/drawing/2010/main" val="0"/>
              </a:ext>
            </a:extLst>
          </a:blip>
          <a:stretch>
            <a:fillRect/>
          </a:stretch>
        </p:blipFill>
        <p:spPr>
          <a:xfrm>
            <a:off x="6858444" y="1923844"/>
            <a:ext cx="1152000" cy="489727"/>
          </a:xfrm>
          <a:prstGeom prst="rect">
            <a:avLst/>
          </a:prstGeom>
        </p:spPr>
      </p:pic>
      <p:pic>
        <p:nvPicPr>
          <p:cNvPr id="18" name="Bild 20" descr="DRX_LO1407_RGB_RZ.eps">
            <a:extLst>
              <a:ext uri="{FF2B5EF4-FFF2-40B4-BE49-F238E27FC236}">
                <a16:creationId xmlns:a16="http://schemas.microsoft.com/office/drawing/2014/main" id="{9AB5D8C2-ACF1-49C0-BE11-4FF2767A1280}"/>
              </a:ext>
            </a:extLst>
          </p:cNvPr>
          <p:cNvPicPr>
            <a:picLocks noChangeAspect="1"/>
          </p:cNvPicPr>
          <p:nvPr/>
        </p:nvPicPr>
        <p:blipFill>
          <a:blip r:embed="rId2" cstate="print">
            <a:lum bright="-100000" contrast="100000"/>
            <a:extLst>
              <a:ext uri="{28A0092B-C50C-407E-A947-70E740481C1C}">
                <a14:useLocalDpi xmlns:a14="http://schemas.microsoft.com/office/drawing/2010/main" val="0"/>
              </a:ext>
            </a:extLst>
          </a:blip>
          <a:stretch>
            <a:fillRect/>
          </a:stretch>
        </p:blipFill>
        <p:spPr>
          <a:xfrm>
            <a:off x="6858444" y="1923844"/>
            <a:ext cx="1152000" cy="489727"/>
          </a:xfrm>
          <a:prstGeom prst="rect">
            <a:avLst/>
          </a:prstGeom>
        </p:spPr>
      </p:pic>
      <p:sp>
        <p:nvSpPr>
          <p:cNvPr id="19" name="Textplatzhalter 7">
            <a:extLst>
              <a:ext uri="{FF2B5EF4-FFF2-40B4-BE49-F238E27FC236}">
                <a16:creationId xmlns:a16="http://schemas.microsoft.com/office/drawing/2014/main" id="{FA21A5AC-3EE1-4DA3-8D79-7C43D8D4FECD}"/>
              </a:ext>
            </a:extLst>
          </p:cNvPr>
          <p:cNvSpPr>
            <a:spLocks noGrp="1"/>
          </p:cNvSpPr>
          <p:nvPr>
            <p:ph type="body" sz="quarter" idx="11" hasCustomPrompt="1"/>
          </p:nvPr>
        </p:nvSpPr>
        <p:spPr>
          <a:xfrm>
            <a:off x="4187911" y="2364373"/>
            <a:ext cx="2365288" cy="369332"/>
          </a:xfrm>
        </p:spPr>
        <p:txBody>
          <a:bodyPr anchor="b" anchorCtr="0">
            <a:noAutofit/>
          </a:bodyPr>
          <a:lstStyle>
            <a:lvl1pPr>
              <a:defRPr sz="1200" b="1">
                <a:solidFill>
                  <a:schemeClr val="accent1"/>
                </a:solidFill>
              </a:defRPr>
            </a:lvl1pPr>
          </a:lstStyle>
          <a:p>
            <a:pPr lvl="0"/>
            <a:r>
              <a:rPr lang="de-DE" sz="1200" b="1"/>
              <a:t>First </a:t>
            </a:r>
            <a:r>
              <a:rPr lang="de-DE" sz="1200" b="1" err="1"/>
              <a:t>name</a:t>
            </a:r>
            <a:r>
              <a:rPr lang="de-DE" sz="1200" b="1"/>
              <a:t> Last </a:t>
            </a:r>
            <a:r>
              <a:rPr lang="de-DE" sz="1200" b="1" err="1"/>
              <a:t>name</a:t>
            </a:r>
            <a:endParaRPr lang="de-DE"/>
          </a:p>
        </p:txBody>
      </p:sp>
      <p:sp>
        <p:nvSpPr>
          <p:cNvPr id="20" name="Textplatzhalter 10">
            <a:extLst>
              <a:ext uri="{FF2B5EF4-FFF2-40B4-BE49-F238E27FC236}">
                <a16:creationId xmlns:a16="http://schemas.microsoft.com/office/drawing/2014/main" id="{E3776517-36AA-4A4E-B272-F19F6DB85A03}"/>
              </a:ext>
            </a:extLst>
          </p:cNvPr>
          <p:cNvSpPr>
            <a:spLocks noGrp="1"/>
          </p:cNvSpPr>
          <p:nvPr>
            <p:ph type="body" sz="quarter" idx="12" hasCustomPrompt="1"/>
          </p:nvPr>
        </p:nvSpPr>
        <p:spPr>
          <a:xfrm>
            <a:off x="4187911" y="2749469"/>
            <a:ext cx="2365288" cy="153888"/>
          </a:xfrm>
        </p:spPr>
        <p:txBody>
          <a:bodyPr>
            <a:noAutofit/>
          </a:bodyPr>
          <a:lstStyle>
            <a:lvl1pPr>
              <a:defRPr sz="1000"/>
            </a:lvl1pPr>
          </a:lstStyle>
          <a:p>
            <a:pPr lvl="0"/>
            <a:r>
              <a:rPr lang="de-DE"/>
              <a:t>Educational </a:t>
            </a:r>
            <a:r>
              <a:rPr lang="de-DE" err="1"/>
              <a:t>degree</a:t>
            </a:r>
            <a:endParaRPr lang="de-DE"/>
          </a:p>
        </p:txBody>
      </p:sp>
      <p:sp>
        <p:nvSpPr>
          <p:cNvPr id="21" name="Textplatzhalter 12">
            <a:extLst>
              <a:ext uri="{FF2B5EF4-FFF2-40B4-BE49-F238E27FC236}">
                <a16:creationId xmlns:a16="http://schemas.microsoft.com/office/drawing/2014/main" id="{259AC1C2-74D1-4A03-8D58-029C9A2CBC3E}"/>
              </a:ext>
            </a:extLst>
          </p:cNvPr>
          <p:cNvSpPr>
            <a:spLocks noGrp="1"/>
          </p:cNvSpPr>
          <p:nvPr>
            <p:ph type="body" sz="quarter" idx="13" hasCustomPrompt="1"/>
          </p:nvPr>
        </p:nvSpPr>
        <p:spPr>
          <a:xfrm>
            <a:off x="4187911" y="3082438"/>
            <a:ext cx="2365288" cy="153888"/>
          </a:xfrm>
        </p:spPr>
        <p:txBody>
          <a:bodyPr>
            <a:noAutofit/>
          </a:bodyPr>
          <a:lstStyle>
            <a:lvl1pPr>
              <a:defRPr sz="1000"/>
            </a:lvl1pPr>
          </a:lstStyle>
          <a:p>
            <a:pPr lvl="0"/>
            <a:r>
              <a:rPr lang="de-DE"/>
              <a:t>Organisational Unit / Head </a:t>
            </a:r>
            <a:r>
              <a:rPr lang="de-DE" err="1"/>
              <a:t>of</a:t>
            </a:r>
            <a:r>
              <a:rPr lang="de-DE"/>
              <a:t> Unit</a:t>
            </a:r>
          </a:p>
        </p:txBody>
      </p:sp>
      <p:sp>
        <p:nvSpPr>
          <p:cNvPr id="22" name="Textplatzhalter 14">
            <a:extLst>
              <a:ext uri="{FF2B5EF4-FFF2-40B4-BE49-F238E27FC236}">
                <a16:creationId xmlns:a16="http://schemas.microsoft.com/office/drawing/2014/main" id="{A0910BA9-BC2D-4CF6-A6D9-FB8223743B84}"/>
              </a:ext>
            </a:extLst>
          </p:cNvPr>
          <p:cNvSpPr>
            <a:spLocks noGrp="1"/>
          </p:cNvSpPr>
          <p:nvPr>
            <p:ph type="body" sz="quarter" idx="14" hasCustomPrompt="1"/>
          </p:nvPr>
        </p:nvSpPr>
        <p:spPr>
          <a:xfrm>
            <a:off x="4187911" y="3247322"/>
            <a:ext cx="2365288" cy="153888"/>
          </a:xfrm>
        </p:spPr>
        <p:txBody>
          <a:bodyPr>
            <a:noAutofit/>
          </a:bodyPr>
          <a:lstStyle>
            <a:lvl1pPr>
              <a:defRPr sz="1000"/>
            </a:lvl1pPr>
          </a:lstStyle>
          <a:p>
            <a:pPr lvl="0"/>
            <a:r>
              <a:rPr lang="de-DE"/>
              <a:t>External Title</a:t>
            </a:r>
          </a:p>
        </p:txBody>
      </p:sp>
      <p:sp>
        <p:nvSpPr>
          <p:cNvPr id="23" name="Textplatzhalter 16">
            <a:extLst>
              <a:ext uri="{FF2B5EF4-FFF2-40B4-BE49-F238E27FC236}">
                <a16:creationId xmlns:a16="http://schemas.microsoft.com/office/drawing/2014/main" id="{13BEE9B4-81B9-489C-9424-B9AD62488D9A}"/>
              </a:ext>
            </a:extLst>
          </p:cNvPr>
          <p:cNvSpPr>
            <a:spLocks noGrp="1"/>
          </p:cNvSpPr>
          <p:nvPr>
            <p:ph type="body" sz="quarter" idx="15" hasCustomPrompt="1"/>
          </p:nvPr>
        </p:nvSpPr>
        <p:spPr>
          <a:xfrm>
            <a:off x="4368732" y="3477702"/>
            <a:ext cx="2184467" cy="153888"/>
          </a:xfrm>
        </p:spPr>
        <p:txBody>
          <a:bodyPr>
            <a:noAutofit/>
          </a:bodyPr>
          <a:lstStyle>
            <a:lvl1pPr>
              <a:defRPr sz="1000"/>
            </a:lvl1pPr>
          </a:lstStyle>
          <a:p>
            <a:pPr lvl="0"/>
            <a:r>
              <a:rPr lang="de-DE"/>
              <a:t>+49 XXXX XX-X</a:t>
            </a:r>
          </a:p>
        </p:txBody>
      </p:sp>
      <p:sp>
        <p:nvSpPr>
          <p:cNvPr id="25" name="Textplatzhalter 19">
            <a:extLst>
              <a:ext uri="{FF2B5EF4-FFF2-40B4-BE49-F238E27FC236}">
                <a16:creationId xmlns:a16="http://schemas.microsoft.com/office/drawing/2014/main" id="{66DE97D5-539F-4028-9E3E-5E2686310E9A}"/>
              </a:ext>
            </a:extLst>
          </p:cNvPr>
          <p:cNvSpPr>
            <a:spLocks noGrp="1"/>
          </p:cNvSpPr>
          <p:nvPr>
            <p:ph type="body" sz="quarter" idx="17" hasCustomPrompt="1"/>
          </p:nvPr>
        </p:nvSpPr>
        <p:spPr>
          <a:xfrm>
            <a:off x="4187911" y="3870276"/>
            <a:ext cx="2365288" cy="153888"/>
          </a:xfrm>
        </p:spPr>
        <p:txBody>
          <a:bodyPr>
            <a:noAutofit/>
          </a:bodyPr>
          <a:lstStyle>
            <a:lvl1pPr>
              <a:defRPr sz="1000"/>
            </a:lvl1pPr>
          </a:lstStyle>
          <a:p>
            <a:pPr lvl="0"/>
            <a:r>
              <a:rPr lang="de-DE"/>
              <a:t>Firstname.lastname@draexlmaier.com</a:t>
            </a:r>
          </a:p>
        </p:txBody>
      </p:sp>
      <p:sp>
        <p:nvSpPr>
          <p:cNvPr id="26" name="Rechteck 25">
            <a:extLst>
              <a:ext uri="{FF2B5EF4-FFF2-40B4-BE49-F238E27FC236}">
                <a16:creationId xmlns:a16="http://schemas.microsoft.com/office/drawing/2014/main" id="{6710B681-F53E-47BE-BCFE-C63C51C8CD4E}"/>
              </a:ext>
            </a:extLst>
          </p:cNvPr>
          <p:cNvSpPr/>
          <p:nvPr/>
        </p:nvSpPr>
        <p:spPr>
          <a:xfrm>
            <a:off x="4187911" y="4033588"/>
            <a:ext cx="2365289" cy="15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r>
              <a:rPr lang="de-DE" sz="1000" b="1">
                <a:solidFill>
                  <a:schemeClr val="accent1"/>
                </a:solidFill>
              </a:rPr>
              <a:t>www.draexlmaier.com</a:t>
            </a:r>
          </a:p>
        </p:txBody>
      </p:sp>
      <p:sp>
        <p:nvSpPr>
          <p:cNvPr id="27" name="Address">
            <a:extLst>
              <a:ext uri="{FF2B5EF4-FFF2-40B4-BE49-F238E27FC236}">
                <a16:creationId xmlns:a16="http://schemas.microsoft.com/office/drawing/2014/main" id="{B23E7F1E-85CB-412A-93E8-1798D77E2033}"/>
              </a:ext>
            </a:extLst>
          </p:cNvPr>
          <p:cNvSpPr txBox="1">
            <a:spLocks/>
          </p:cNvSpPr>
          <p:nvPr/>
        </p:nvSpPr>
        <p:spPr>
          <a:xfrm>
            <a:off x="6565900" y="2755901"/>
            <a:ext cx="1444544" cy="166775"/>
          </a:xfrm>
          <a:prstGeom prst="rect">
            <a:avLst/>
          </a:prstGeom>
        </p:spPr>
        <p:txBody>
          <a:bodyPr vert="horz" lIns="0" tIns="0" rIns="0" bIns="0" rtlCol="0">
            <a:noAutofit/>
          </a:bodyPr>
          <a:lstStyle/>
          <a:p>
            <a:pPr algn="r">
              <a:spcBef>
                <a:spcPts val="133"/>
              </a:spcBef>
              <a:buClr>
                <a:schemeClr val="accent1"/>
              </a:buClr>
              <a:buSzPct val="100000"/>
              <a:defRPr/>
            </a:pPr>
            <a:r>
              <a:rPr lang="de-DE" sz="1000" b="1"/>
              <a:t>DRÄXLMAIER Group</a:t>
            </a:r>
          </a:p>
        </p:txBody>
      </p:sp>
      <p:sp>
        <p:nvSpPr>
          <p:cNvPr id="30" name="Textplatzhalter 19">
            <a:extLst>
              <a:ext uri="{FF2B5EF4-FFF2-40B4-BE49-F238E27FC236}">
                <a16:creationId xmlns:a16="http://schemas.microsoft.com/office/drawing/2014/main" id="{D5BA6DFD-B51A-4DC9-9E27-5D2EC51B4BDC}"/>
              </a:ext>
            </a:extLst>
          </p:cNvPr>
          <p:cNvSpPr>
            <a:spLocks noGrp="1"/>
          </p:cNvSpPr>
          <p:nvPr>
            <p:ph type="body" sz="quarter" idx="20" hasCustomPrompt="1"/>
          </p:nvPr>
        </p:nvSpPr>
        <p:spPr>
          <a:xfrm>
            <a:off x="6565900" y="2922676"/>
            <a:ext cx="1444544" cy="153888"/>
          </a:xfrm>
        </p:spPr>
        <p:txBody>
          <a:bodyPr>
            <a:noAutofit/>
          </a:bodyPr>
          <a:lstStyle>
            <a:lvl1pPr algn="r">
              <a:defRPr sz="1000"/>
            </a:lvl1pPr>
          </a:lstStyle>
          <a:p>
            <a:pPr lvl="0"/>
            <a:r>
              <a:rPr lang="de-DE"/>
              <a:t>Company</a:t>
            </a:r>
          </a:p>
        </p:txBody>
      </p:sp>
      <p:sp>
        <p:nvSpPr>
          <p:cNvPr id="31" name="Textplatzhalter 19">
            <a:extLst>
              <a:ext uri="{FF2B5EF4-FFF2-40B4-BE49-F238E27FC236}">
                <a16:creationId xmlns:a16="http://schemas.microsoft.com/office/drawing/2014/main" id="{230434BD-C894-4892-A903-A91DFA326987}"/>
              </a:ext>
            </a:extLst>
          </p:cNvPr>
          <p:cNvSpPr>
            <a:spLocks noGrp="1"/>
          </p:cNvSpPr>
          <p:nvPr>
            <p:ph type="body" sz="quarter" idx="21" hasCustomPrompt="1"/>
          </p:nvPr>
        </p:nvSpPr>
        <p:spPr>
          <a:xfrm>
            <a:off x="6565900" y="3174879"/>
            <a:ext cx="1444544" cy="858709"/>
          </a:xfrm>
        </p:spPr>
        <p:txBody>
          <a:bodyPr>
            <a:noAutofit/>
          </a:bodyPr>
          <a:lstStyle>
            <a:lvl1pPr algn="r">
              <a:defRPr sz="1000"/>
            </a:lvl1pPr>
          </a:lstStyle>
          <a:p>
            <a:pPr lvl="0"/>
            <a:r>
              <a:rPr lang="de-DE" err="1"/>
              <a:t>Address</a:t>
            </a:r>
            <a:endParaRPr lang="de-DE"/>
          </a:p>
        </p:txBody>
      </p:sp>
      <p:sp>
        <p:nvSpPr>
          <p:cNvPr id="3" name="Textfeld 2">
            <a:extLst>
              <a:ext uri="{FF2B5EF4-FFF2-40B4-BE49-F238E27FC236}">
                <a16:creationId xmlns:a16="http://schemas.microsoft.com/office/drawing/2014/main" id="{9A202315-BB52-45CF-B7E3-369E127279F9}"/>
              </a:ext>
            </a:extLst>
          </p:cNvPr>
          <p:cNvSpPr txBox="1"/>
          <p:nvPr/>
        </p:nvSpPr>
        <p:spPr>
          <a:xfrm>
            <a:off x="4187911" y="3477702"/>
            <a:ext cx="180821" cy="153888"/>
          </a:xfrm>
          <a:prstGeom prst="rect">
            <a:avLst/>
          </a:prstGeom>
        </p:spPr>
        <p:txBody>
          <a:bodyPr vert="horz" lIns="0" tIns="0" rIns="0" bIns="0" rtlCol="0">
            <a:noAutofit/>
          </a:bodyPr>
          <a:lstStyle>
            <a:lvl1pPr lvl="0">
              <a:defRPr sz="1000"/>
            </a:lvl1pPr>
            <a:lvl6pPr marL="2194560" indent="-243840">
              <a:spcBef>
                <a:spcPts val="400"/>
              </a:spcBef>
              <a:buClr>
                <a:srgbClr val="9FB8CD">
                  <a:shade val="75000"/>
                </a:srgbClr>
              </a:buClr>
              <a:buSzPct val="75000"/>
              <a:buFont typeface="Wingdings 3"/>
              <a:buChar char=""/>
              <a:defRPr kumimoji="0" lang="en-US" sz="2100" smtClean="0"/>
            </a:lvl6pPr>
            <a:lvl7pPr marL="2438400" indent="-243840">
              <a:spcBef>
                <a:spcPts val="400"/>
              </a:spcBef>
              <a:buClr>
                <a:srgbClr val="727CA3">
                  <a:shade val="75000"/>
                </a:srgbClr>
              </a:buClr>
              <a:buSzPct val="75000"/>
              <a:buFont typeface="Wingdings 3"/>
              <a:buChar char=""/>
              <a:defRPr kumimoji="0" lang="en-US" sz="1900" smtClean="0"/>
            </a:lvl7pPr>
            <a:lvl8pPr marL="2682239" indent="-243840">
              <a:spcBef>
                <a:spcPts val="400"/>
              </a:spcBef>
              <a:buClr>
                <a:prstClr val="white">
                  <a:shade val="50000"/>
                </a:prstClr>
              </a:buClr>
              <a:buSzPct val="75000"/>
              <a:buFont typeface="Wingdings 3"/>
              <a:buChar char=""/>
              <a:defRPr kumimoji="0" lang="en-US" sz="1900" smtClean="0"/>
            </a:lvl8pPr>
            <a:lvl9pPr marL="2926080" indent="-243840">
              <a:spcBef>
                <a:spcPts val="400"/>
              </a:spcBef>
              <a:buClr>
                <a:srgbClr val="9FB8CD"/>
              </a:buClr>
              <a:buSzPct val="75000"/>
              <a:buFont typeface="Wingdings 3"/>
              <a:buChar char=""/>
              <a:defRPr kumimoji="0" lang="en-US" sz="1600" smtClean="0"/>
            </a:lvl9pPr>
          </a:lstStyle>
          <a:p>
            <a:pPr lvl="0"/>
            <a:r>
              <a:rPr lang="de-DE"/>
              <a:t>T</a:t>
            </a:r>
          </a:p>
        </p:txBody>
      </p:sp>
    </p:spTree>
    <p:extLst>
      <p:ext uri="{BB962C8B-B14F-4D97-AF65-F5344CB8AC3E}">
        <p14:creationId xmlns:p14="http://schemas.microsoft.com/office/powerpoint/2010/main" val="1422623844"/>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p:cSld name="Title, Pictur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45721C-3415-4FC1-A2C8-F7C0818B32C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26EFB683-5C1B-417D-8869-8F30D18305E7}"/>
              </a:ext>
            </a:extLst>
          </p:cNvPr>
          <p:cNvSpPr>
            <a:spLocks noGrp="1"/>
          </p:cNvSpPr>
          <p:nvPr>
            <p:ph type="dt" sz="half" idx="10"/>
          </p:nvPr>
        </p:nvSpPr>
        <p:spPr/>
        <p:txBody>
          <a:bodyPr/>
          <a:lstStyle/>
          <a:p>
            <a:r>
              <a:rPr lang="de-DE"/>
              <a:t>07.10.2022 | Workshop DAR | Mackuth, Buchner, Hasslbauer, Schmideder</a:t>
            </a:r>
            <a:endParaRPr lang="en-US"/>
          </a:p>
        </p:txBody>
      </p:sp>
      <p:sp>
        <p:nvSpPr>
          <p:cNvPr id="4" name="Foliennummernplatzhalter 3">
            <a:extLst>
              <a:ext uri="{FF2B5EF4-FFF2-40B4-BE49-F238E27FC236}">
                <a16:creationId xmlns:a16="http://schemas.microsoft.com/office/drawing/2014/main" id="{51F3A99E-3F75-4D2E-A598-68FC097C7B94}"/>
              </a:ext>
            </a:extLst>
          </p:cNvPr>
          <p:cNvSpPr>
            <a:spLocks noGrp="1"/>
          </p:cNvSpPr>
          <p:nvPr>
            <p:ph type="sldNum" sz="quarter" idx="11"/>
          </p:nvPr>
        </p:nvSpPr>
        <p:spPr/>
        <p:txBody>
          <a:bodyPr/>
          <a:lstStyle/>
          <a:p>
            <a:fld id="{173FEA60-B56A-DE49-B4F9-939AB62E9280}" type="slidenum">
              <a:rPr lang="de-DE" smtClean="0"/>
              <a:pPr/>
              <a:t>‹Nr.›</a:t>
            </a:fld>
            <a:endParaRPr lang="de-DE"/>
          </a:p>
        </p:txBody>
      </p:sp>
      <p:sp>
        <p:nvSpPr>
          <p:cNvPr id="5" name="Fußzeilenplatzhalter 4">
            <a:extLst>
              <a:ext uri="{FF2B5EF4-FFF2-40B4-BE49-F238E27FC236}">
                <a16:creationId xmlns:a16="http://schemas.microsoft.com/office/drawing/2014/main" id="{4727B5A3-1DB7-4EDE-B114-D019747BE7A2}"/>
              </a:ext>
            </a:extLst>
          </p:cNvPr>
          <p:cNvSpPr>
            <a:spLocks noGrp="1"/>
          </p:cNvSpPr>
          <p:nvPr>
            <p:ph type="ftr" sz="quarter" idx="12"/>
          </p:nvPr>
        </p:nvSpPr>
        <p:spPr/>
        <p:txBody>
          <a:bodyPr/>
          <a:lstStyle/>
          <a:p>
            <a:endParaRPr lang="de-DE"/>
          </a:p>
        </p:txBody>
      </p:sp>
      <p:sp>
        <p:nvSpPr>
          <p:cNvPr id="7" name="Bildplatzhalter 6">
            <a:extLst>
              <a:ext uri="{FF2B5EF4-FFF2-40B4-BE49-F238E27FC236}">
                <a16:creationId xmlns:a16="http://schemas.microsoft.com/office/drawing/2014/main" id="{6590F12C-EA5E-4330-99A4-B535D6E0A2B2}"/>
              </a:ext>
            </a:extLst>
          </p:cNvPr>
          <p:cNvSpPr>
            <a:spLocks noGrp="1"/>
          </p:cNvSpPr>
          <p:nvPr>
            <p:ph type="pic" sz="quarter" idx="13"/>
          </p:nvPr>
        </p:nvSpPr>
        <p:spPr>
          <a:xfrm>
            <a:off x="0" y="1525589"/>
            <a:ext cx="12195175" cy="4852351"/>
          </a:xfrm>
        </p:spPr>
        <p:txBody>
          <a:bodyPr/>
          <a:lstStyle/>
          <a:p>
            <a:r>
              <a:rPr lang="de-DE"/>
              <a:t>Bild durch Klicken auf Symbol hinzufügen</a:t>
            </a:r>
          </a:p>
        </p:txBody>
      </p:sp>
    </p:spTree>
    <p:extLst>
      <p:ext uri="{BB962C8B-B14F-4D97-AF65-F5344CB8AC3E}">
        <p14:creationId xmlns:p14="http://schemas.microsoft.com/office/powerpoint/2010/main" val="570419384"/>
      </p:ext>
    </p:extLst>
  </p:cSld>
  <p:clrMapOvr>
    <a:masterClrMapping/>
  </p:clrMapOvr>
  <p:extLst>
    <p:ext uri="{DCECCB84-F9BA-43D5-87BE-67443E8EF086}">
      <p15:sldGuideLst xmlns:p15="http://schemas.microsoft.com/office/powerpoint/2012/main"/>
    </p:ext>
  </p:extLst>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p:cSld name="Title, Subtitle, Picture">
    <p:spTree>
      <p:nvGrpSpPr>
        <p:cNvPr id="1" name=""/>
        <p:cNvGrpSpPr/>
        <p:nvPr/>
      </p:nvGrpSpPr>
      <p:grpSpPr>
        <a:xfrm>
          <a:off x="0" y="0"/>
          <a:ext cx="0" cy="0"/>
          <a:chOff x="0" y="0"/>
          <a:chExt cx="0" cy="0"/>
        </a:xfrm>
      </p:grpSpPr>
      <p:sp>
        <p:nvSpPr>
          <p:cNvPr id="23" name="Datumsplatzhalter 9"/>
          <p:cNvSpPr>
            <a:spLocks noGrp="1"/>
          </p:cNvSpPr>
          <p:nvPr>
            <p:ph type="dt" sz="half" idx="2"/>
          </p:nvPr>
        </p:nvSpPr>
        <p:spPr>
          <a:xfrm>
            <a:off x="324001" y="6381579"/>
            <a:ext cx="9247794" cy="217418"/>
          </a:xfrm>
          <a:prstGeom prst="rect">
            <a:avLst/>
          </a:prstGeom>
        </p:spPr>
        <p:txBody>
          <a:bodyPr vert="horz" lIns="0" tIns="0" rIns="0" bIns="0" rtlCol="0" anchor="ctr"/>
          <a:lstStyle>
            <a:lvl1pPr algn="l">
              <a:defRPr lang="de-DE" sz="800" kern="1200" smtClean="0">
                <a:solidFill>
                  <a:schemeClr val="accent2"/>
                </a:solidFill>
                <a:latin typeface="+mn-lt"/>
                <a:ea typeface="+mn-ea"/>
                <a:cs typeface="+mn-cs"/>
              </a:defRPr>
            </a:lvl1pPr>
          </a:lstStyle>
          <a:p>
            <a:r>
              <a:rPr lang="de-DE"/>
              <a:t>07.10.2022 | Workshop DAR | Mackuth, Buchner, Hasslbauer, Schmideder</a:t>
            </a:r>
            <a:endParaRPr lang="en-US"/>
          </a:p>
        </p:txBody>
      </p:sp>
      <p:sp>
        <p:nvSpPr>
          <p:cNvPr id="24" name="Foliennummernplatzhalter 22"/>
          <p:cNvSpPr>
            <a:spLocks noGrp="1"/>
          </p:cNvSpPr>
          <p:nvPr>
            <p:ph type="sldNum" sz="quarter" idx="4"/>
          </p:nvPr>
        </p:nvSpPr>
        <p:spPr>
          <a:xfrm>
            <a:off x="11245980" y="6506742"/>
            <a:ext cx="623608" cy="215979"/>
          </a:xfrm>
          <a:prstGeom prst="rect">
            <a:avLst/>
          </a:prstGeom>
        </p:spPr>
        <p:txBody>
          <a:bodyPr vert="horz" lIns="0" tIns="0" rIns="0" bIns="0" anchor="b"/>
          <a:lstStyle>
            <a:lvl1pPr algn="r" eaLnBrk="1" latinLnBrk="0" hangingPunct="1">
              <a:defRPr kumimoji="0" sz="800" b="1">
                <a:solidFill>
                  <a:schemeClr val="accent2"/>
                </a:solidFill>
              </a:defRPr>
            </a:lvl1pPr>
          </a:lstStyle>
          <a:p>
            <a:fld id="{173FEA60-B56A-DE49-B4F9-939AB62E9280}" type="slidenum">
              <a:rPr lang="de-DE" smtClean="0"/>
              <a:pPr/>
              <a:t>‹Nr.›</a:t>
            </a:fld>
            <a:endParaRPr lang="de-DE"/>
          </a:p>
        </p:txBody>
      </p:sp>
      <p:sp>
        <p:nvSpPr>
          <p:cNvPr id="25" name="Fußzeilenplatzhalter 4"/>
          <p:cNvSpPr>
            <a:spLocks noGrp="1"/>
          </p:cNvSpPr>
          <p:nvPr>
            <p:ph type="ftr" sz="quarter" idx="3"/>
          </p:nvPr>
        </p:nvSpPr>
        <p:spPr>
          <a:xfrm>
            <a:off x="324001" y="6614732"/>
            <a:ext cx="9247793" cy="166777"/>
          </a:xfrm>
          <a:prstGeom prst="rect">
            <a:avLst/>
          </a:prstGeom>
        </p:spPr>
        <p:txBody>
          <a:bodyPr lIns="0" tIns="60972" rIns="121944" bIns="60972" anchor="b" anchorCtr="0"/>
          <a:lstStyle>
            <a:lvl1pPr>
              <a:defRPr sz="800">
                <a:solidFill>
                  <a:schemeClr val="accent2"/>
                </a:solidFill>
              </a:defRPr>
            </a:lvl1pPr>
          </a:lstStyle>
          <a:p>
            <a:endParaRPr lang="de-DE"/>
          </a:p>
        </p:txBody>
      </p:sp>
      <p:sp>
        <p:nvSpPr>
          <p:cNvPr id="3" name="Textplatzhalter 2">
            <a:extLst>
              <a:ext uri="{FF2B5EF4-FFF2-40B4-BE49-F238E27FC236}">
                <a16:creationId xmlns:a16="http://schemas.microsoft.com/office/drawing/2014/main" id="{4932ED2A-326E-49EE-BC82-7EF9E744C1EC}"/>
              </a:ext>
            </a:extLst>
          </p:cNvPr>
          <p:cNvSpPr>
            <a:spLocks noGrp="1"/>
          </p:cNvSpPr>
          <p:nvPr>
            <p:ph type="body" sz="quarter" idx="10"/>
          </p:nvPr>
        </p:nvSpPr>
        <p:spPr>
          <a:xfrm>
            <a:off x="324001" y="1035824"/>
            <a:ext cx="9698038" cy="365939"/>
          </a:xfrm>
        </p:spPr>
        <p:txBody>
          <a:bodyPr bIns="57600" anchor="t" anchorCtr="0">
            <a:spAutoFit/>
          </a:bodyPr>
          <a:lstStyle>
            <a:lvl1pPr>
              <a:defRPr b="1"/>
            </a:lvl1pPr>
          </a:lstStyle>
          <a:p>
            <a:pPr lvl="0"/>
            <a:r>
              <a:rPr lang="de-DE"/>
              <a:t>Mastertextformat bearbeiten</a:t>
            </a:r>
          </a:p>
        </p:txBody>
      </p:sp>
      <p:sp>
        <p:nvSpPr>
          <p:cNvPr id="4" name="Titel 3">
            <a:extLst>
              <a:ext uri="{FF2B5EF4-FFF2-40B4-BE49-F238E27FC236}">
                <a16:creationId xmlns:a16="http://schemas.microsoft.com/office/drawing/2014/main" id="{B26A37EC-14BE-4C6F-AF7B-89CDA6E90A0C}"/>
              </a:ext>
            </a:extLst>
          </p:cNvPr>
          <p:cNvSpPr>
            <a:spLocks noGrp="1"/>
          </p:cNvSpPr>
          <p:nvPr>
            <p:ph type="title"/>
          </p:nvPr>
        </p:nvSpPr>
        <p:spPr>
          <a:xfrm>
            <a:off x="324000" y="539600"/>
            <a:ext cx="9697138" cy="415370"/>
          </a:xfrm>
        </p:spPr>
        <p:txBody>
          <a:bodyPr>
            <a:noAutofit/>
          </a:bodyPr>
          <a:lstStyle/>
          <a:p>
            <a:r>
              <a:rPr lang="de-DE"/>
              <a:t>Mastertitelformat bearbeiten</a:t>
            </a:r>
          </a:p>
        </p:txBody>
      </p:sp>
      <p:sp>
        <p:nvSpPr>
          <p:cNvPr id="8" name="Bildplatzhalter 6">
            <a:extLst>
              <a:ext uri="{FF2B5EF4-FFF2-40B4-BE49-F238E27FC236}">
                <a16:creationId xmlns:a16="http://schemas.microsoft.com/office/drawing/2014/main" id="{79B978D3-FF7B-44EB-B697-CAE0ACBD2AF6}"/>
              </a:ext>
            </a:extLst>
          </p:cNvPr>
          <p:cNvSpPr>
            <a:spLocks noGrp="1"/>
          </p:cNvSpPr>
          <p:nvPr>
            <p:ph type="pic" sz="quarter" idx="13"/>
          </p:nvPr>
        </p:nvSpPr>
        <p:spPr>
          <a:xfrm>
            <a:off x="0" y="1525590"/>
            <a:ext cx="12195175" cy="4852351"/>
          </a:xfrm>
        </p:spPr>
        <p:txBody>
          <a:bodyPr/>
          <a:lstStyle/>
          <a:p>
            <a:r>
              <a:rPr lang="de-DE"/>
              <a:t>Bild durch Klicken auf Symbol hinzufügen</a:t>
            </a:r>
          </a:p>
        </p:txBody>
      </p:sp>
    </p:spTree>
    <p:extLst>
      <p:ext uri="{BB962C8B-B14F-4D97-AF65-F5344CB8AC3E}">
        <p14:creationId xmlns:p14="http://schemas.microsoft.com/office/powerpoint/2010/main" val="3382047164"/>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p:cSld name="Picture Full Slide, Logo black">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4C09F1BC-4191-418E-9D60-15088F46A1DB}"/>
              </a:ext>
            </a:extLst>
          </p:cNvPr>
          <p:cNvSpPr>
            <a:spLocks noGrp="1"/>
          </p:cNvSpPr>
          <p:nvPr>
            <p:ph type="dt" sz="half" idx="10"/>
          </p:nvPr>
        </p:nvSpPr>
        <p:spPr/>
        <p:txBody>
          <a:bodyPr/>
          <a:lstStyle/>
          <a:p>
            <a:r>
              <a:rPr lang="de-DE"/>
              <a:t>07.10.2022 | Workshop DAR | Mackuth, Buchner, Hasslbauer, Schmideder</a:t>
            </a:r>
            <a:endParaRPr lang="en-US"/>
          </a:p>
        </p:txBody>
      </p:sp>
      <p:sp>
        <p:nvSpPr>
          <p:cNvPr id="4" name="Foliennummernplatzhalter 3">
            <a:extLst>
              <a:ext uri="{FF2B5EF4-FFF2-40B4-BE49-F238E27FC236}">
                <a16:creationId xmlns:a16="http://schemas.microsoft.com/office/drawing/2014/main" id="{AE0405F1-3BDE-4889-A1F6-CF2AAC2E732E}"/>
              </a:ext>
            </a:extLst>
          </p:cNvPr>
          <p:cNvSpPr>
            <a:spLocks noGrp="1"/>
          </p:cNvSpPr>
          <p:nvPr>
            <p:ph type="sldNum" sz="quarter" idx="11"/>
          </p:nvPr>
        </p:nvSpPr>
        <p:spPr/>
        <p:txBody>
          <a:bodyPr/>
          <a:lstStyle/>
          <a:p>
            <a:fld id="{173FEA60-B56A-DE49-B4F9-939AB62E9280}" type="slidenum">
              <a:rPr lang="de-DE" smtClean="0"/>
              <a:pPr/>
              <a:t>‹Nr.›</a:t>
            </a:fld>
            <a:endParaRPr lang="de-DE"/>
          </a:p>
        </p:txBody>
      </p:sp>
      <p:sp>
        <p:nvSpPr>
          <p:cNvPr id="5" name="Fußzeilenplatzhalter 4">
            <a:extLst>
              <a:ext uri="{FF2B5EF4-FFF2-40B4-BE49-F238E27FC236}">
                <a16:creationId xmlns:a16="http://schemas.microsoft.com/office/drawing/2014/main" id="{B7B48BD1-78DF-4C71-91F5-CE3C9C563C8A}"/>
              </a:ext>
            </a:extLst>
          </p:cNvPr>
          <p:cNvSpPr>
            <a:spLocks noGrp="1"/>
          </p:cNvSpPr>
          <p:nvPr>
            <p:ph type="ftr" sz="quarter" idx="12"/>
          </p:nvPr>
        </p:nvSpPr>
        <p:spPr/>
        <p:txBody>
          <a:bodyPr/>
          <a:lstStyle/>
          <a:p>
            <a:endParaRPr lang="de-DE"/>
          </a:p>
        </p:txBody>
      </p:sp>
      <p:sp>
        <p:nvSpPr>
          <p:cNvPr id="7" name="Bildplatzhalter 6">
            <a:extLst>
              <a:ext uri="{FF2B5EF4-FFF2-40B4-BE49-F238E27FC236}">
                <a16:creationId xmlns:a16="http://schemas.microsoft.com/office/drawing/2014/main" id="{7B5FEBDD-01F1-4380-AFBD-60C591F020C8}"/>
              </a:ext>
            </a:extLst>
          </p:cNvPr>
          <p:cNvSpPr>
            <a:spLocks noGrp="1"/>
          </p:cNvSpPr>
          <p:nvPr>
            <p:ph type="pic" sz="quarter" idx="13"/>
          </p:nvPr>
        </p:nvSpPr>
        <p:spPr>
          <a:xfrm>
            <a:off x="1" y="0"/>
            <a:ext cx="12195174" cy="6377940"/>
          </a:xfrm>
        </p:spPr>
        <p:txBody>
          <a:bodyPr/>
          <a:lstStyle/>
          <a:p>
            <a:r>
              <a:rPr lang="de-DE"/>
              <a:t>Bild durch Klicken auf Symbol hinzufügen</a:t>
            </a:r>
          </a:p>
        </p:txBody>
      </p:sp>
      <p:sp>
        <p:nvSpPr>
          <p:cNvPr id="6" name="Textplatzhalter 5">
            <a:extLst>
              <a:ext uri="{FF2B5EF4-FFF2-40B4-BE49-F238E27FC236}">
                <a16:creationId xmlns:a16="http://schemas.microsoft.com/office/drawing/2014/main" id="{0C5C5A62-E6C1-4C29-B9F5-950EF9ADA967}"/>
              </a:ext>
            </a:extLst>
          </p:cNvPr>
          <p:cNvSpPr>
            <a:spLocks noGrp="1"/>
          </p:cNvSpPr>
          <p:nvPr>
            <p:ph type="body" sz="quarter" idx="14"/>
          </p:nvPr>
        </p:nvSpPr>
        <p:spPr>
          <a:xfrm>
            <a:off x="10573588" y="324000"/>
            <a:ext cx="1296000" cy="550657"/>
          </a:xfrm>
          <a:blipFill>
            <a:blip r:embed="rId2"/>
            <a:stretch>
              <a:fillRect/>
            </a:stretch>
          </a:blipFill>
        </p:spPr>
        <p:txBody>
          <a:bodyPr/>
          <a:lstStyle>
            <a:lvl1pPr>
              <a:defRPr>
                <a:noFill/>
              </a:defRPr>
            </a:lvl1pPr>
          </a:lstStyle>
          <a:p>
            <a:pPr lvl="0"/>
            <a:r>
              <a:rPr lang="de-DE"/>
              <a:t>Mastertextformat bearbeiten</a:t>
            </a:r>
          </a:p>
        </p:txBody>
      </p:sp>
    </p:spTree>
    <p:extLst>
      <p:ext uri="{BB962C8B-B14F-4D97-AF65-F5344CB8AC3E}">
        <p14:creationId xmlns:p14="http://schemas.microsoft.com/office/powerpoint/2010/main" val="796233537"/>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p:cSld name="Picture Full Slide, Logo whit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4C09F1BC-4191-418E-9D60-15088F46A1DB}"/>
              </a:ext>
            </a:extLst>
          </p:cNvPr>
          <p:cNvSpPr>
            <a:spLocks noGrp="1"/>
          </p:cNvSpPr>
          <p:nvPr>
            <p:ph type="dt" sz="half" idx="10"/>
          </p:nvPr>
        </p:nvSpPr>
        <p:spPr/>
        <p:txBody>
          <a:bodyPr/>
          <a:lstStyle/>
          <a:p>
            <a:r>
              <a:rPr lang="de-DE"/>
              <a:t>07.10.2022 | Workshop DAR | Mackuth, Buchner, Hasslbauer, Schmideder</a:t>
            </a:r>
            <a:endParaRPr lang="en-US"/>
          </a:p>
        </p:txBody>
      </p:sp>
      <p:sp>
        <p:nvSpPr>
          <p:cNvPr id="4" name="Foliennummernplatzhalter 3">
            <a:extLst>
              <a:ext uri="{FF2B5EF4-FFF2-40B4-BE49-F238E27FC236}">
                <a16:creationId xmlns:a16="http://schemas.microsoft.com/office/drawing/2014/main" id="{AE0405F1-3BDE-4889-A1F6-CF2AAC2E732E}"/>
              </a:ext>
            </a:extLst>
          </p:cNvPr>
          <p:cNvSpPr>
            <a:spLocks noGrp="1"/>
          </p:cNvSpPr>
          <p:nvPr>
            <p:ph type="sldNum" sz="quarter" idx="11"/>
          </p:nvPr>
        </p:nvSpPr>
        <p:spPr/>
        <p:txBody>
          <a:bodyPr/>
          <a:lstStyle/>
          <a:p>
            <a:fld id="{173FEA60-B56A-DE49-B4F9-939AB62E9280}" type="slidenum">
              <a:rPr lang="de-DE" smtClean="0"/>
              <a:pPr/>
              <a:t>‹Nr.›</a:t>
            </a:fld>
            <a:endParaRPr lang="de-DE"/>
          </a:p>
        </p:txBody>
      </p:sp>
      <p:sp>
        <p:nvSpPr>
          <p:cNvPr id="5" name="Fußzeilenplatzhalter 4">
            <a:extLst>
              <a:ext uri="{FF2B5EF4-FFF2-40B4-BE49-F238E27FC236}">
                <a16:creationId xmlns:a16="http://schemas.microsoft.com/office/drawing/2014/main" id="{B7B48BD1-78DF-4C71-91F5-CE3C9C563C8A}"/>
              </a:ext>
            </a:extLst>
          </p:cNvPr>
          <p:cNvSpPr>
            <a:spLocks noGrp="1"/>
          </p:cNvSpPr>
          <p:nvPr>
            <p:ph type="ftr" sz="quarter" idx="12"/>
          </p:nvPr>
        </p:nvSpPr>
        <p:spPr/>
        <p:txBody>
          <a:bodyPr/>
          <a:lstStyle/>
          <a:p>
            <a:endParaRPr lang="de-DE"/>
          </a:p>
        </p:txBody>
      </p:sp>
      <p:sp>
        <p:nvSpPr>
          <p:cNvPr id="7" name="Bildplatzhalter 6">
            <a:extLst>
              <a:ext uri="{FF2B5EF4-FFF2-40B4-BE49-F238E27FC236}">
                <a16:creationId xmlns:a16="http://schemas.microsoft.com/office/drawing/2014/main" id="{7B5FEBDD-01F1-4380-AFBD-60C591F020C8}"/>
              </a:ext>
            </a:extLst>
          </p:cNvPr>
          <p:cNvSpPr>
            <a:spLocks noGrp="1"/>
          </p:cNvSpPr>
          <p:nvPr>
            <p:ph type="pic" sz="quarter" idx="13"/>
          </p:nvPr>
        </p:nvSpPr>
        <p:spPr>
          <a:xfrm>
            <a:off x="1" y="0"/>
            <a:ext cx="12195174" cy="6377940"/>
          </a:xfrm>
        </p:spPr>
        <p:txBody>
          <a:bodyPr/>
          <a:lstStyle/>
          <a:p>
            <a:r>
              <a:rPr lang="de-DE"/>
              <a:t>Bild durch Klicken auf Symbol hinzufügen</a:t>
            </a:r>
          </a:p>
        </p:txBody>
      </p:sp>
      <p:sp>
        <p:nvSpPr>
          <p:cNvPr id="6" name="Textplatzhalter 5">
            <a:extLst>
              <a:ext uri="{FF2B5EF4-FFF2-40B4-BE49-F238E27FC236}">
                <a16:creationId xmlns:a16="http://schemas.microsoft.com/office/drawing/2014/main" id="{0C5C5A62-E6C1-4C29-B9F5-950EF9ADA967}"/>
              </a:ext>
            </a:extLst>
          </p:cNvPr>
          <p:cNvSpPr>
            <a:spLocks noGrp="1"/>
          </p:cNvSpPr>
          <p:nvPr>
            <p:ph type="body" sz="quarter" idx="14"/>
          </p:nvPr>
        </p:nvSpPr>
        <p:spPr>
          <a:xfrm>
            <a:off x="10573588" y="324000"/>
            <a:ext cx="1296000" cy="550657"/>
          </a:xfrm>
          <a:blipFill>
            <a:blip r:embed="rId2"/>
            <a:stretch>
              <a:fillRect/>
            </a:stretch>
          </a:blipFill>
        </p:spPr>
        <p:txBody>
          <a:bodyPr/>
          <a:lstStyle>
            <a:lvl1pPr>
              <a:defRPr>
                <a:noFill/>
              </a:defRPr>
            </a:lvl1pPr>
          </a:lstStyle>
          <a:p>
            <a:pPr lvl="0"/>
            <a:r>
              <a:rPr lang="de-DE"/>
              <a:t>Mastertextformat bearbeiten</a:t>
            </a:r>
          </a:p>
        </p:txBody>
      </p:sp>
    </p:spTree>
    <p:extLst>
      <p:ext uri="{BB962C8B-B14F-4D97-AF65-F5344CB8AC3E}">
        <p14:creationId xmlns:p14="http://schemas.microsoft.com/office/powerpoint/2010/main" val="1296019911"/>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8" name="Datumsplatzhalter 9"/>
          <p:cNvSpPr>
            <a:spLocks noGrp="1"/>
          </p:cNvSpPr>
          <p:nvPr>
            <p:ph type="dt" sz="half" idx="2"/>
          </p:nvPr>
        </p:nvSpPr>
        <p:spPr>
          <a:xfrm>
            <a:off x="324001" y="6381579"/>
            <a:ext cx="9247794" cy="217418"/>
          </a:xfrm>
          <a:prstGeom prst="rect">
            <a:avLst/>
          </a:prstGeom>
        </p:spPr>
        <p:txBody>
          <a:bodyPr vert="horz" lIns="0" tIns="0" rIns="0" bIns="0" rtlCol="0" anchor="ctr"/>
          <a:lstStyle>
            <a:lvl1pPr algn="l">
              <a:defRPr lang="de-DE" sz="800" kern="1200" smtClean="0">
                <a:solidFill>
                  <a:schemeClr val="accent2"/>
                </a:solidFill>
                <a:latin typeface="+mn-lt"/>
                <a:ea typeface="+mn-ea"/>
                <a:cs typeface="+mn-cs"/>
              </a:defRPr>
            </a:lvl1pPr>
          </a:lstStyle>
          <a:p>
            <a:r>
              <a:rPr lang="de-DE"/>
              <a:t>07.10.2022 | Workshop DAR | Mackuth, Buchner, Hasslbauer, Schmideder</a:t>
            </a:r>
            <a:endParaRPr lang="en-US"/>
          </a:p>
        </p:txBody>
      </p:sp>
      <p:sp>
        <p:nvSpPr>
          <p:cNvPr id="9" name="Foliennummernplatzhalter 22"/>
          <p:cNvSpPr>
            <a:spLocks noGrp="1"/>
          </p:cNvSpPr>
          <p:nvPr>
            <p:ph type="sldNum" sz="quarter" idx="4"/>
          </p:nvPr>
        </p:nvSpPr>
        <p:spPr>
          <a:xfrm>
            <a:off x="11245980" y="6506742"/>
            <a:ext cx="623608" cy="215979"/>
          </a:xfrm>
          <a:prstGeom prst="rect">
            <a:avLst/>
          </a:prstGeom>
        </p:spPr>
        <p:txBody>
          <a:bodyPr vert="horz" lIns="0" tIns="0" rIns="0" bIns="0" anchor="b"/>
          <a:lstStyle>
            <a:lvl1pPr algn="r" eaLnBrk="1" latinLnBrk="0" hangingPunct="1">
              <a:defRPr kumimoji="0" sz="800" b="1">
                <a:solidFill>
                  <a:schemeClr val="accent2"/>
                </a:solidFill>
              </a:defRPr>
            </a:lvl1pPr>
          </a:lstStyle>
          <a:p>
            <a:fld id="{173FEA60-B56A-DE49-B4F9-939AB62E9280}" type="slidenum">
              <a:rPr lang="de-DE" smtClean="0"/>
              <a:pPr/>
              <a:t>‹Nr.›</a:t>
            </a:fld>
            <a:endParaRPr lang="de-DE"/>
          </a:p>
        </p:txBody>
      </p:sp>
      <p:sp>
        <p:nvSpPr>
          <p:cNvPr id="13" name="Fußzeilenplatzhalter 4"/>
          <p:cNvSpPr>
            <a:spLocks noGrp="1"/>
          </p:cNvSpPr>
          <p:nvPr>
            <p:ph type="ftr" sz="quarter" idx="3"/>
          </p:nvPr>
        </p:nvSpPr>
        <p:spPr>
          <a:xfrm>
            <a:off x="324001" y="6614732"/>
            <a:ext cx="9247793" cy="166777"/>
          </a:xfrm>
          <a:prstGeom prst="rect">
            <a:avLst/>
          </a:prstGeom>
        </p:spPr>
        <p:txBody>
          <a:bodyPr lIns="0" tIns="60972" rIns="121944" bIns="60972" anchor="b" anchorCtr="0"/>
          <a:lstStyle>
            <a:lvl1pPr>
              <a:defRPr sz="800">
                <a:solidFill>
                  <a:schemeClr val="accent2"/>
                </a:solidFill>
              </a:defRPr>
            </a:lvl1pPr>
          </a:lstStyle>
          <a:p>
            <a:endParaRPr lang="de-DE"/>
          </a:p>
        </p:txBody>
      </p:sp>
    </p:spTree>
    <p:extLst>
      <p:ext uri="{BB962C8B-B14F-4D97-AF65-F5344CB8AC3E}">
        <p14:creationId xmlns:p14="http://schemas.microsoft.com/office/powerpoint/2010/main" val="2509898089"/>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p:cSld name="Empty grey">
    <p:spTree>
      <p:nvGrpSpPr>
        <p:cNvPr id="1" name=""/>
        <p:cNvGrpSpPr/>
        <p:nvPr/>
      </p:nvGrpSpPr>
      <p:grpSpPr>
        <a:xfrm>
          <a:off x="0" y="0"/>
          <a:ext cx="0" cy="0"/>
          <a:chOff x="0" y="0"/>
          <a:chExt cx="0" cy="0"/>
        </a:xfrm>
      </p:grpSpPr>
      <p:sp>
        <p:nvSpPr>
          <p:cNvPr id="8" name="Datumsplatzhalter 9"/>
          <p:cNvSpPr>
            <a:spLocks noGrp="1"/>
          </p:cNvSpPr>
          <p:nvPr>
            <p:ph type="dt" sz="half" idx="2"/>
          </p:nvPr>
        </p:nvSpPr>
        <p:spPr>
          <a:xfrm>
            <a:off x="324001" y="6381579"/>
            <a:ext cx="9247794" cy="217418"/>
          </a:xfrm>
          <a:prstGeom prst="rect">
            <a:avLst/>
          </a:prstGeom>
        </p:spPr>
        <p:txBody>
          <a:bodyPr vert="horz" lIns="0" tIns="0" rIns="0" bIns="0" rtlCol="0" anchor="ctr"/>
          <a:lstStyle>
            <a:lvl1pPr algn="l">
              <a:defRPr lang="de-DE" sz="800" kern="1200" smtClean="0">
                <a:solidFill>
                  <a:schemeClr val="accent2"/>
                </a:solidFill>
                <a:latin typeface="+mn-lt"/>
                <a:ea typeface="+mn-ea"/>
                <a:cs typeface="+mn-cs"/>
              </a:defRPr>
            </a:lvl1pPr>
          </a:lstStyle>
          <a:p>
            <a:r>
              <a:rPr lang="de-DE"/>
              <a:t>07.10.2022 | Workshop DAR | Mackuth, Buchner, Hasslbauer, Schmideder</a:t>
            </a:r>
            <a:endParaRPr lang="en-US"/>
          </a:p>
        </p:txBody>
      </p:sp>
      <p:sp>
        <p:nvSpPr>
          <p:cNvPr id="9" name="Foliennummernplatzhalter 22"/>
          <p:cNvSpPr>
            <a:spLocks noGrp="1"/>
          </p:cNvSpPr>
          <p:nvPr>
            <p:ph type="sldNum" sz="quarter" idx="4"/>
          </p:nvPr>
        </p:nvSpPr>
        <p:spPr>
          <a:xfrm>
            <a:off x="11245980" y="6506742"/>
            <a:ext cx="623608" cy="215979"/>
          </a:xfrm>
          <a:prstGeom prst="rect">
            <a:avLst/>
          </a:prstGeom>
        </p:spPr>
        <p:txBody>
          <a:bodyPr vert="horz" lIns="0" tIns="0" rIns="0" bIns="0" anchor="b"/>
          <a:lstStyle>
            <a:lvl1pPr algn="r" eaLnBrk="1" latinLnBrk="0" hangingPunct="1">
              <a:defRPr kumimoji="0" sz="800" b="1">
                <a:solidFill>
                  <a:schemeClr val="accent2"/>
                </a:solidFill>
              </a:defRPr>
            </a:lvl1pPr>
          </a:lstStyle>
          <a:p>
            <a:fld id="{173FEA60-B56A-DE49-B4F9-939AB62E9280}" type="slidenum">
              <a:rPr lang="de-DE" smtClean="0"/>
              <a:pPr/>
              <a:t>‹Nr.›</a:t>
            </a:fld>
            <a:endParaRPr lang="de-DE"/>
          </a:p>
        </p:txBody>
      </p:sp>
      <p:sp>
        <p:nvSpPr>
          <p:cNvPr id="5" name="Rechteck 4">
            <a:extLst>
              <a:ext uri="{FF2B5EF4-FFF2-40B4-BE49-F238E27FC236}">
                <a16:creationId xmlns:a16="http://schemas.microsoft.com/office/drawing/2014/main" id="{128A97ED-EA90-46F5-AB88-22726313DD7C}"/>
              </a:ext>
            </a:extLst>
          </p:cNvPr>
          <p:cNvSpPr/>
          <p:nvPr/>
        </p:nvSpPr>
        <p:spPr>
          <a:xfrm>
            <a:off x="-1" y="2648932"/>
            <a:ext cx="12195175" cy="3727379"/>
          </a:xfrm>
          <a:prstGeom prst="rect">
            <a:avLst/>
          </a:prstGeom>
          <a:gradFill>
            <a:gsLst>
              <a:gs pos="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Fußzeilenplatzhalter 4"/>
          <p:cNvSpPr>
            <a:spLocks noGrp="1"/>
          </p:cNvSpPr>
          <p:nvPr>
            <p:ph type="ftr" sz="quarter" idx="3"/>
          </p:nvPr>
        </p:nvSpPr>
        <p:spPr>
          <a:xfrm>
            <a:off x="324001" y="6614732"/>
            <a:ext cx="9247793" cy="166777"/>
          </a:xfrm>
          <a:prstGeom prst="rect">
            <a:avLst/>
          </a:prstGeom>
        </p:spPr>
        <p:txBody>
          <a:bodyPr lIns="0" tIns="60972" rIns="121944" bIns="60972" anchor="b" anchorCtr="0"/>
          <a:lstStyle>
            <a:lvl1pPr>
              <a:defRPr sz="800">
                <a:solidFill>
                  <a:schemeClr val="accent2"/>
                </a:solidFill>
              </a:defRPr>
            </a:lvl1pPr>
          </a:lstStyle>
          <a:p>
            <a:endParaRPr lang="de-DE"/>
          </a:p>
        </p:txBody>
      </p:sp>
    </p:spTree>
    <p:extLst>
      <p:ext uri="{BB962C8B-B14F-4D97-AF65-F5344CB8AC3E}">
        <p14:creationId xmlns:p14="http://schemas.microsoft.com/office/powerpoint/2010/main" val="1450252782"/>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p:cSld name="Last Page grey">
    <p:spTree>
      <p:nvGrpSpPr>
        <p:cNvPr id="1" name=""/>
        <p:cNvGrpSpPr/>
        <p:nvPr/>
      </p:nvGrpSpPr>
      <p:grpSpPr>
        <a:xfrm>
          <a:off x="0" y="0"/>
          <a:ext cx="0" cy="0"/>
          <a:chOff x="0" y="0"/>
          <a:chExt cx="0" cy="0"/>
        </a:xfrm>
      </p:grpSpPr>
      <p:sp>
        <p:nvSpPr>
          <p:cNvPr id="2" name="Rechteck 1"/>
          <p:cNvSpPr/>
          <p:nvPr/>
        </p:nvSpPr>
        <p:spPr>
          <a:xfrm>
            <a:off x="0" y="0"/>
            <a:ext cx="12195175" cy="6858000"/>
          </a:xfrm>
          <a:prstGeom prst="rect">
            <a:avLst/>
          </a:prstGeom>
          <a:gradFill>
            <a:gsLst>
              <a:gs pos="554">
                <a:schemeClr val="accent2">
                  <a:lumMod val="60000"/>
                  <a:lumOff val="40000"/>
                </a:schemeClr>
              </a:gs>
              <a:gs pos="100000">
                <a:schemeClr val="bg1">
                  <a:lumMod val="95000"/>
                </a:schemeClr>
              </a:gs>
              <a:gs pos="65000">
                <a:schemeClr val="accent2">
                  <a:lumMod val="40000"/>
                  <a:lumOff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Fußzeilenplatzhalter 3"/>
          <p:cNvSpPr>
            <a:spLocks noGrp="1"/>
          </p:cNvSpPr>
          <p:nvPr>
            <p:ph type="ftr" sz="quarter" idx="10"/>
          </p:nvPr>
        </p:nvSpPr>
        <p:spPr/>
        <p:txBody>
          <a:bodyPr/>
          <a:lstStyle/>
          <a:p>
            <a:endParaRPr lang="de-DE"/>
          </a:p>
        </p:txBody>
      </p:sp>
      <p:sp>
        <p:nvSpPr>
          <p:cNvPr id="6" name="Rechteck 5"/>
          <p:cNvSpPr/>
          <p:nvPr/>
        </p:nvSpPr>
        <p:spPr>
          <a:xfrm>
            <a:off x="3897045" y="1632247"/>
            <a:ext cx="4401084" cy="2811566"/>
          </a:xfrm>
          <a:prstGeom prst="rect">
            <a:avLst/>
          </a:prstGeom>
          <a:solidFill>
            <a:schemeClr val="bg2"/>
          </a:solidFill>
          <a:ln w="9525">
            <a:noFill/>
          </a:ln>
          <a:effectLst>
            <a:outerShdw blurRad="88900" dir="13500000" sy="23000" kx="1200000" algn="b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Bild 20" descr="DRX_LO1407_RGB_RZ.eps">
            <a:extLst>
              <a:ext uri="{FF2B5EF4-FFF2-40B4-BE49-F238E27FC236}">
                <a16:creationId xmlns:a16="http://schemas.microsoft.com/office/drawing/2014/main" id="{DF95B297-28A4-41B2-B66D-87B0A43E79FB}"/>
              </a:ext>
            </a:extLst>
          </p:cNvPr>
          <p:cNvPicPr>
            <a:picLocks noChangeAspect="1"/>
          </p:cNvPicPr>
          <p:nvPr/>
        </p:nvPicPr>
        <p:blipFill>
          <a:blip r:embed="rId2" cstate="print">
            <a:lum bright="-100000" contrast="100000"/>
            <a:extLst>
              <a:ext uri="{28A0092B-C50C-407E-A947-70E740481C1C}">
                <a14:useLocalDpi xmlns:a14="http://schemas.microsoft.com/office/drawing/2010/main" val="0"/>
              </a:ext>
            </a:extLst>
          </a:blip>
          <a:stretch>
            <a:fillRect/>
          </a:stretch>
        </p:blipFill>
        <p:spPr>
          <a:xfrm>
            <a:off x="6858444" y="1923844"/>
            <a:ext cx="1152000" cy="489727"/>
          </a:xfrm>
          <a:prstGeom prst="rect">
            <a:avLst/>
          </a:prstGeom>
        </p:spPr>
      </p:pic>
      <p:pic>
        <p:nvPicPr>
          <p:cNvPr id="18" name="Bild 20" descr="DRX_LO1407_RGB_RZ.eps">
            <a:extLst>
              <a:ext uri="{FF2B5EF4-FFF2-40B4-BE49-F238E27FC236}">
                <a16:creationId xmlns:a16="http://schemas.microsoft.com/office/drawing/2014/main" id="{9AB5D8C2-ACF1-49C0-BE11-4FF2767A1280}"/>
              </a:ext>
            </a:extLst>
          </p:cNvPr>
          <p:cNvPicPr>
            <a:picLocks noChangeAspect="1"/>
          </p:cNvPicPr>
          <p:nvPr/>
        </p:nvPicPr>
        <p:blipFill>
          <a:blip r:embed="rId2" cstate="print">
            <a:lum bright="-100000" contrast="100000"/>
            <a:extLst>
              <a:ext uri="{28A0092B-C50C-407E-A947-70E740481C1C}">
                <a14:useLocalDpi xmlns:a14="http://schemas.microsoft.com/office/drawing/2010/main" val="0"/>
              </a:ext>
            </a:extLst>
          </a:blip>
          <a:stretch>
            <a:fillRect/>
          </a:stretch>
        </p:blipFill>
        <p:spPr>
          <a:xfrm>
            <a:off x="6858444" y="1923844"/>
            <a:ext cx="1152000" cy="489727"/>
          </a:xfrm>
          <a:prstGeom prst="rect">
            <a:avLst/>
          </a:prstGeom>
        </p:spPr>
      </p:pic>
      <p:sp>
        <p:nvSpPr>
          <p:cNvPr id="19" name="Textplatzhalter 7">
            <a:extLst>
              <a:ext uri="{FF2B5EF4-FFF2-40B4-BE49-F238E27FC236}">
                <a16:creationId xmlns:a16="http://schemas.microsoft.com/office/drawing/2014/main" id="{FA21A5AC-3EE1-4DA3-8D79-7C43D8D4FECD}"/>
              </a:ext>
            </a:extLst>
          </p:cNvPr>
          <p:cNvSpPr>
            <a:spLocks noGrp="1"/>
          </p:cNvSpPr>
          <p:nvPr>
            <p:ph type="body" sz="quarter" idx="11" hasCustomPrompt="1"/>
          </p:nvPr>
        </p:nvSpPr>
        <p:spPr>
          <a:xfrm>
            <a:off x="4187911" y="2364373"/>
            <a:ext cx="2365288" cy="369332"/>
          </a:xfrm>
        </p:spPr>
        <p:txBody>
          <a:bodyPr anchor="b" anchorCtr="0">
            <a:noAutofit/>
          </a:bodyPr>
          <a:lstStyle>
            <a:lvl1pPr>
              <a:defRPr sz="1200" b="1">
                <a:solidFill>
                  <a:schemeClr val="accent1"/>
                </a:solidFill>
              </a:defRPr>
            </a:lvl1pPr>
          </a:lstStyle>
          <a:p>
            <a:pPr lvl="0"/>
            <a:r>
              <a:rPr lang="de-DE" sz="1200" b="1"/>
              <a:t>First </a:t>
            </a:r>
            <a:r>
              <a:rPr lang="de-DE" sz="1200" b="1" err="1"/>
              <a:t>name</a:t>
            </a:r>
            <a:r>
              <a:rPr lang="de-DE" sz="1200" b="1"/>
              <a:t> Last </a:t>
            </a:r>
            <a:r>
              <a:rPr lang="de-DE" sz="1200" b="1" err="1"/>
              <a:t>name</a:t>
            </a:r>
            <a:endParaRPr lang="de-DE"/>
          </a:p>
        </p:txBody>
      </p:sp>
      <p:sp>
        <p:nvSpPr>
          <p:cNvPr id="20" name="Textplatzhalter 10">
            <a:extLst>
              <a:ext uri="{FF2B5EF4-FFF2-40B4-BE49-F238E27FC236}">
                <a16:creationId xmlns:a16="http://schemas.microsoft.com/office/drawing/2014/main" id="{E3776517-36AA-4A4E-B272-F19F6DB85A03}"/>
              </a:ext>
            </a:extLst>
          </p:cNvPr>
          <p:cNvSpPr>
            <a:spLocks noGrp="1"/>
          </p:cNvSpPr>
          <p:nvPr>
            <p:ph type="body" sz="quarter" idx="12" hasCustomPrompt="1"/>
          </p:nvPr>
        </p:nvSpPr>
        <p:spPr>
          <a:xfrm>
            <a:off x="4187911" y="2749469"/>
            <a:ext cx="2365288" cy="153888"/>
          </a:xfrm>
        </p:spPr>
        <p:txBody>
          <a:bodyPr>
            <a:noAutofit/>
          </a:bodyPr>
          <a:lstStyle>
            <a:lvl1pPr>
              <a:defRPr sz="1000"/>
            </a:lvl1pPr>
          </a:lstStyle>
          <a:p>
            <a:pPr lvl="0"/>
            <a:r>
              <a:rPr lang="de-DE"/>
              <a:t>Educational </a:t>
            </a:r>
            <a:r>
              <a:rPr lang="de-DE" err="1"/>
              <a:t>degree</a:t>
            </a:r>
            <a:endParaRPr lang="de-DE"/>
          </a:p>
        </p:txBody>
      </p:sp>
      <p:sp>
        <p:nvSpPr>
          <p:cNvPr id="21" name="Textplatzhalter 12">
            <a:extLst>
              <a:ext uri="{FF2B5EF4-FFF2-40B4-BE49-F238E27FC236}">
                <a16:creationId xmlns:a16="http://schemas.microsoft.com/office/drawing/2014/main" id="{259AC1C2-74D1-4A03-8D58-029C9A2CBC3E}"/>
              </a:ext>
            </a:extLst>
          </p:cNvPr>
          <p:cNvSpPr>
            <a:spLocks noGrp="1"/>
          </p:cNvSpPr>
          <p:nvPr>
            <p:ph type="body" sz="quarter" idx="13" hasCustomPrompt="1"/>
          </p:nvPr>
        </p:nvSpPr>
        <p:spPr>
          <a:xfrm>
            <a:off x="4187911" y="3082438"/>
            <a:ext cx="2365288" cy="153888"/>
          </a:xfrm>
        </p:spPr>
        <p:txBody>
          <a:bodyPr>
            <a:noAutofit/>
          </a:bodyPr>
          <a:lstStyle>
            <a:lvl1pPr>
              <a:defRPr sz="1000"/>
            </a:lvl1pPr>
          </a:lstStyle>
          <a:p>
            <a:pPr lvl="0"/>
            <a:r>
              <a:rPr lang="de-DE"/>
              <a:t>Organisational Unit / Head </a:t>
            </a:r>
            <a:r>
              <a:rPr lang="de-DE" err="1"/>
              <a:t>of</a:t>
            </a:r>
            <a:r>
              <a:rPr lang="de-DE"/>
              <a:t> Unit</a:t>
            </a:r>
          </a:p>
        </p:txBody>
      </p:sp>
      <p:sp>
        <p:nvSpPr>
          <p:cNvPr id="22" name="Textplatzhalter 14">
            <a:extLst>
              <a:ext uri="{FF2B5EF4-FFF2-40B4-BE49-F238E27FC236}">
                <a16:creationId xmlns:a16="http://schemas.microsoft.com/office/drawing/2014/main" id="{A0910BA9-BC2D-4CF6-A6D9-FB8223743B84}"/>
              </a:ext>
            </a:extLst>
          </p:cNvPr>
          <p:cNvSpPr>
            <a:spLocks noGrp="1"/>
          </p:cNvSpPr>
          <p:nvPr>
            <p:ph type="body" sz="quarter" idx="14" hasCustomPrompt="1"/>
          </p:nvPr>
        </p:nvSpPr>
        <p:spPr>
          <a:xfrm>
            <a:off x="4187911" y="3247322"/>
            <a:ext cx="2365288" cy="153888"/>
          </a:xfrm>
        </p:spPr>
        <p:txBody>
          <a:bodyPr>
            <a:noAutofit/>
          </a:bodyPr>
          <a:lstStyle>
            <a:lvl1pPr>
              <a:defRPr sz="1000"/>
            </a:lvl1pPr>
          </a:lstStyle>
          <a:p>
            <a:pPr lvl="0"/>
            <a:r>
              <a:rPr lang="de-DE"/>
              <a:t>External Title</a:t>
            </a:r>
          </a:p>
        </p:txBody>
      </p:sp>
      <p:sp>
        <p:nvSpPr>
          <p:cNvPr id="23" name="Textplatzhalter 16">
            <a:extLst>
              <a:ext uri="{FF2B5EF4-FFF2-40B4-BE49-F238E27FC236}">
                <a16:creationId xmlns:a16="http://schemas.microsoft.com/office/drawing/2014/main" id="{13BEE9B4-81B9-489C-9424-B9AD62488D9A}"/>
              </a:ext>
            </a:extLst>
          </p:cNvPr>
          <p:cNvSpPr>
            <a:spLocks noGrp="1"/>
          </p:cNvSpPr>
          <p:nvPr>
            <p:ph type="body" sz="quarter" idx="15" hasCustomPrompt="1"/>
          </p:nvPr>
        </p:nvSpPr>
        <p:spPr>
          <a:xfrm>
            <a:off x="4368732" y="3477702"/>
            <a:ext cx="2184467" cy="153888"/>
          </a:xfrm>
        </p:spPr>
        <p:txBody>
          <a:bodyPr>
            <a:noAutofit/>
          </a:bodyPr>
          <a:lstStyle>
            <a:lvl1pPr>
              <a:defRPr sz="1000"/>
            </a:lvl1pPr>
          </a:lstStyle>
          <a:p>
            <a:pPr lvl="0"/>
            <a:r>
              <a:rPr lang="de-DE"/>
              <a:t>+49 XXXX XX-X</a:t>
            </a:r>
          </a:p>
        </p:txBody>
      </p:sp>
      <p:sp>
        <p:nvSpPr>
          <p:cNvPr id="24" name="Textplatzhalter 16">
            <a:extLst>
              <a:ext uri="{FF2B5EF4-FFF2-40B4-BE49-F238E27FC236}">
                <a16:creationId xmlns:a16="http://schemas.microsoft.com/office/drawing/2014/main" id="{569B553B-5FD3-46BC-8088-05A66210AB55}"/>
              </a:ext>
            </a:extLst>
          </p:cNvPr>
          <p:cNvSpPr>
            <a:spLocks noGrp="1"/>
          </p:cNvSpPr>
          <p:nvPr>
            <p:ph type="body" sz="quarter" idx="16" hasCustomPrompt="1"/>
          </p:nvPr>
        </p:nvSpPr>
        <p:spPr>
          <a:xfrm>
            <a:off x="4368732" y="3643413"/>
            <a:ext cx="2184467" cy="153888"/>
          </a:xfrm>
        </p:spPr>
        <p:txBody>
          <a:bodyPr>
            <a:noAutofit/>
          </a:bodyPr>
          <a:lstStyle>
            <a:lvl1pPr>
              <a:defRPr sz="1000"/>
            </a:lvl1pPr>
          </a:lstStyle>
          <a:p>
            <a:pPr lvl="0"/>
            <a:r>
              <a:rPr lang="de-DE"/>
              <a:t>+49 XXX XXXXXXX</a:t>
            </a:r>
          </a:p>
        </p:txBody>
      </p:sp>
      <p:sp>
        <p:nvSpPr>
          <p:cNvPr id="25" name="Textplatzhalter 19">
            <a:extLst>
              <a:ext uri="{FF2B5EF4-FFF2-40B4-BE49-F238E27FC236}">
                <a16:creationId xmlns:a16="http://schemas.microsoft.com/office/drawing/2014/main" id="{66DE97D5-539F-4028-9E3E-5E2686310E9A}"/>
              </a:ext>
            </a:extLst>
          </p:cNvPr>
          <p:cNvSpPr>
            <a:spLocks noGrp="1"/>
          </p:cNvSpPr>
          <p:nvPr>
            <p:ph type="body" sz="quarter" idx="17" hasCustomPrompt="1"/>
          </p:nvPr>
        </p:nvSpPr>
        <p:spPr>
          <a:xfrm>
            <a:off x="4187911" y="3870276"/>
            <a:ext cx="2365288" cy="153888"/>
          </a:xfrm>
        </p:spPr>
        <p:txBody>
          <a:bodyPr>
            <a:noAutofit/>
          </a:bodyPr>
          <a:lstStyle>
            <a:lvl1pPr>
              <a:defRPr sz="1000"/>
            </a:lvl1pPr>
          </a:lstStyle>
          <a:p>
            <a:pPr lvl="0"/>
            <a:r>
              <a:rPr lang="de-DE"/>
              <a:t>Firstname.lastname@draexlmaier.com</a:t>
            </a:r>
          </a:p>
        </p:txBody>
      </p:sp>
      <p:sp>
        <p:nvSpPr>
          <p:cNvPr id="26" name="Rechteck 25">
            <a:extLst>
              <a:ext uri="{FF2B5EF4-FFF2-40B4-BE49-F238E27FC236}">
                <a16:creationId xmlns:a16="http://schemas.microsoft.com/office/drawing/2014/main" id="{6710B681-F53E-47BE-BCFE-C63C51C8CD4E}"/>
              </a:ext>
            </a:extLst>
          </p:cNvPr>
          <p:cNvSpPr/>
          <p:nvPr/>
        </p:nvSpPr>
        <p:spPr>
          <a:xfrm>
            <a:off x="4187911" y="4033588"/>
            <a:ext cx="2365289" cy="15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r>
              <a:rPr lang="de-DE" sz="1000" b="1">
                <a:solidFill>
                  <a:schemeClr val="accent1"/>
                </a:solidFill>
              </a:rPr>
              <a:t>www.draexlmaier.com</a:t>
            </a:r>
          </a:p>
        </p:txBody>
      </p:sp>
      <p:sp>
        <p:nvSpPr>
          <p:cNvPr id="27" name="Address">
            <a:extLst>
              <a:ext uri="{FF2B5EF4-FFF2-40B4-BE49-F238E27FC236}">
                <a16:creationId xmlns:a16="http://schemas.microsoft.com/office/drawing/2014/main" id="{B23E7F1E-85CB-412A-93E8-1798D77E2033}"/>
              </a:ext>
            </a:extLst>
          </p:cNvPr>
          <p:cNvSpPr txBox="1">
            <a:spLocks/>
          </p:cNvSpPr>
          <p:nvPr/>
        </p:nvSpPr>
        <p:spPr>
          <a:xfrm>
            <a:off x="6565900" y="2755901"/>
            <a:ext cx="1444544" cy="166775"/>
          </a:xfrm>
          <a:prstGeom prst="rect">
            <a:avLst/>
          </a:prstGeom>
        </p:spPr>
        <p:txBody>
          <a:bodyPr vert="horz" lIns="0" tIns="0" rIns="0" bIns="0" rtlCol="0">
            <a:noAutofit/>
          </a:bodyPr>
          <a:lstStyle/>
          <a:p>
            <a:pPr algn="r">
              <a:spcBef>
                <a:spcPts val="133"/>
              </a:spcBef>
              <a:buClr>
                <a:schemeClr val="accent1"/>
              </a:buClr>
              <a:buSzPct val="100000"/>
              <a:defRPr/>
            </a:pPr>
            <a:r>
              <a:rPr lang="de-DE" sz="1000" b="1"/>
              <a:t>DRÄXLMAIER Group</a:t>
            </a:r>
          </a:p>
        </p:txBody>
      </p:sp>
      <p:sp>
        <p:nvSpPr>
          <p:cNvPr id="28" name="Textplatzhalter 16">
            <a:extLst>
              <a:ext uri="{FF2B5EF4-FFF2-40B4-BE49-F238E27FC236}">
                <a16:creationId xmlns:a16="http://schemas.microsoft.com/office/drawing/2014/main" id="{E689B8A6-2435-4013-ACA9-DBC1372D4FE7}"/>
              </a:ext>
            </a:extLst>
          </p:cNvPr>
          <p:cNvSpPr>
            <a:spLocks noGrp="1"/>
          </p:cNvSpPr>
          <p:nvPr>
            <p:ph type="body" sz="quarter" idx="18" hasCustomPrompt="1"/>
          </p:nvPr>
        </p:nvSpPr>
        <p:spPr>
          <a:xfrm>
            <a:off x="4187911" y="3477702"/>
            <a:ext cx="180821" cy="153888"/>
          </a:xfrm>
        </p:spPr>
        <p:txBody>
          <a:bodyPr>
            <a:noAutofit/>
          </a:bodyPr>
          <a:lstStyle>
            <a:lvl1pPr>
              <a:defRPr sz="1000"/>
            </a:lvl1pPr>
          </a:lstStyle>
          <a:p>
            <a:pPr lvl="0"/>
            <a:r>
              <a:rPr lang="de-DE"/>
              <a:t>T</a:t>
            </a:r>
          </a:p>
        </p:txBody>
      </p:sp>
      <p:sp>
        <p:nvSpPr>
          <p:cNvPr id="30" name="Textplatzhalter 19">
            <a:extLst>
              <a:ext uri="{FF2B5EF4-FFF2-40B4-BE49-F238E27FC236}">
                <a16:creationId xmlns:a16="http://schemas.microsoft.com/office/drawing/2014/main" id="{D5BA6DFD-B51A-4DC9-9E27-5D2EC51B4BDC}"/>
              </a:ext>
            </a:extLst>
          </p:cNvPr>
          <p:cNvSpPr>
            <a:spLocks noGrp="1"/>
          </p:cNvSpPr>
          <p:nvPr>
            <p:ph type="body" sz="quarter" idx="20" hasCustomPrompt="1"/>
          </p:nvPr>
        </p:nvSpPr>
        <p:spPr>
          <a:xfrm>
            <a:off x="6565900" y="2922676"/>
            <a:ext cx="1444544" cy="153888"/>
          </a:xfrm>
        </p:spPr>
        <p:txBody>
          <a:bodyPr>
            <a:noAutofit/>
          </a:bodyPr>
          <a:lstStyle>
            <a:lvl1pPr algn="r">
              <a:defRPr sz="1000"/>
            </a:lvl1pPr>
          </a:lstStyle>
          <a:p>
            <a:pPr lvl="0"/>
            <a:r>
              <a:rPr lang="de-DE"/>
              <a:t>Company</a:t>
            </a:r>
          </a:p>
        </p:txBody>
      </p:sp>
      <p:sp>
        <p:nvSpPr>
          <p:cNvPr id="31" name="Textplatzhalter 19">
            <a:extLst>
              <a:ext uri="{FF2B5EF4-FFF2-40B4-BE49-F238E27FC236}">
                <a16:creationId xmlns:a16="http://schemas.microsoft.com/office/drawing/2014/main" id="{230434BD-C894-4892-A903-A91DFA326987}"/>
              </a:ext>
            </a:extLst>
          </p:cNvPr>
          <p:cNvSpPr>
            <a:spLocks noGrp="1"/>
          </p:cNvSpPr>
          <p:nvPr>
            <p:ph type="body" sz="quarter" idx="21" hasCustomPrompt="1"/>
          </p:nvPr>
        </p:nvSpPr>
        <p:spPr>
          <a:xfrm>
            <a:off x="6565900" y="3174879"/>
            <a:ext cx="1444544" cy="858709"/>
          </a:xfrm>
        </p:spPr>
        <p:txBody>
          <a:bodyPr>
            <a:noAutofit/>
          </a:bodyPr>
          <a:lstStyle>
            <a:lvl1pPr algn="r">
              <a:defRPr sz="1000"/>
            </a:lvl1pPr>
          </a:lstStyle>
          <a:p>
            <a:pPr lvl="0"/>
            <a:r>
              <a:rPr lang="de-DE" err="1"/>
              <a:t>Address</a:t>
            </a:r>
            <a:endParaRPr lang="de-DE"/>
          </a:p>
        </p:txBody>
      </p:sp>
      <p:sp>
        <p:nvSpPr>
          <p:cNvPr id="32" name="Textplatzhalter 8">
            <a:extLst>
              <a:ext uri="{FF2B5EF4-FFF2-40B4-BE49-F238E27FC236}">
                <a16:creationId xmlns:a16="http://schemas.microsoft.com/office/drawing/2014/main" id="{F094D396-242D-4599-86FB-03EB85D93246}"/>
              </a:ext>
            </a:extLst>
          </p:cNvPr>
          <p:cNvSpPr>
            <a:spLocks noGrp="1"/>
          </p:cNvSpPr>
          <p:nvPr>
            <p:ph type="body" sz="quarter" idx="22" hasCustomPrompt="1"/>
          </p:nvPr>
        </p:nvSpPr>
        <p:spPr>
          <a:xfrm>
            <a:off x="4187911" y="3643413"/>
            <a:ext cx="180821" cy="153888"/>
          </a:xfrm>
        </p:spPr>
        <p:txBody>
          <a:bodyPr/>
          <a:lstStyle>
            <a:lvl1pPr>
              <a:defRPr sz="1000"/>
            </a:lvl1pPr>
            <a:lvl2pPr marL="0" indent="0">
              <a:buNone/>
              <a:defRPr/>
            </a:lvl2pPr>
            <a:lvl3pPr marL="239182" indent="0">
              <a:buNone/>
              <a:defRPr/>
            </a:lvl3pPr>
            <a:lvl4pPr marL="478367" indent="0">
              <a:buNone/>
              <a:defRPr/>
            </a:lvl4pPr>
            <a:lvl5pPr marL="719666" indent="0">
              <a:buNone/>
              <a:defRPr/>
            </a:lvl5pPr>
          </a:lstStyle>
          <a:p>
            <a:pPr lvl="0"/>
            <a:r>
              <a:rPr lang="de-DE"/>
              <a:t>M </a:t>
            </a:r>
          </a:p>
        </p:txBody>
      </p:sp>
    </p:spTree>
    <p:extLst>
      <p:ext uri="{BB962C8B-B14F-4D97-AF65-F5344CB8AC3E}">
        <p14:creationId xmlns:p14="http://schemas.microsoft.com/office/powerpoint/2010/main" val="2329319685"/>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p:cSld name="Last Page with Contact grey">
    <p:spTree>
      <p:nvGrpSpPr>
        <p:cNvPr id="1" name=""/>
        <p:cNvGrpSpPr/>
        <p:nvPr/>
      </p:nvGrpSpPr>
      <p:grpSpPr>
        <a:xfrm>
          <a:off x="0" y="0"/>
          <a:ext cx="0" cy="0"/>
          <a:chOff x="0" y="0"/>
          <a:chExt cx="0" cy="0"/>
        </a:xfrm>
      </p:grpSpPr>
      <p:sp>
        <p:nvSpPr>
          <p:cNvPr id="2" name="Rechteck 1"/>
          <p:cNvSpPr/>
          <p:nvPr/>
        </p:nvSpPr>
        <p:spPr>
          <a:xfrm>
            <a:off x="0" y="0"/>
            <a:ext cx="12195175" cy="6858000"/>
          </a:xfrm>
          <a:prstGeom prst="rect">
            <a:avLst/>
          </a:prstGeom>
          <a:gradFill>
            <a:gsLst>
              <a:gs pos="0">
                <a:schemeClr val="accent2">
                  <a:lumMod val="60000"/>
                  <a:lumOff val="40000"/>
                </a:schemeClr>
              </a:gs>
              <a:gs pos="100000">
                <a:schemeClr val="bg1">
                  <a:lumMod val="95000"/>
                </a:schemeClr>
              </a:gs>
              <a:gs pos="40000">
                <a:schemeClr val="accent2">
                  <a:lumMod val="40000"/>
                  <a:lumOff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Fußzeilenplatzhalter 3"/>
          <p:cNvSpPr>
            <a:spLocks noGrp="1"/>
          </p:cNvSpPr>
          <p:nvPr>
            <p:ph type="ftr" sz="quarter" idx="10"/>
          </p:nvPr>
        </p:nvSpPr>
        <p:spPr/>
        <p:txBody>
          <a:bodyPr/>
          <a:lstStyle/>
          <a:p>
            <a:endParaRPr lang="de-DE"/>
          </a:p>
        </p:txBody>
      </p:sp>
      <p:sp>
        <p:nvSpPr>
          <p:cNvPr id="6" name="Rechteck 5"/>
          <p:cNvSpPr/>
          <p:nvPr/>
        </p:nvSpPr>
        <p:spPr>
          <a:xfrm>
            <a:off x="3897045" y="881380"/>
            <a:ext cx="4401084" cy="2811566"/>
          </a:xfrm>
          <a:prstGeom prst="rect">
            <a:avLst/>
          </a:prstGeom>
          <a:solidFill>
            <a:schemeClr val="bg2"/>
          </a:solidFill>
          <a:ln w="9525">
            <a:noFill/>
          </a:ln>
          <a:effectLst>
            <a:outerShdw blurRad="88900" dir="13500000" sy="23000" kx="1200000" algn="b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Bild 20" descr="DRX_LO1407_RGB_RZ.eps">
            <a:extLst>
              <a:ext uri="{FF2B5EF4-FFF2-40B4-BE49-F238E27FC236}">
                <a16:creationId xmlns:a16="http://schemas.microsoft.com/office/drawing/2014/main" id="{D3DBDC87-2644-4E91-B0E0-BF0368466AAA}"/>
              </a:ext>
            </a:extLst>
          </p:cNvPr>
          <p:cNvPicPr>
            <a:picLocks noChangeAspect="1"/>
          </p:cNvPicPr>
          <p:nvPr/>
        </p:nvPicPr>
        <p:blipFill>
          <a:blip r:embed="rId2" cstate="print">
            <a:lum bright="-100000" contrast="100000"/>
            <a:extLst>
              <a:ext uri="{28A0092B-C50C-407E-A947-70E740481C1C}">
                <a14:useLocalDpi xmlns:a14="http://schemas.microsoft.com/office/drawing/2010/main" val="0"/>
              </a:ext>
            </a:extLst>
          </a:blip>
          <a:stretch>
            <a:fillRect/>
          </a:stretch>
        </p:blipFill>
        <p:spPr>
          <a:xfrm>
            <a:off x="6856539" y="1170305"/>
            <a:ext cx="1152000" cy="489727"/>
          </a:xfrm>
          <a:prstGeom prst="rect">
            <a:avLst/>
          </a:prstGeom>
        </p:spPr>
      </p:pic>
      <p:sp>
        <p:nvSpPr>
          <p:cNvPr id="18" name="Inhaltsplatzhalter 19">
            <a:extLst>
              <a:ext uri="{FF2B5EF4-FFF2-40B4-BE49-F238E27FC236}">
                <a16:creationId xmlns:a16="http://schemas.microsoft.com/office/drawing/2014/main" id="{B636A7FA-55E7-4107-AA08-C736EBBB8307}"/>
              </a:ext>
            </a:extLst>
          </p:cNvPr>
          <p:cNvSpPr>
            <a:spLocks noGrp="1"/>
          </p:cNvSpPr>
          <p:nvPr>
            <p:ph sz="quarter" idx="18"/>
          </p:nvPr>
        </p:nvSpPr>
        <p:spPr>
          <a:xfrm>
            <a:off x="2831911" y="4141836"/>
            <a:ext cx="6531352" cy="184683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9" name="Textplatzhalter 7">
            <a:extLst>
              <a:ext uri="{FF2B5EF4-FFF2-40B4-BE49-F238E27FC236}">
                <a16:creationId xmlns:a16="http://schemas.microsoft.com/office/drawing/2014/main" id="{8E48FF13-8F91-4784-A97B-8C414F5DA6E3}"/>
              </a:ext>
            </a:extLst>
          </p:cNvPr>
          <p:cNvSpPr>
            <a:spLocks noGrp="1"/>
          </p:cNvSpPr>
          <p:nvPr>
            <p:ph type="body" sz="quarter" idx="11" hasCustomPrompt="1"/>
          </p:nvPr>
        </p:nvSpPr>
        <p:spPr>
          <a:xfrm>
            <a:off x="4186006" y="1610834"/>
            <a:ext cx="2365288" cy="369332"/>
          </a:xfrm>
        </p:spPr>
        <p:txBody>
          <a:bodyPr anchor="b" anchorCtr="0">
            <a:noAutofit/>
          </a:bodyPr>
          <a:lstStyle>
            <a:lvl1pPr>
              <a:defRPr sz="1200" b="1">
                <a:solidFill>
                  <a:schemeClr val="accent1"/>
                </a:solidFill>
              </a:defRPr>
            </a:lvl1pPr>
          </a:lstStyle>
          <a:p>
            <a:pPr lvl="0"/>
            <a:r>
              <a:rPr lang="de-DE" sz="1200" b="1"/>
              <a:t>First </a:t>
            </a:r>
            <a:r>
              <a:rPr lang="de-DE" sz="1200" b="1" err="1"/>
              <a:t>name</a:t>
            </a:r>
            <a:r>
              <a:rPr lang="de-DE" sz="1200" b="1"/>
              <a:t> Last </a:t>
            </a:r>
            <a:r>
              <a:rPr lang="de-DE" sz="1200" b="1" err="1"/>
              <a:t>name</a:t>
            </a:r>
            <a:endParaRPr lang="de-DE"/>
          </a:p>
        </p:txBody>
      </p:sp>
      <p:sp>
        <p:nvSpPr>
          <p:cNvPr id="20" name="Textplatzhalter 10">
            <a:extLst>
              <a:ext uri="{FF2B5EF4-FFF2-40B4-BE49-F238E27FC236}">
                <a16:creationId xmlns:a16="http://schemas.microsoft.com/office/drawing/2014/main" id="{99C99D3C-288E-448F-B1B4-E51856E1553B}"/>
              </a:ext>
            </a:extLst>
          </p:cNvPr>
          <p:cNvSpPr>
            <a:spLocks noGrp="1"/>
          </p:cNvSpPr>
          <p:nvPr>
            <p:ph type="body" sz="quarter" idx="12" hasCustomPrompt="1"/>
          </p:nvPr>
        </p:nvSpPr>
        <p:spPr>
          <a:xfrm>
            <a:off x="4186006" y="1995930"/>
            <a:ext cx="2365288" cy="153888"/>
          </a:xfrm>
        </p:spPr>
        <p:txBody>
          <a:bodyPr>
            <a:noAutofit/>
          </a:bodyPr>
          <a:lstStyle>
            <a:lvl1pPr>
              <a:defRPr sz="1000"/>
            </a:lvl1pPr>
          </a:lstStyle>
          <a:p>
            <a:pPr lvl="0"/>
            <a:r>
              <a:rPr lang="de-DE"/>
              <a:t>Educational </a:t>
            </a:r>
            <a:r>
              <a:rPr lang="de-DE" err="1"/>
              <a:t>degree</a:t>
            </a:r>
            <a:endParaRPr lang="de-DE"/>
          </a:p>
        </p:txBody>
      </p:sp>
      <p:sp>
        <p:nvSpPr>
          <p:cNvPr id="21" name="Textplatzhalter 12">
            <a:extLst>
              <a:ext uri="{FF2B5EF4-FFF2-40B4-BE49-F238E27FC236}">
                <a16:creationId xmlns:a16="http://schemas.microsoft.com/office/drawing/2014/main" id="{DEDD4CC3-E060-4C66-BE6D-1CC3DD5C19F3}"/>
              </a:ext>
            </a:extLst>
          </p:cNvPr>
          <p:cNvSpPr>
            <a:spLocks noGrp="1"/>
          </p:cNvSpPr>
          <p:nvPr>
            <p:ph type="body" sz="quarter" idx="13" hasCustomPrompt="1"/>
          </p:nvPr>
        </p:nvSpPr>
        <p:spPr>
          <a:xfrm>
            <a:off x="4186006" y="2328899"/>
            <a:ext cx="2365288" cy="153888"/>
          </a:xfrm>
        </p:spPr>
        <p:txBody>
          <a:bodyPr>
            <a:noAutofit/>
          </a:bodyPr>
          <a:lstStyle>
            <a:lvl1pPr>
              <a:defRPr sz="1000"/>
            </a:lvl1pPr>
          </a:lstStyle>
          <a:p>
            <a:pPr lvl="0"/>
            <a:r>
              <a:rPr lang="de-DE"/>
              <a:t>Organisational Unit / Head </a:t>
            </a:r>
            <a:r>
              <a:rPr lang="de-DE" err="1"/>
              <a:t>of</a:t>
            </a:r>
            <a:r>
              <a:rPr lang="de-DE"/>
              <a:t> Unit</a:t>
            </a:r>
          </a:p>
        </p:txBody>
      </p:sp>
      <p:sp>
        <p:nvSpPr>
          <p:cNvPr id="22" name="Textplatzhalter 14">
            <a:extLst>
              <a:ext uri="{FF2B5EF4-FFF2-40B4-BE49-F238E27FC236}">
                <a16:creationId xmlns:a16="http://schemas.microsoft.com/office/drawing/2014/main" id="{FFC89D91-67B0-457C-A329-4ED2C6772BE9}"/>
              </a:ext>
            </a:extLst>
          </p:cNvPr>
          <p:cNvSpPr>
            <a:spLocks noGrp="1"/>
          </p:cNvSpPr>
          <p:nvPr>
            <p:ph type="body" sz="quarter" idx="14" hasCustomPrompt="1"/>
          </p:nvPr>
        </p:nvSpPr>
        <p:spPr>
          <a:xfrm>
            <a:off x="4186006" y="2493783"/>
            <a:ext cx="2365288" cy="153888"/>
          </a:xfrm>
        </p:spPr>
        <p:txBody>
          <a:bodyPr>
            <a:noAutofit/>
          </a:bodyPr>
          <a:lstStyle>
            <a:lvl1pPr>
              <a:defRPr sz="1000"/>
            </a:lvl1pPr>
          </a:lstStyle>
          <a:p>
            <a:pPr lvl="0"/>
            <a:r>
              <a:rPr lang="de-DE"/>
              <a:t>External Title</a:t>
            </a:r>
          </a:p>
        </p:txBody>
      </p:sp>
      <p:sp>
        <p:nvSpPr>
          <p:cNvPr id="23" name="Textplatzhalter 16">
            <a:extLst>
              <a:ext uri="{FF2B5EF4-FFF2-40B4-BE49-F238E27FC236}">
                <a16:creationId xmlns:a16="http://schemas.microsoft.com/office/drawing/2014/main" id="{237EBD4F-1BC2-4C63-8876-A4AEAFCFC3C1}"/>
              </a:ext>
            </a:extLst>
          </p:cNvPr>
          <p:cNvSpPr>
            <a:spLocks noGrp="1"/>
          </p:cNvSpPr>
          <p:nvPr>
            <p:ph type="body" sz="quarter" idx="15" hasCustomPrompt="1"/>
          </p:nvPr>
        </p:nvSpPr>
        <p:spPr>
          <a:xfrm>
            <a:off x="4366827" y="2724163"/>
            <a:ext cx="2184467" cy="153888"/>
          </a:xfrm>
        </p:spPr>
        <p:txBody>
          <a:bodyPr>
            <a:noAutofit/>
          </a:bodyPr>
          <a:lstStyle>
            <a:lvl1pPr>
              <a:defRPr sz="1000"/>
            </a:lvl1pPr>
          </a:lstStyle>
          <a:p>
            <a:pPr lvl="0"/>
            <a:r>
              <a:rPr lang="de-DE"/>
              <a:t>+49 XXXX XX-X</a:t>
            </a:r>
          </a:p>
        </p:txBody>
      </p:sp>
      <p:sp>
        <p:nvSpPr>
          <p:cNvPr id="24" name="Textplatzhalter 16">
            <a:extLst>
              <a:ext uri="{FF2B5EF4-FFF2-40B4-BE49-F238E27FC236}">
                <a16:creationId xmlns:a16="http://schemas.microsoft.com/office/drawing/2014/main" id="{C10B9E1D-0772-43E4-8EF9-ED0BF350F9B7}"/>
              </a:ext>
            </a:extLst>
          </p:cNvPr>
          <p:cNvSpPr>
            <a:spLocks noGrp="1"/>
          </p:cNvSpPr>
          <p:nvPr>
            <p:ph type="body" sz="quarter" idx="16" hasCustomPrompt="1"/>
          </p:nvPr>
        </p:nvSpPr>
        <p:spPr>
          <a:xfrm>
            <a:off x="4366827" y="2889874"/>
            <a:ext cx="2184467" cy="153888"/>
          </a:xfrm>
        </p:spPr>
        <p:txBody>
          <a:bodyPr>
            <a:noAutofit/>
          </a:bodyPr>
          <a:lstStyle>
            <a:lvl1pPr>
              <a:defRPr sz="1000"/>
            </a:lvl1pPr>
          </a:lstStyle>
          <a:p>
            <a:pPr lvl="0"/>
            <a:r>
              <a:rPr lang="de-DE"/>
              <a:t>+49 XXX XXXXXXX</a:t>
            </a:r>
          </a:p>
        </p:txBody>
      </p:sp>
      <p:sp>
        <p:nvSpPr>
          <p:cNvPr id="25" name="Textplatzhalter 19">
            <a:extLst>
              <a:ext uri="{FF2B5EF4-FFF2-40B4-BE49-F238E27FC236}">
                <a16:creationId xmlns:a16="http://schemas.microsoft.com/office/drawing/2014/main" id="{0D7508E7-C604-4F42-9D54-96AD10AE759B}"/>
              </a:ext>
            </a:extLst>
          </p:cNvPr>
          <p:cNvSpPr>
            <a:spLocks noGrp="1"/>
          </p:cNvSpPr>
          <p:nvPr>
            <p:ph type="body" sz="quarter" idx="17" hasCustomPrompt="1"/>
          </p:nvPr>
        </p:nvSpPr>
        <p:spPr>
          <a:xfrm>
            <a:off x="4186006" y="3116737"/>
            <a:ext cx="2365288" cy="153888"/>
          </a:xfrm>
        </p:spPr>
        <p:txBody>
          <a:bodyPr>
            <a:noAutofit/>
          </a:bodyPr>
          <a:lstStyle>
            <a:lvl1pPr>
              <a:defRPr sz="1000"/>
            </a:lvl1pPr>
          </a:lstStyle>
          <a:p>
            <a:pPr lvl="0"/>
            <a:r>
              <a:rPr lang="de-DE"/>
              <a:t>Firstname.lastname@draexlmaier.com</a:t>
            </a:r>
          </a:p>
        </p:txBody>
      </p:sp>
      <p:sp>
        <p:nvSpPr>
          <p:cNvPr id="26" name="Rechteck 25">
            <a:extLst>
              <a:ext uri="{FF2B5EF4-FFF2-40B4-BE49-F238E27FC236}">
                <a16:creationId xmlns:a16="http://schemas.microsoft.com/office/drawing/2014/main" id="{3CA0A547-FF05-4B28-8EEC-44128317F25D}"/>
              </a:ext>
            </a:extLst>
          </p:cNvPr>
          <p:cNvSpPr/>
          <p:nvPr/>
        </p:nvSpPr>
        <p:spPr>
          <a:xfrm>
            <a:off x="4186006" y="3280049"/>
            <a:ext cx="2365289" cy="15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r>
              <a:rPr lang="de-DE" sz="1000" b="1">
                <a:solidFill>
                  <a:schemeClr val="accent1"/>
                </a:solidFill>
              </a:rPr>
              <a:t>www.draexlmaier.com</a:t>
            </a:r>
          </a:p>
        </p:txBody>
      </p:sp>
      <p:sp>
        <p:nvSpPr>
          <p:cNvPr id="27" name="Address">
            <a:extLst>
              <a:ext uri="{FF2B5EF4-FFF2-40B4-BE49-F238E27FC236}">
                <a16:creationId xmlns:a16="http://schemas.microsoft.com/office/drawing/2014/main" id="{BF0BBCFC-29E9-4944-A4C8-967D9E435E80}"/>
              </a:ext>
            </a:extLst>
          </p:cNvPr>
          <p:cNvSpPr txBox="1">
            <a:spLocks/>
          </p:cNvSpPr>
          <p:nvPr/>
        </p:nvSpPr>
        <p:spPr>
          <a:xfrm>
            <a:off x="6563995" y="2002362"/>
            <a:ext cx="1444544" cy="165758"/>
          </a:xfrm>
          <a:prstGeom prst="rect">
            <a:avLst/>
          </a:prstGeom>
        </p:spPr>
        <p:txBody>
          <a:bodyPr vert="horz" lIns="0" tIns="0" rIns="0" bIns="0" rtlCol="0">
            <a:noAutofit/>
          </a:bodyPr>
          <a:lstStyle/>
          <a:p>
            <a:pPr algn="r">
              <a:spcBef>
                <a:spcPts val="133"/>
              </a:spcBef>
              <a:buClr>
                <a:schemeClr val="accent1"/>
              </a:buClr>
              <a:buSzPct val="100000"/>
              <a:defRPr/>
            </a:pPr>
            <a:r>
              <a:rPr lang="de-DE" sz="1000" b="1"/>
              <a:t>DRÄXLMAIER Group</a:t>
            </a:r>
          </a:p>
        </p:txBody>
      </p:sp>
      <p:sp>
        <p:nvSpPr>
          <p:cNvPr id="28" name="Textplatzhalter 16">
            <a:extLst>
              <a:ext uri="{FF2B5EF4-FFF2-40B4-BE49-F238E27FC236}">
                <a16:creationId xmlns:a16="http://schemas.microsoft.com/office/drawing/2014/main" id="{449FA0D1-1368-4C05-9A54-6E02C4CD455C}"/>
              </a:ext>
            </a:extLst>
          </p:cNvPr>
          <p:cNvSpPr>
            <a:spLocks noGrp="1"/>
          </p:cNvSpPr>
          <p:nvPr>
            <p:ph type="body" sz="quarter" idx="19" hasCustomPrompt="1"/>
          </p:nvPr>
        </p:nvSpPr>
        <p:spPr>
          <a:xfrm>
            <a:off x="4186006" y="2724163"/>
            <a:ext cx="180821" cy="153888"/>
          </a:xfrm>
        </p:spPr>
        <p:txBody>
          <a:bodyPr>
            <a:noAutofit/>
          </a:bodyPr>
          <a:lstStyle>
            <a:lvl1pPr>
              <a:defRPr sz="1000"/>
            </a:lvl1pPr>
          </a:lstStyle>
          <a:p>
            <a:pPr lvl="0"/>
            <a:r>
              <a:rPr lang="de-DE"/>
              <a:t>T</a:t>
            </a:r>
          </a:p>
        </p:txBody>
      </p:sp>
      <p:sp>
        <p:nvSpPr>
          <p:cNvPr id="30" name="Textplatzhalter 19">
            <a:extLst>
              <a:ext uri="{FF2B5EF4-FFF2-40B4-BE49-F238E27FC236}">
                <a16:creationId xmlns:a16="http://schemas.microsoft.com/office/drawing/2014/main" id="{10FB2AB1-9AA8-432E-85E5-3FE7D7410904}"/>
              </a:ext>
            </a:extLst>
          </p:cNvPr>
          <p:cNvSpPr>
            <a:spLocks noGrp="1"/>
          </p:cNvSpPr>
          <p:nvPr>
            <p:ph type="body" sz="quarter" idx="21" hasCustomPrompt="1"/>
          </p:nvPr>
        </p:nvSpPr>
        <p:spPr>
          <a:xfrm>
            <a:off x="6563995" y="2168120"/>
            <a:ext cx="1444544" cy="153888"/>
          </a:xfrm>
        </p:spPr>
        <p:txBody>
          <a:bodyPr>
            <a:noAutofit/>
          </a:bodyPr>
          <a:lstStyle>
            <a:lvl1pPr algn="r">
              <a:defRPr sz="1000"/>
            </a:lvl1pPr>
          </a:lstStyle>
          <a:p>
            <a:pPr lvl="0"/>
            <a:r>
              <a:rPr lang="de-DE"/>
              <a:t>Company</a:t>
            </a:r>
          </a:p>
        </p:txBody>
      </p:sp>
      <p:sp>
        <p:nvSpPr>
          <p:cNvPr id="31" name="Textplatzhalter 19">
            <a:extLst>
              <a:ext uri="{FF2B5EF4-FFF2-40B4-BE49-F238E27FC236}">
                <a16:creationId xmlns:a16="http://schemas.microsoft.com/office/drawing/2014/main" id="{783DEBE8-AECE-46B7-AA36-CC2BC8335209}"/>
              </a:ext>
            </a:extLst>
          </p:cNvPr>
          <p:cNvSpPr>
            <a:spLocks noGrp="1"/>
          </p:cNvSpPr>
          <p:nvPr>
            <p:ph type="body" sz="quarter" idx="22" hasCustomPrompt="1"/>
          </p:nvPr>
        </p:nvSpPr>
        <p:spPr>
          <a:xfrm>
            <a:off x="6563995" y="2420323"/>
            <a:ext cx="1444544" cy="858709"/>
          </a:xfrm>
        </p:spPr>
        <p:txBody>
          <a:bodyPr>
            <a:noAutofit/>
          </a:bodyPr>
          <a:lstStyle>
            <a:lvl1pPr algn="r">
              <a:defRPr sz="1000"/>
            </a:lvl1pPr>
          </a:lstStyle>
          <a:p>
            <a:pPr lvl="0"/>
            <a:r>
              <a:rPr lang="de-DE" err="1"/>
              <a:t>Address</a:t>
            </a:r>
            <a:endParaRPr lang="de-DE"/>
          </a:p>
        </p:txBody>
      </p:sp>
      <p:sp>
        <p:nvSpPr>
          <p:cNvPr id="32" name="Textplatzhalter 8">
            <a:extLst>
              <a:ext uri="{FF2B5EF4-FFF2-40B4-BE49-F238E27FC236}">
                <a16:creationId xmlns:a16="http://schemas.microsoft.com/office/drawing/2014/main" id="{32171D20-BD25-45CF-9225-E862CB7EAF15}"/>
              </a:ext>
            </a:extLst>
          </p:cNvPr>
          <p:cNvSpPr>
            <a:spLocks noGrp="1"/>
          </p:cNvSpPr>
          <p:nvPr>
            <p:ph type="body" sz="quarter" idx="23" hasCustomPrompt="1"/>
          </p:nvPr>
        </p:nvSpPr>
        <p:spPr>
          <a:xfrm>
            <a:off x="4186006" y="2889874"/>
            <a:ext cx="180821" cy="153888"/>
          </a:xfrm>
        </p:spPr>
        <p:txBody>
          <a:bodyPr/>
          <a:lstStyle>
            <a:lvl1pPr>
              <a:defRPr sz="1000"/>
            </a:lvl1pPr>
            <a:lvl2pPr marL="0" indent="0">
              <a:buNone/>
              <a:defRPr/>
            </a:lvl2pPr>
            <a:lvl3pPr marL="239182" indent="0">
              <a:buNone/>
              <a:defRPr/>
            </a:lvl3pPr>
            <a:lvl4pPr marL="478367" indent="0">
              <a:buNone/>
              <a:defRPr/>
            </a:lvl4pPr>
            <a:lvl5pPr marL="719666" indent="0">
              <a:buNone/>
              <a:defRPr/>
            </a:lvl5pPr>
          </a:lstStyle>
          <a:p>
            <a:pPr lvl="0"/>
            <a:r>
              <a:rPr lang="de-DE"/>
              <a:t>M </a:t>
            </a:r>
          </a:p>
        </p:txBody>
      </p:sp>
    </p:spTree>
    <p:extLst>
      <p:ext uri="{BB962C8B-B14F-4D97-AF65-F5344CB8AC3E}">
        <p14:creationId xmlns:p14="http://schemas.microsoft.com/office/powerpoint/2010/main" val="2283066872"/>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p:cSld name="Chapter">
    <p:spTree>
      <p:nvGrpSpPr>
        <p:cNvPr id="1" name=""/>
        <p:cNvGrpSpPr/>
        <p:nvPr/>
      </p:nvGrpSpPr>
      <p:grpSpPr>
        <a:xfrm>
          <a:off x="0" y="0"/>
          <a:ext cx="0" cy="0"/>
          <a:chOff x="0" y="0"/>
          <a:chExt cx="0" cy="0"/>
        </a:xfrm>
      </p:grpSpPr>
      <p:sp>
        <p:nvSpPr>
          <p:cNvPr id="6" name="Titel 1"/>
          <p:cNvSpPr>
            <a:spLocks noGrp="1"/>
          </p:cNvSpPr>
          <p:nvPr>
            <p:ph type="title" hasCustomPrompt="1"/>
          </p:nvPr>
        </p:nvSpPr>
        <p:spPr>
          <a:xfrm>
            <a:off x="324001" y="2448789"/>
            <a:ext cx="11545587" cy="1732452"/>
          </a:xfrm>
        </p:spPr>
        <p:txBody>
          <a:bodyPr tIns="72000" bIns="72000" anchor="b"/>
          <a:lstStyle>
            <a:lvl1pPr>
              <a:defRPr sz="5999">
                <a:solidFill>
                  <a:schemeClr val="tx1"/>
                </a:solidFill>
              </a:defRPr>
            </a:lvl1pPr>
          </a:lstStyle>
          <a:p>
            <a:r>
              <a:rPr lang="de-DE"/>
              <a:t>Chapter</a:t>
            </a:r>
          </a:p>
        </p:txBody>
      </p:sp>
      <p:cxnSp>
        <p:nvCxnSpPr>
          <p:cNvPr id="9" name="Gerade Verbindung 8"/>
          <p:cNvCxnSpPr/>
          <p:nvPr/>
        </p:nvCxnSpPr>
        <p:spPr>
          <a:xfrm>
            <a:off x="322263" y="4181241"/>
            <a:ext cx="11545587"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Datumsplatzhalter 9"/>
          <p:cNvSpPr>
            <a:spLocks noGrp="1"/>
          </p:cNvSpPr>
          <p:nvPr>
            <p:ph type="dt" sz="half" idx="2"/>
          </p:nvPr>
        </p:nvSpPr>
        <p:spPr>
          <a:xfrm>
            <a:off x="324001" y="6381579"/>
            <a:ext cx="9247794" cy="217418"/>
          </a:xfrm>
          <a:prstGeom prst="rect">
            <a:avLst/>
          </a:prstGeom>
        </p:spPr>
        <p:txBody>
          <a:bodyPr vert="horz" lIns="0" tIns="0" rIns="0" bIns="0" rtlCol="0" anchor="ctr"/>
          <a:lstStyle>
            <a:lvl1pPr algn="l">
              <a:defRPr lang="de-DE" sz="800" kern="1200" smtClean="0">
                <a:solidFill>
                  <a:schemeClr val="accent2"/>
                </a:solidFill>
                <a:latin typeface="+mn-lt"/>
                <a:ea typeface="+mn-ea"/>
                <a:cs typeface="+mn-cs"/>
              </a:defRPr>
            </a:lvl1pPr>
          </a:lstStyle>
          <a:p>
            <a:r>
              <a:rPr lang="de-DE"/>
              <a:t>07.10.2022 | Workshop DAR | Mackuth, Buchner, Hasslbauer, Schmideder</a:t>
            </a:r>
            <a:endParaRPr lang="en-US"/>
          </a:p>
        </p:txBody>
      </p:sp>
      <p:sp>
        <p:nvSpPr>
          <p:cNvPr id="15" name="Foliennummernplatzhalter 22"/>
          <p:cNvSpPr>
            <a:spLocks noGrp="1"/>
          </p:cNvSpPr>
          <p:nvPr>
            <p:ph type="sldNum" sz="quarter" idx="4"/>
          </p:nvPr>
        </p:nvSpPr>
        <p:spPr>
          <a:xfrm>
            <a:off x="11245980" y="6506742"/>
            <a:ext cx="623608" cy="215979"/>
          </a:xfrm>
          <a:prstGeom prst="rect">
            <a:avLst/>
          </a:prstGeom>
        </p:spPr>
        <p:txBody>
          <a:bodyPr vert="horz" lIns="0" tIns="0" rIns="0" bIns="0" anchor="b"/>
          <a:lstStyle>
            <a:lvl1pPr algn="r" eaLnBrk="1" latinLnBrk="0" hangingPunct="1">
              <a:defRPr kumimoji="0" sz="800" b="1">
                <a:solidFill>
                  <a:schemeClr val="accent2"/>
                </a:solidFill>
              </a:defRPr>
            </a:lvl1pPr>
          </a:lstStyle>
          <a:p>
            <a:fld id="{173FEA60-B56A-DE49-B4F9-939AB62E9280}" type="slidenum">
              <a:rPr lang="de-DE" smtClean="0"/>
              <a:pPr/>
              <a:t>‹Nr.›</a:t>
            </a:fld>
            <a:endParaRPr lang="de-DE"/>
          </a:p>
        </p:txBody>
      </p:sp>
      <p:sp>
        <p:nvSpPr>
          <p:cNvPr id="16" name="Fußzeilenplatzhalter 4"/>
          <p:cNvSpPr>
            <a:spLocks noGrp="1"/>
          </p:cNvSpPr>
          <p:nvPr>
            <p:ph type="ftr" sz="quarter" idx="3"/>
          </p:nvPr>
        </p:nvSpPr>
        <p:spPr>
          <a:xfrm>
            <a:off x="324001" y="6614732"/>
            <a:ext cx="9247793" cy="166777"/>
          </a:xfrm>
          <a:prstGeom prst="rect">
            <a:avLst/>
          </a:prstGeom>
        </p:spPr>
        <p:txBody>
          <a:bodyPr lIns="0" tIns="60972" rIns="121944" bIns="60972" anchor="b" anchorCtr="0"/>
          <a:lstStyle>
            <a:lvl1pPr>
              <a:defRPr sz="800">
                <a:solidFill>
                  <a:schemeClr val="accent2"/>
                </a:solidFill>
              </a:defRPr>
            </a:lvl1pPr>
          </a:lstStyle>
          <a:p>
            <a:endParaRPr lang="de-DE"/>
          </a:p>
        </p:txBody>
      </p:sp>
    </p:spTree>
    <p:extLst>
      <p:ext uri="{BB962C8B-B14F-4D97-AF65-F5344CB8AC3E}">
        <p14:creationId xmlns:p14="http://schemas.microsoft.com/office/powerpoint/2010/main" val="343581621"/>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p:cSld name="Title Layout">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17892D0A-171A-4132-994E-C6F0FAF81B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5" y="3048"/>
            <a:ext cx="12185904" cy="6851904"/>
          </a:xfrm>
          <a:prstGeom prst="rect">
            <a:avLst/>
          </a:prstGeom>
        </p:spPr>
      </p:pic>
      <p:sp>
        <p:nvSpPr>
          <p:cNvPr id="18" name="Titel 7"/>
          <p:cNvSpPr txBox="1">
            <a:spLocks/>
          </p:cNvSpPr>
          <p:nvPr/>
        </p:nvSpPr>
        <p:spPr>
          <a:xfrm>
            <a:off x="240060" y="6125740"/>
            <a:ext cx="11715050" cy="525813"/>
          </a:xfrm>
          <a:prstGeom prst="rect">
            <a:avLst/>
          </a:prstGeom>
          <a:solidFill>
            <a:schemeClr val="bg1"/>
          </a:solidFill>
          <a:effectLst/>
        </p:spPr>
        <p:txBody>
          <a:bodyPr vert="horz" lIns="239992" tIns="119996" rIns="239992" bIns="719977" anchor="t" anchorCtr="0">
            <a:noAutofit/>
          </a:bodyPr>
          <a:lstStyle>
            <a:lvl1pPr algn="l" rtl="0" eaLnBrk="1" latinLnBrk="0" hangingPunct="1">
              <a:lnSpc>
                <a:spcPct val="100000"/>
              </a:lnSpc>
              <a:spcBef>
                <a:spcPct val="0"/>
              </a:spcBef>
              <a:spcAft>
                <a:spcPts val="600"/>
              </a:spcAft>
              <a:buNone/>
              <a:defRPr kumimoji="0" sz="3000" b="1" kern="1200">
                <a:solidFill>
                  <a:schemeClr val="tx1"/>
                </a:solidFill>
                <a:latin typeface="+mj-lt"/>
                <a:ea typeface="+mj-ea"/>
                <a:cs typeface="+mj-cs"/>
              </a:defRPr>
            </a:lvl1pPr>
          </a:lstStyle>
          <a:p>
            <a:endParaRPr lang="en-US" sz="2999"/>
          </a:p>
        </p:txBody>
      </p:sp>
      <p:sp>
        <p:nvSpPr>
          <p:cNvPr id="3" name="Rechteck 2">
            <a:extLst>
              <a:ext uri="{FF2B5EF4-FFF2-40B4-BE49-F238E27FC236}">
                <a16:creationId xmlns:a16="http://schemas.microsoft.com/office/drawing/2014/main" id="{F398D452-0D2C-433A-BC8E-9C006A4F7BD6}"/>
              </a:ext>
            </a:extLst>
          </p:cNvPr>
          <p:cNvSpPr/>
          <p:nvPr/>
        </p:nvSpPr>
        <p:spPr>
          <a:xfrm>
            <a:off x="240059" y="4773150"/>
            <a:ext cx="11715050" cy="18784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itel 7"/>
          <p:cNvSpPr>
            <a:spLocks noGrp="1"/>
          </p:cNvSpPr>
          <p:nvPr>
            <p:ph type="ctrTitle"/>
          </p:nvPr>
        </p:nvSpPr>
        <p:spPr>
          <a:xfrm>
            <a:off x="240060" y="4773150"/>
            <a:ext cx="11715050" cy="1352591"/>
          </a:xfrm>
          <a:noFill/>
          <a:effectLst/>
        </p:spPr>
        <p:txBody>
          <a:bodyPr lIns="240048" tIns="120024" rIns="240048" bIns="720144" anchor="t" anchorCtr="0">
            <a:noAutofit/>
          </a:bodyPr>
          <a:lstStyle>
            <a:lvl1pPr algn="l">
              <a:defRPr sz="3999" baseline="0">
                <a:solidFill>
                  <a:schemeClr val="accent1"/>
                </a:solidFill>
              </a:defRPr>
            </a:lvl1pPr>
          </a:lstStyle>
          <a:p>
            <a:r>
              <a:rPr kumimoji="0" lang="de-DE"/>
              <a:t>Mastertitelformat bearbeiten</a:t>
            </a:r>
            <a:endParaRPr kumimoji="0" lang="en-US"/>
          </a:p>
        </p:txBody>
      </p:sp>
      <p:sp>
        <p:nvSpPr>
          <p:cNvPr id="15" name="Untertitel 8"/>
          <p:cNvSpPr>
            <a:spLocks noGrp="1"/>
          </p:cNvSpPr>
          <p:nvPr>
            <p:ph type="subTitle" idx="1"/>
          </p:nvPr>
        </p:nvSpPr>
        <p:spPr>
          <a:xfrm>
            <a:off x="494228" y="5533370"/>
            <a:ext cx="11236559" cy="360000"/>
          </a:xfrm>
          <a:prstGeom prst="rect">
            <a:avLst/>
          </a:prstGeom>
          <a:noFill/>
        </p:spPr>
        <p:txBody>
          <a:bodyPr>
            <a:noAutofit/>
          </a:bodyPr>
          <a:lstStyle>
            <a:lvl1pPr marL="0" indent="0" algn="l">
              <a:spcBef>
                <a:spcPts val="0"/>
              </a:spcBef>
              <a:buNone/>
              <a:defRPr kumimoji="0" lang="de-DE" sz="2100" kern="1200" baseline="0" dirty="0" smtClean="0">
                <a:solidFill>
                  <a:schemeClr val="tx2"/>
                </a:solidFill>
                <a:latin typeface="+mj-lt"/>
                <a:ea typeface="+mj-ea"/>
                <a:cs typeface="+mj-cs"/>
              </a:defRPr>
            </a:lvl1pPr>
            <a:lvl2pPr marL="609600" indent="0" algn="ctr">
              <a:buNone/>
            </a:lvl2pPr>
            <a:lvl3pPr marL="1219200" indent="0" algn="ctr">
              <a:buNone/>
            </a:lvl3pPr>
            <a:lvl4pPr marL="1828800" indent="0" algn="ctr">
              <a:buNone/>
            </a:lvl4pPr>
            <a:lvl5pPr marL="2438400" indent="0" algn="ctr">
              <a:buNone/>
            </a:lvl5pPr>
            <a:lvl6pPr marL="3048000" indent="0" algn="ctr">
              <a:buNone/>
            </a:lvl6pPr>
            <a:lvl7pPr marL="3657600" indent="0" algn="ctr">
              <a:buNone/>
            </a:lvl7pPr>
            <a:lvl8pPr marL="4267199" indent="0" algn="ctr">
              <a:buNone/>
            </a:lvl8pPr>
            <a:lvl9pPr marL="4876799" indent="0" algn="ctr">
              <a:buNone/>
            </a:lvl9pPr>
          </a:lstStyle>
          <a:p>
            <a:r>
              <a:rPr kumimoji="0" lang="de-DE"/>
              <a:t>Master-Untertitelformat bearbeiten</a:t>
            </a:r>
            <a:endParaRPr kumimoji="0" lang="en-US"/>
          </a:p>
        </p:txBody>
      </p:sp>
      <p:sp>
        <p:nvSpPr>
          <p:cNvPr id="11" name="Datumsplatzhalter 13"/>
          <p:cNvSpPr>
            <a:spLocks noGrp="1"/>
          </p:cNvSpPr>
          <p:nvPr>
            <p:ph type="dt" sz="half" idx="2"/>
          </p:nvPr>
        </p:nvSpPr>
        <p:spPr>
          <a:xfrm>
            <a:off x="494226" y="6256020"/>
            <a:ext cx="9189036" cy="121334"/>
          </a:xfrm>
          <a:prstGeom prst="rect">
            <a:avLst/>
          </a:prstGeom>
        </p:spPr>
        <p:txBody>
          <a:bodyPr lIns="0" anchor="ctr" anchorCtr="0"/>
          <a:lstStyle>
            <a:lvl1pPr marL="0" algn="l" defTabSz="1219200" rtl="0" eaLnBrk="1" latinLnBrk="0" hangingPunct="1">
              <a:defRPr lang="de-DE" sz="800" kern="1200" smtClean="0">
                <a:solidFill>
                  <a:schemeClr val="accent2"/>
                </a:solidFill>
                <a:latin typeface="+mn-lt"/>
                <a:ea typeface="+mn-ea"/>
                <a:cs typeface="+mn-cs"/>
              </a:defRPr>
            </a:lvl1pPr>
          </a:lstStyle>
          <a:p>
            <a:r>
              <a:rPr lang="de-DE"/>
              <a:t>07.10.2022 | Workshop DAR | Mackuth, Buchner, Hasslbauer, Schmideder</a:t>
            </a:r>
            <a:endParaRPr lang="en-US"/>
          </a:p>
        </p:txBody>
      </p:sp>
      <p:pic>
        <p:nvPicPr>
          <p:cNvPr id="48" name="Bild 20" descr="DRX_LO1407_RGB_RZ.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73588" y="324000"/>
            <a:ext cx="1296000" cy="550657"/>
          </a:xfrm>
          <a:prstGeom prst="rect">
            <a:avLst/>
          </a:prstGeom>
        </p:spPr>
      </p:pic>
      <p:pic>
        <p:nvPicPr>
          <p:cNvPr id="50" name="Bild 19" descr="DRX_LO1407_Claim_RGB_RZ.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3588" y="6404559"/>
            <a:ext cx="1296000" cy="107972"/>
          </a:xfrm>
          <a:prstGeom prst="rect">
            <a:avLst/>
          </a:prstGeom>
        </p:spPr>
      </p:pic>
      <p:cxnSp>
        <p:nvCxnSpPr>
          <p:cNvPr id="51" name="Gerade Verbindung 50"/>
          <p:cNvCxnSpPr/>
          <p:nvPr/>
        </p:nvCxnSpPr>
        <p:spPr>
          <a:xfrm>
            <a:off x="239674" y="6199176"/>
            <a:ext cx="1171582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ußzeilenplatzhalter 4"/>
          <p:cNvSpPr>
            <a:spLocks noGrp="1"/>
          </p:cNvSpPr>
          <p:nvPr>
            <p:ph type="ftr" sz="quarter" idx="3"/>
          </p:nvPr>
        </p:nvSpPr>
        <p:spPr>
          <a:xfrm>
            <a:off x="494226" y="6366509"/>
            <a:ext cx="9184726" cy="215603"/>
          </a:xfrm>
          <a:prstGeom prst="rect">
            <a:avLst/>
          </a:prstGeom>
        </p:spPr>
        <p:txBody>
          <a:bodyPr lIns="0" anchor="b" anchorCtr="0"/>
          <a:lstStyle>
            <a:lvl1pPr>
              <a:defRPr sz="800">
                <a:solidFill>
                  <a:schemeClr val="accent2"/>
                </a:solidFill>
              </a:defRPr>
            </a:lvl1pPr>
          </a:lstStyle>
          <a:p>
            <a:endParaRPr lang="de-DE"/>
          </a:p>
        </p:txBody>
      </p:sp>
    </p:spTree>
    <p:extLst>
      <p:ext uri="{BB962C8B-B14F-4D97-AF65-F5344CB8AC3E}">
        <p14:creationId xmlns:p14="http://schemas.microsoft.com/office/powerpoint/2010/main" val="16114236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Last Page with Contact grey">
    <p:spTree>
      <p:nvGrpSpPr>
        <p:cNvPr id="1" name=""/>
        <p:cNvGrpSpPr/>
        <p:nvPr/>
      </p:nvGrpSpPr>
      <p:grpSpPr>
        <a:xfrm>
          <a:off x="0" y="0"/>
          <a:ext cx="0" cy="0"/>
          <a:chOff x="0" y="0"/>
          <a:chExt cx="0" cy="0"/>
        </a:xfrm>
      </p:grpSpPr>
      <p:sp>
        <p:nvSpPr>
          <p:cNvPr id="2" name="Rechteck 1"/>
          <p:cNvSpPr/>
          <p:nvPr/>
        </p:nvSpPr>
        <p:spPr>
          <a:xfrm>
            <a:off x="0" y="0"/>
            <a:ext cx="12195175" cy="6858000"/>
          </a:xfrm>
          <a:prstGeom prst="rect">
            <a:avLst/>
          </a:prstGeom>
          <a:gradFill>
            <a:gsLst>
              <a:gs pos="0">
                <a:schemeClr val="accent2">
                  <a:lumMod val="60000"/>
                  <a:lumOff val="40000"/>
                </a:schemeClr>
              </a:gs>
              <a:gs pos="100000">
                <a:schemeClr val="bg1">
                  <a:lumMod val="95000"/>
                </a:schemeClr>
              </a:gs>
              <a:gs pos="40000">
                <a:schemeClr val="accent2">
                  <a:lumMod val="40000"/>
                  <a:lumOff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p:cNvSpPr/>
          <p:nvPr/>
        </p:nvSpPr>
        <p:spPr>
          <a:xfrm>
            <a:off x="3897045" y="881380"/>
            <a:ext cx="4401084" cy="2811566"/>
          </a:xfrm>
          <a:prstGeom prst="rect">
            <a:avLst/>
          </a:prstGeom>
          <a:solidFill>
            <a:schemeClr val="bg2"/>
          </a:solidFill>
          <a:ln w="9525">
            <a:noFill/>
          </a:ln>
          <a:effectLst>
            <a:outerShdw blurRad="88900" dir="13500000" sy="23000" kx="1200000" algn="b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Bild 20" descr="DRX_LO1407_RGB_RZ.eps">
            <a:extLst>
              <a:ext uri="{FF2B5EF4-FFF2-40B4-BE49-F238E27FC236}">
                <a16:creationId xmlns:a16="http://schemas.microsoft.com/office/drawing/2014/main" id="{D3DBDC87-2644-4E91-B0E0-BF0368466AAA}"/>
              </a:ext>
            </a:extLst>
          </p:cNvPr>
          <p:cNvPicPr>
            <a:picLocks noChangeAspect="1"/>
          </p:cNvPicPr>
          <p:nvPr/>
        </p:nvPicPr>
        <p:blipFill>
          <a:blip r:embed="rId2" cstate="print">
            <a:lum bright="-100000" contrast="100000"/>
            <a:extLst>
              <a:ext uri="{28A0092B-C50C-407E-A947-70E740481C1C}">
                <a14:useLocalDpi xmlns:a14="http://schemas.microsoft.com/office/drawing/2010/main" val="0"/>
              </a:ext>
            </a:extLst>
          </a:blip>
          <a:stretch>
            <a:fillRect/>
          </a:stretch>
        </p:blipFill>
        <p:spPr>
          <a:xfrm>
            <a:off x="6856539" y="1170305"/>
            <a:ext cx="1152000" cy="489727"/>
          </a:xfrm>
          <a:prstGeom prst="rect">
            <a:avLst/>
          </a:prstGeom>
        </p:spPr>
      </p:pic>
      <p:sp>
        <p:nvSpPr>
          <p:cNvPr id="18" name="Inhaltsplatzhalter 19">
            <a:extLst>
              <a:ext uri="{FF2B5EF4-FFF2-40B4-BE49-F238E27FC236}">
                <a16:creationId xmlns:a16="http://schemas.microsoft.com/office/drawing/2014/main" id="{B636A7FA-55E7-4107-AA08-C736EBBB8307}"/>
              </a:ext>
            </a:extLst>
          </p:cNvPr>
          <p:cNvSpPr>
            <a:spLocks noGrp="1"/>
          </p:cNvSpPr>
          <p:nvPr>
            <p:ph sz="quarter" idx="18"/>
          </p:nvPr>
        </p:nvSpPr>
        <p:spPr>
          <a:xfrm>
            <a:off x="2831911" y="4141836"/>
            <a:ext cx="6531352" cy="184683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9" name="Textplatzhalter 7">
            <a:extLst>
              <a:ext uri="{FF2B5EF4-FFF2-40B4-BE49-F238E27FC236}">
                <a16:creationId xmlns:a16="http://schemas.microsoft.com/office/drawing/2014/main" id="{8E48FF13-8F91-4784-A97B-8C414F5DA6E3}"/>
              </a:ext>
            </a:extLst>
          </p:cNvPr>
          <p:cNvSpPr>
            <a:spLocks noGrp="1"/>
          </p:cNvSpPr>
          <p:nvPr>
            <p:ph type="body" sz="quarter" idx="11" hasCustomPrompt="1"/>
          </p:nvPr>
        </p:nvSpPr>
        <p:spPr>
          <a:xfrm>
            <a:off x="4186006" y="1610834"/>
            <a:ext cx="2365288" cy="369332"/>
          </a:xfrm>
        </p:spPr>
        <p:txBody>
          <a:bodyPr anchor="b" anchorCtr="0">
            <a:noAutofit/>
          </a:bodyPr>
          <a:lstStyle>
            <a:lvl1pPr>
              <a:defRPr sz="1200" b="1">
                <a:solidFill>
                  <a:schemeClr val="accent1"/>
                </a:solidFill>
              </a:defRPr>
            </a:lvl1pPr>
          </a:lstStyle>
          <a:p>
            <a:pPr lvl="0"/>
            <a:r>
              <a:rPr lang="de-DE" sz="1200" b="1"/>
              <a:t>First </a:t>
            </a:r>
            <a:r>
              <a:rPr lang="de-DE" sz="1200" b="1" err="1"/>
              <a:t>name</a:t>
            </a:r>
            <a:r>
              <a:rPr lang="de-DE" sz="1200" b="1"/>
              <a:t> Last </a:t>
            </a:r>
            <a:r>
              <a:rPr lang="de-DE" sz="1200" b="1" err="1"/>
              <a:t>name</a:t>
            </a:r>
            <a:endParaRPr lang="de-DE"/>
          </a:p>
        </p:txBody>
      </p:sp>
      <p:sp>
        <p:nvSpPr>
          <p:cNvPr id="20" name="Textplatzhalter 10">
            <a:extLst>
              <a:ext uri="{FF2B5EF4-FFF2-40B4-BE49-F238E27FC236}">
                <a16:creationId xmlns:a16="http://schemas.microsoft.com/office/drawing/2014/main" id="{99C99D3C-288E-448F-B1B4-E51856E1553B}"/>
              </a:ext>
            </a:extLst>
          </p:cNvPr>
          <p:cNvSpPr>
            <a:spLocks noGrp="1"/>
          </p:cNvSpPr>
          <p:nvPr>
            <p:ph type="body" sz="quarter" idx="12" hasCustomPrompt="1"/>
          </p:nvPr>
        </p:nvSpPr>
        <p:spPr>
          <a:xfrm>
            <a:off x="4186006" y="1995930"/>
            <a:ext cx="2365288" cy="153888"/>
          </a:xfrm>
        </p:spPr>
        <p:txBody>
          <a:bodyPr>
            <a:noAutofit/>
          </a:bodyPr>
          <a:lstStyle>
            <a:lvl1pPr>
              <a:defRPr sz="1000"/>
            </a:lvl1pPr>
          </a:lstStyle>
          <a:p>
            <a:pPr lvl="0"/>
            <a:r>
              <a:rPr lang="de-DE"/>
              <a:t>Educational </a:t>
            </a:r>
            <a:r>
              <a:rPr lang="de-DE" err="1"/>
              <a:t>degree</a:t>
            </a:r>
            <a:endParaRPr lang="de-DE"/>
          </a:p>
        </p:txBody>
      </p:sp>
      <p:sp>
        <p:nvSpPr>
          <p:cNvPr id="21" name="Textplatzhalter 12">
            <a:extLst>
              <a:ext uri="{FF2B5EF4-FFF2-40B4-BE49-F238E27FC236}">
                <a16:creationId xmlns:a16="http://schemas.microsoft.com/office/drawing/2014/main" id="{DEDD4CC3-E060-4C66-BE6D-1CC3DD5C19F3}"/>
              </a:ext>
            </a:extLst>
          </p:cNvPr>
          <p:cNvSpPr>
            <a:spLocks noGrp="1"/>
          </p:cNvSpPr>
          <p:nvPr>
            <p:ph type="body" sz="quarter" idx="13" hasCustomPrompt="1"/>
          </p:nvPr>
        </p:nvSpPr>
        <p:spPr>
          <a:xfrm>
            <a:off x="4186006" y="2328899"/>
            <a:ext cx="2365288" cy="153888"/>
          </a:xfrm>
        </p:spPr>
        <p:txBody>
          <a:bodyPr>
            <a:noAutofit/>
          </a:bodyPr>
          <a:lstStyle>
            <a:lvl1pPr>
              <a:defRPr sz="1000"/>
            </a:lvl1pPr>
          </a:lstStyle>
          <a:p>
            <a:pPr lvl="0"/>
            <a:r>
              <a:rPr lang="de-DE"/>
              <a:t>Organisational Unit / Head </a:t>
            </a:r>
            <a:r>
              <a:rPr lang="de-DE" err="1"/>
              <a:t>of</a:t>
            </a:r>
            <a:r>
              <a:rPr lang="de-DE"/>
              <a:t> Unit</a:t>
            </a:r>
          </a:p>
        </p:txBody>
      </p:sp>
      <p:sp>
        <p:nvSpPr>
          <p:cNvPr id="22" name="Textplatzhalter 14">
            <a:extLst>
              <a:ext uri="{FF2B5EF4-FFF2-40B4-BE49-F238E27FC236}">
                <a16:creationId xmlns:a16="http://schemas.microsoft.com/office/drawing/2014/main" id="{FFC89D91-67B0-457C-A329-4ED2C6772BE9}"/>
              </a:ext>
            </a:extLst>
          </p:cNvPr>
          <p:cNvSpPr>
            <a:spLocks noGrp="1"/>
          </p:cNvSpPr>
          <p:nvPr>
            <p:ph type="body" sz="quarter" idx="14" hasCustomPrompt="1"/>
          </p:nvPr>
        </p:nvSpPr>
        <p:spPr>
          <a:xfrm>
            <a:off x="4186006" y="2493783"/>
            <a:ext cx="2365288" cy="153888"/>
          </a:xfrm>
        </p:spPr>
        <p:txBody>
          <a:bodyPr>
            <a:noAutofit/>
          </a:bodyPr>
          <a:lstStyle>
            <a:lvl1pPr>
              <a:defRPr sz="1000"/>
            </a:lvl1pPr>
          </a:lstStyle>
          <a:p>
            <a:pPr lvl="0"/>
            <a:r>
              <a:rPr lang="de-DE"/>
              <a:t>External Title</a:t>
            </a:r>
          </a:p>
        </p:txBody>
      </p:sp>
      <p:sp>
        <p:nvSpPr>
          <p:cNvPr id="23" name="Textplatzhalter 16">
            <a:extLst>
              <a:ext uri="{FF2B5EF4-FFF2-40B4-BE49-F238E27FC236}">
                <a16:creationId xmlns:a16="http://schemas.microsoft.com/office/drawing/2014/main" id="{237EBD4F-1BC2-4C63-8876-A4AEAFCFC3C1}"/>
              </a:ext>
            </a:extLst>
          </p:cNvPr>
          <p:cNvSpPr>
            <a:spLocks noGrp="1"/>
          </p:cNvSpPr>
          <p:nvPr>
            <p:ph type="body" sz="quarter" idx="15" hasCustomPrompt="1"/>
          </p:nvPr>
        </p:nvSpPr>
        <p:spPr>
          <a:xfrm>
            <a:off x="4366827" y="2724163"/>
            <a:ext cx="2184467" cy="153888"/>
          </a:xfrm>
        </p:spPr>
        <p:txBody>
          <a:bodyPr>
            <a:noAutofit/>
          </a:bodyPr>
          <a:lstStyle>
            <a:lvl1pPr>
              <a:defRPr sz="1000"/>
            </a:lvl1pPr>
          </a:lstStyle>
          <a:p>
            <a:pPr lvl="0"/>
            <a:r>
              <a:rPr lang="de-DE"/>
              <a:t>+49 XXXX XX-X</a:t>
            </a:r>
          </a:p>
        </p:txBody>
      </p:sp>
      <p:sp>
        <p:nvSpPr>
          <p:cNvPr id="24" name="Textplatzhalter 16">
            <a:extLst>
              <a:ext uri="{FF2B5EF4-FFF2-40B4-BE49-F238E27FC236}">
                <a16:creationId xmlns:a16="http://schemas.microsoft.com/office/drawing/2014/main" id="{C10B9E1D-0772-43E4-8EF9-ED0BF350F9B7}"/>
              </a:ext>
            </a:extLst>
          </p:cNvPr>
          <p:cNvSpPr>
            <a:spLocks noGrp="1"/>
          </p:cNvSpPr>
          <p:nvPr>
            <p:ph type="body" sz="quarter" idx="16" hasCustomPrompt="1"/>
          </p:nvPr>
        </p:nvSpPr>
        <p:spPr>
          <a:xfrm>
            <a:off x="4366827" y="2889874"/>
            <a:ext cx="2184467" cy="153888"/>
          </a:xfrm>
        </p:spPr>
        <p:txBody>
          <a:bodyPr>
            <a:noAutofit/>
          </a:bodyPr>
          <a:lstStyle>
            <a:lvl1pPr>
              <a:defRPr sz="1000"/>
            </a:lvl1pPr>
          </a:lstStyle>
          <a:p>
            <a:pPr lvl="0"/>
            <a:r>
              <a:rPr lang="de-DE"/>
              <a:t>+49 XXX XXXXXXX</a:t>
            </a:r>
          </a:p>
        </p:txBody>
      </p:sp>
      <p:sp>
        <p:nvSpPr>
          <p:cNvPr id="25" name="Textplatzhalter 19">
            <a:extLst>
              <a:ext uri="{FF2B5EF4-FFF2-40B4-BE49-F238E27FC236}">
                <a16:creationId xmlns:a16="http://schemas.microsoft.com/office/drawing/2014/main" id="{0D7508E7-C604-4F42-9D54-96AD10AE759B}"/>
              </a:ext>
            </a:extLst>
          </p:cNvPr>
          <p:cNvSpPr>
            <a:spLocks noGrp="1"/>
          </p:cNvSpPr>
          <p:nvPr>
            <p:ph type="body" sz="quarter" idx="17" hasCustomPrompt="1"/>
          </p:nvPr>
        </p:nvSpPr>
        <p:spPr>
          <a:xfrm>
            <a:off x="4186006" y="3116737"/>
            <a:ext cx="2365288" cy="153888"/>
          </a:xfrm>
        </p:spPr>
        <p:txBody>
          <a:bodyPr>
            <a:noAutofit/>
          </a:bodyPr>
          <a:lstStyle>
            <a:lvl1pPr>
              <a:defRPr sz="1000"/>
            </a:lvl1pPr>
          </a:lstStyle>
          <a:p>
            <a:pPr lvl="0"/>
            <a:r>
              <a:rPr lang="de-DE"/>
              <a:t>Firstname.lastname@draexlmaier.com</a:t>
            </a:r>
          </a:p>
        </p:txBody>
      </p:sp>
      <p:sp>
        <p:nvSpPr>
          <p:cNvPr id="26" name="Rechteck 25">
            <a:extLst>
              <a:ext uri="{FF2B5EF4-FFF2-40B4-BE49-F238E27FC236}">
                <a16:creationId xmlns:a16="http://schemas.microsoft.com/office/drawing/2014/main" id="{3CA0A547-FF05-4B28-8EEC-44128317F25D}"/>
              </a:ext>
            </a:extLst>
          </p:cNvPr>
          <p:cNvSpPr/>
          <p:nvPr/>
        </p:nvSpPr>
        <p:spPr>
          <a:xfrm>
            <a:off x="4186006" y="3280049"/>
            <a:ext cx="2365289" cy="15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r>
              <a:rPr lang="de-DE" sz="1000" b="1">
                <a:solidFill>
                  <a:schemeClr val="accent1"/>
                </a:solidFill>
              </a:rPr>
              <a:t>www.draexlmaier.com</a:t>
            </a:r>
          </a:p>
        </p:txBody>
      </p:sp>
      <p:sp>
        <p:nvSpPr>
          <p:cNvPr id="27" name="Address">
            <a:extLst>
              <a:ext uri="{FF2B5EF4-FFF2-40B4-BE49-F238E27FC236}">
                <a16:creationId xmlns:a16="http://schemas.microsoft.com/office/drawing/2014/main" id="{BF0BBCFC-29E9-4944-A4C8-967D9E435E80}"/>
              </a:ext>
            </a:extLst>
          </p:cNvPr>
          <p:cNvSpPr txBox="1">
            <a:spLocks/>
          </p:cNvSpPr>
          <p:nvPr/>
        </p:nvSpPr>
        <p:spPr>
          <a:xfrm>
            <a:off x="6563995" y="2002362"/>
            <a:ext cx="1444544" cy="165758"/>
          </a:xfrm>
          <a:prstGeom prst="rect">
            <a:avLst/>
          </a:prstGeom>
        </p:spPr>
        <p:txBody>
          <a:bodyPr vert="horz" lIns="0" tIns="0" rIns="0" bIns="0" rtlCol="0">
            <a:noAutofit/>
          </a:bodyPr>
          <a:lstStyle/>
          <a:p>
            <a:pPr algn="r">
              <a:spcBef>
                <a:spcPts val="133"/>
              </a:spcBef>
              <a:buClr>
                <a:schemeClr val="accent1"/>
              </a:buClr>
              <a:buSzPct val="100000"/>
              <a:defRPr/>
            </a:pPr>
            <a:r>
              <a:rPr lang="de-DE" sz="1000" b="1"/>
              <a:t>DRÄXLMAIER Group</a:t>
            </a:r>
          </a:p>
        </p:txBody>
      </p:sp>
      <p:sp>
        <p:nvSpPr>
          <p:cNvPr id="30" name="Textplatzhalter 19">
            <a:extLst>
              <a:ext uri="{FF2B5EF4-FFF2-40B4-BE49-F238E27FC236}">
                <a16:creationId xmlns:a16="http://schemas.microsoft.com/office/drawing/2014/main" id="{10FB2AB1-9AA8-432E-85E5-3FE7D7410904}"/>
              </a:ext>
            </a:extLst>
          </p:cNvPr>
          <p:cNvSpPr>
            <a:spLocks noGrp="1"/>
          </p:cNvSpPr>
          <p:nvPr>
            <p:ph type="body" sz="quarter" idx="21" hasCustomPrompt="1"/>
          </p:nvPr>
        </p:nvSpPr>
        <p:spPr>
          <a:xfrm>
            <a:off x="6563995" y="2168120"/>
            <a:ext cx="1444544" cy="153888"/>
          </a:xfrm>
        </p:spPr>
        <p:txBody>
          <a:bodyPr>
            <a:noAutofit/>
          </a:bodyPr>
          <a:lstStyle>
            <a:lvl1pPr algn="r">
              <a:defRPr sz="1000"/>
            </a:lvl1pPr>
          </a:lstStyle>
          <a:p>
            <a:pPr lvl="0"/>
            <a:r>
              <a:rPr lang="de-DE"/>
              <a:t>Company</a:t>
            </a:r>
          </a:p>
        </p:txBody>
      </p:sp>
      <p:sp>
        <p:nvSpPr>
          <p:cNvPr id="31" name="Textplatzhalter 19">
            <a:extLst>
              <a:ext uri="{FF2B5EF4-FFF2-40B4-BE49-F238E27FC236}">
                <a16:creationId xmlns:a16="http://schemas.microsoft.com/office/drawing/2014/main" id="{783DEBE8-AECE-46B7-AA36-CC2BC8335209}"/>
              </a:ext>
            </a:extLst>
          </p:cNvPr>
          <p:cNvSpPr>
            <a:spLocks noGrp="1"/>
          </p:cNvSpPr>
          <p:nvPr>
            <p:ph type="body" sz="quarter" idx="22" hasCustomPrompt="1"/>
          </p:nvPr>
        </p:nvSpPr>
        <p:spPr>
          <a:xfrm>
            <a:off x="6563995" y="2420323"/>
            <a:ext cx="1444544" cy="858709"/>
          </a:xfrm>
        </p:spPr>
        <p:txBody>
          <a:bodyPr>
            <a:noAutofit/>
          </a:bodyPr>
          <a:lstStyle>
            <a:lvl1pPr algn="r">
              <a:defRPr sz="1000"/>
            </a:lvl1pPr>
          </a:lstStyle>
          <a:p>
            <a:pPr lvl="0"/>
            <a:r>
              <a:rPr lang="de-DE" err="1"/>
              <a:t>Address</a:t>
            </a:r>
            <a:endParaRPr lang="de-DE"/>
          </a:p>
        </p:txBody>
      </p:sp>
      <p:sp>
        <p:nvSpPr>
          <p:cNvPr id="29" name="Textfeld 28">
            <a:extLst>
              <a:ext uri="{FF2B5EF4-FFF2-40B4-BE49-F238E27FC236}">
                <a16:creationId xmlns:a16="http://schemas.microsoft.com/office/drawing/2014/main" id="{0FBD1955-50EA-4234-94A9-70622D1C2866}"/>
              </a:ext>
            </a:extLst>
          </p:cNvPr>
          <p:cNvSpPr txBox="1"/>
          <p:nvPr/>
        </p:nvSpPr>
        <p:spPr>
          <a:xfrm>
            <a:off x="4186006" y="2724163"/>
            <a:ext cx="180821" cy="153888"/>
          </a:xfrm>
          <a:prstGeom prst="rect">
            <a:avLst/>
          </a:prstGeom>
        </p:spPr>
        <p:txBody>
          <a:bodyPr vert="horz" lIns="0" tIns="0" rIns="0" bIns="0" rtlCol="0">
            <a:noAutofit/>
          </a:bodyPr>
          <a:lstStyle>
            <a:lvl1pPr lvl="0">
              <a:defRPr sz="1000"/>
            </a:lvl1pPr>
            <a:lvl6pPr marL="2194560" indent="-243840">
              <a:spcBef>
                <a:spcPts val="400"/>
              </a:spcBef>
              <a:buClr>
                <a:srgbClr val="9FB8CD">
                  <a:shade val="75000"/>
                </a:srgbClr>
              </a:buClr>
              <a:buSzPct val="75000"/>
              <a:buFont typeface="Wingdings 3"/>
              <a:buChar char=""/>
              <a:defRPr kumimoji="0" lang="en-US" sz="2100" smtClean="0"/>
            </a:lvl6pPr>
            <a:lvl7pPr marL="2438400" indent="-243840">
              <a:spcBef>
                <a:spcPts val="400"/>
              </a:spcBef>
              <a:buClr>
                <a:srgbClr val="727CA3">
                  <a:shade val="75000"/>
                </a:srgbClr>
              </a:buClr>
              <a:buSzPct val="75000"/>
              <a:buFont typeface="Wingdings 3"/>
              <a:buChar char=""/>
              <a:defRPr kumimoji="0" lang="en-US" sz="1900" smtClean="0"/>
            </a:lvl7pPr>
            <a:lvl8pPr marL="2682239" indent="-243840">
              <a:spcBef>
                <a:spcPts val="400"/>
              </a:spcBef>
              <a:buClr>
                <a:prstClr val="white">
                  <a:shade val="50000"/>
                </a:prstClr>
              </a:buClr>
              <a:buSzPct val="75000"/>
              <a:buFont typeface="Wingdings 3"/>
              <a:buChar char=""/>
              <a:defRPr kumimoji="0" lang="en-US" sz="1900" smtClean="0"/>
            </a:lvl8pPr>
            <a:lvl9pPr marL="2926080" indent="-243840">
              <a:spcBef>
                <a:spcPts val="400"/>
              </a:spcBef>
              <a:buClr>
                <a:srgbClr val="9FB8CD"/>
              </a:buClr>
              <a:buSzPct val="75000"/>
              <a:buFont typeface="Wingdings 3"/>
              <a:buChar char=""/>
              <a:defRPr kumimoji="0" lang="en-US" sz="1600" smtClean="0"/>
            </a:lvl9pPr>
          </a:lstStyle>
          <a:p>
            <a:pPr lvl="0"/>
            <a:r>
              <a:rPr lang="de-DE"/>
              <a:t>T</a:t>
            </a:r>
          </a:p>
        </p:txBody>
      </p:sp>
      <p:sp>
        <p:nvSpPr>
          <p:cNvPr id="33" name="Textfeld 32">
            <a:extLst>
              <a:ext uri="{FF2B5EF4-FFF2-40B4-BE49-F238E27FC236}">
                <a16:creationId xmlns:a16="http://schemas.microsoft.com/office/drawing/2014/main" id="{6765AC7C-0541-4F92-8AC6-74D5714CAD48}"/>
              </a:ext>
            </a:extLst>
          </p:cNvPr>
          <p:cNvSpPr txBox="1"/>
          <p:nvPr/>
        </p:nvSpPr>
        <p:spPr>
          <a:xfrm>
            <a:off x="4186006" y="2889874"/>
            <a:ext cx="180821" cy="153888"/>
          </a:xfrm>
          <a:prstGeom prst="rect">
            <a:avLst/>
          </a:prstGeom>
        </p:spPr>
        <p:txBody>
          <a:bodyPr vert="horz" lIns="0" tIns="0" rIns="0" bIns="0" rtlCol="0">
            <a:noAutofit/>
          </a:bodyPr>
          <a:lstStyle>
            <a:lvl1pPr lvl="0">
              <a:defRPr sz="1000"/>
            </a:lvl1pPr>
            <a:lvl6pPr marL="2194560" indent="-243840">
              <a:spcBef>
                <a:spcPts val="400"/>
              </a:spcBef>
              <a:buClr>
                <a:srgbClr val="9FB8CD">
                  <a:shade val="75000"/>
                </a:srgbClr>
              </a:buClr>
              <a:buSzPct val="75000"/>
              <a:buFont typeface="Wingdings 3"/>
              <a:buChar char=""/>
              <a:defRPr kumimoji="0" lang="en-US" sz="2100" smtClean="0"/>
            </a:lvl6pPr>
            <a:lvl7pPr marL="2438400" indent="-243840">
              <a:spcBef>
                <a:spcPts val="400"/>
              </a:spcBef>
              <a:buClr>
                <a:srgbClr val="727CA3">
                  <a:shade val="75000"/>
                </a:srgbClr>
              </a:buClr>
              <a:buSzPct val="75000"/>
              <a:buFont typeface="Wingdings 3"/>
              <a:buChar char=""/>
              <a:defRPr kumimoji="0" lang="en-US" sz="1900" smtClean="0"/>
            </a:lvl7pPr>
            <a:lvl8pPr marL="2682239" indent="-243840">
              <a:spcBef>
                <a:spcPts val="400"/>
              </a:spcBef>
              <a:buClr>
                <a:prstClr val="white">
                  <a:shade val="50000"/>
                </a:prstClr>
              </a:buClr>
              <a:buSzPct val="75000"/>
              <a:buFont typeface="Wingdings 3"/>
              <a:buChar char=""/>
              <a:defRPr kumimoji="0" lang="en-US" sz="1900" smtClean="0"/>
            </a:lvl8pPr>
            <a:lvl9pPr marL="2926080" indent="-243840">
              <a:spcBef>
                <a:spcPts val="400"/>
              </a:spcBef>
              <a:buClr>
                <a:srgbClr val="9FB8CD"/>
              </a:buClr>
              <a:buSzPct val="75000"/>
              <a:buFont typeface="Wingdings 3"/>
              <a:buChar char=""/>
              <a:defRPr kumimoji="0" lang="en-US" sz="1600" smtClean="0"/>
            </a:lvl9pPr>
          </a:lstStyle>
          <a:p>
            <a:pPr lvl="0"/>
            <a:r>
              <a:rPr lang="de-DE"/>
              <a:t>M</a:t>
            </a:r>
          </a:p>
        </p:txBody>
      </p:sp>
    </p:spTree>
    <p:extLst>
      <p:ext uri="{BB962C8B-B14F-4D97-AF65-F5344CB8AC3E}">
        <p14:creationId xmlns:p14="http://schemas.microsoft.com/office/powerpoint/2010/main" val="2421050561"/>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p:cSld name="Title, Content">
    <p:spTree>
      <p:nvGrpSpPr>
        <p:cNvPr id="1" name=""/>
        <p:cNvGrpSpPr/>
        <p:nvPr/>
      </p:nvGrpSpPr>
      <p:grpSpPr>
        <a:xfrm>
          <a:off x="0" y="0"/>
          <a:ext cx="0" cy="0"/>
          <a:chOff x="0" y="0"/>
          <a:chExt cx="0" cy="0"/>
        </a:xfrm>
      </p:grpSpPr>
      <p:sp>
        <p:nvSpPr>
          <p:cNvPr id="23" name="Datumsplatzhalter 9"/>
          <p:cNvSpPr>
            <a:spLocks noGrp="1"/>
          </p:cNvSpPr>
          <p:nvPr>
            <p:ph type="dt" sz="half" idx="2"/>
          </p:nvPr>
        </p:nvSpPr>
        <p:spPr>
          <a:xfrm>
            <a:off x="324001" y="6381579"/>
            <a:ext cx="9247794" cy="217418"/>
          </a:xfrm>
          <a:prstGeom prst="rect">
            <a:avLst/>
          </a:prstGeom>
        </p:spPr>
        <p:txBody>
          <a:bodyPr vert="horz" lIns="0" tIns="0" rIns="0" bIns="0" rtlCol="0" anchor="ctr"/>
          <a:lstStyle>
            <a:lvl1pPr algn="l">
              <a:defRPr lang="de-DE" sz="800" kern="1200" smtClean="0">
                <a:solidFill>
                  <a:schemeClr val="accent2"/>
                </a:solidFill>
                <a:latin typeface="+mn-lt"/>
                <a:ea typeface="+mn-ea"/>
                <a:cs typeface="+mn-cs"/>
              </a:defRPr>
            </a:lvl1pPr>
          </a:lstStyle>
          <a:p>
            <a:r>
              <a:rPr lang="de-DE"/>
              <a:t>07.10.2022 | Workshop DAR | Mackuth, Buchner, Hasslbauer, Schmideder</a:t>
            </a:r>
            <a:endParaRPr lang="en-US"/>
          </a:p>
        </p:txBody>
      </p:sp>
      <p:sp>
        <p:nvSpPr>
          <p:cNvPr id="24" name="Foliennummernplatzhalter 22"/>
          <p:cNvSpPr>
            <a:spLocks noGrp="1"/>
          </p:cNvSpPr>
          <p:nvPr>
            <p:ph type="sldNum" sz="quarter" idx="4"/>
          </p:nvPr>
        </p:nvSpPr>
        <p:spPr>
          <a:xfrm>
            <a:off x="11245980" y="6506742"/>
            <a:ext cx="623608" cy="215979"/>
          </a:xfrm>
          <a:prstGeom prst="rect">
            <a:avLst/>
          </a:prstGeom>
        </p:spPr>
        <p:txBody>
          <a:bodyPr vert="horz" lIns="0" tIns="0" rIns="0" bIns="0" anchor="b"/>
          <a:lstStyle>
            <a:lvl1pPr algn="r" eaLnBrk="1" latinLnBrk="0" hangingPunct="1">
              <a:defRPr kumimoji="0" sz="800" b="1">
                <a:solidFill>
                  <a:schemeClr val="accent2"/>
                </a:solidFill>
              </a:defRPr>
            </a:lvl1pPr>
          </a:lstStyle>
          <a:p>
            <a:fld id="{173FEA60-B56A-DE49-B4F9-939AB62E9280}" type="slidenum">
              <a:rPr lang="de-DE" smtClean="0"/>
              <a:pPr/>
              <a:t>‹Nr.›</a:t>
            </a:fld>
            <a:endParaRPr lang="de-DE"/>
          </a:p>
        </p:txBody>
      </p:sp>
      <p:sp>
        <p:nvSpPr>
          <p:cNvPr id="25" name="Fußzeilenplatzhalter 4"/>
          <p:cNvSpPr>
            <a:spLocks noGrp="1"/>
          </p:cNvSpPr>
          <p:nvPr>
            <p:ph type="ftr" sz="quarter" idx="3"/>
          </p:nvPr>
        </p:nvSpPr>
        <p:spPr>
          <a:xfrm>
            <a:off x="324001" y="6614732"/>
            <a:ext cx="9247793" cy="166777"/>
          </a:xfrm>
          <a:prstGeom prst="rect">
            <a:avLst/>
          </a:prstGeom>
        </p:spPr>
        <p:txBody>
          <a:bodyPr lIns="0" tIns="60972" rIns="121944" bIns="60972" anchor="b" anchorCtr="0"/>
          <a:lstStyle>
            <a:lvl1pPr>
              <a:defRPr sz="800">
                <a:solidFill>
                  <a:schemeClr val="accent2"/>
                </a:solidFill>
              </a:defRPr>
            </a:lvl1pPr>
          </a:lstStyle>
          <a:p>
            <a:endParaRPr lang="de-DE"/>
          </a:p>
        </p:txBody>
      </p:sp>
      <p:sp>
        <p:nvSpPr>
          <p:cNvPr id="2" name="Titel 1">
            <a:extLst>
              <a:ext uri="{FF2B5EF4-FFF2-40B4-BE49-F238E27FC236}">
                <a16:creationId xmlns:a16="http://schemas.microsoft.com/office/drawing/2014/main" id="{8B574617-1C2F-4AFD-B402-0EE9ED9EB681}"/>
              </a:ext>
            </a:extLst>
          </p:cNvPr>
          <p:cNvSpPr>
            <a:spLocks noGrp="1"/>
          </p:cNvSpPr>
          <p:nvPr>
            <p:ph type="title"/>
          </p:nvPr>
        </p:nvSpPr>
        <p:spPr/>
        <p:txBody>
          <a:bodyPr/>
          <a:lstStyle>
            <a:lvl1pPr>
              <a:defRPr/>
            </a:lvl1pPr>
          </a:lstStyle>
          <a:p>
            <a:r>
              <a:rPr lang="de-DE"/>
              <a:t>Mastertitelformat bearbeiten</a:t>
            </a:r>
          </a:p>
        </p:txBody>
      </p:sp>
      <p:sp>
        <p:nvSpPr>
          <p:cNvPr id="6" name="Inhaltsplatzhalter 5">
            <a:extLst>
              <a:ext uri="{FF2B5EF4-FFF2-40B4-BE49-F238E27FC236}">
                <a16:creationId xmlns:a16="http://schemas.microsoft.com/office/drawing/2014/main" id="{3B62EF97-48E6-4AC0-AE53-0F979C519C58}"/>
              </a:ext>
            </a:extLst>
          </p:cNvPr>
          <p:cNvSpPr>
            <a:spLocks noGrp="1"/>
          </p:cNvSpPr>
          <p:nvPr>
            <p:ph sz="quarter" idx="10"/>
          </p:nvPr>
        </p:nvSpPr>
        <p:spPr>
          <a:xfrm>
            <a:off x="322263" y="1525588"/>
            <a:ext cx="11547325" cy="4783137"/>
          </a:xfrm>
        </p:spPr>
        <p:txBody>
          <a:bodyPr/>
          <a:lstStyle>
            <a:lvl1pPr>
              <a:defRPr/>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193564219"/>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p:cSld name="Title, Subtitle, Content">
    <p:spTree>
      <p:nvGrpSpPr>
        <p:cNvPr id="1" name=""/>
        <p:cNvGrpSpPr/>
        <p:nvPr/>
      </p:nvGrpSpPr>
      <p:grpSpPr>
        <a:xfrm>
          <a:off x="0" y="0"/>
          <a:ext cx="0" cy="0"/>
          <a:chOff x="0" y="0"/>
          <a:chExt cx="0" cy="0"/>
        </a:xfrm>
      </p:grpSpPr>
      <p:sp>
        <p:nvSpPr>
          <p:cNvPr id="23" name="Datumsplatzhalter 9"/>
          <p:cNvSpPr>
            <a:spLocks noGrp="1"/>
          </p:cNvSpPr>
          <p:nvPr>
            <p:ph type="dt" sz="half" idx="2"/>
          </p:nvPr>
        </p:nvSpPr>
        <p:spPr>
          <a:xfrm>
            <a:off x="324001" y="6381579"/>
            <a:ext cx="9247794" cy="217418"/>
          </a:xfrm>
          <a:prstGeom prst="rect">
            <a:avLst/>
          </a:prstGeom>
        </p:spPr>
        <p:txBody>
          <a:bodyPr vert="horz" lIns="0" tIns="0" rIns="0" bIns="0" rtlCol="0" anchor="ctr"/>
          <a:lstStyle>
            <a:lvl1pPr algn="l">
              <a:defRPr lang="de-DE" sz="800" kern="1200" smtClean="0">
                <a:solidFill>
                  <a:schemeClr val="accent2"/>
                </a:solidFill>
                <a:latin typeface="+mn-lt"/>
                <a:ea typeface="+mn-ea"/>
                <a:cs typeface="+mn-cs"/>
              </a:defRPr>
            </a:lvl1pPr>
          </a:lstStyle>
          <a:p>
            <a:r>
              <a:rPr lang="de-DE"/>
              <a:t>07.10.2022 | Workshop DAR | Mackuth, Buchner, Hasslbauer, Schmideder</a:t>
            </a:r>
            <a:endParaRPr lang="en-US"/>
          </a:p>
        </p:txBody>
      </p:sp>
      <p:sp>
        <p:nvSpPr>
          <p:cNvPr id="24" name="Foliennummernplatzhalter 22"/>
          <p:cNvSpPr>
            <a:spLocks noGrp="1"/>
          </p:cNvSpPr>
          <p:nvPr>
            <p:ph type="sldNum" sz="quarter" idx="4"/>
          </p:nvPr>
        </p:nvSpPr>
        <p:spPr>
          <a:xfrm>
            <a:off x="11245980" y="6506742"/>
            <a:ext cx="623608" cy="215979"/>
          </a:xfrm>
          <a:prstGeom prst="rect">
            <a:avLst/>
          </a:prstGeom>
        </p:spPr>
        <p:txBody>
          <a:bodyPr vert="horz" lIns="0" tIns="0" rIns="0" bIns="0" anchor="b"/>
          <a:lstStyle>
            <a:lvl1pPr algn="r" eaLnBrk="1" latinLnBrk="0" hangingPunct="1">
              <a:defRPr kumimoji="0" sz="800" b="1">
                <a:solidFill>
                  <a:schemeClr val="accent2"/>
                </a:solidFill>
              </a:defRPr>
            </a:lvl1pPr>
          </a:lstStyle>
          <a:p>
            <a:fld id="{173FEA60-B56A-DE49-B4F9-939AB62E9280}" type="slidenum">
              <a:rPr lang="de-DE" smtClean="0"/>
              <a:pPr/>
              <a:t>‹Nr.›</a:t>
            </a:fld>
            <a:endParaRPr lang="de-DE"/>
          </a:p>
        </p:txBody>
      </p:sp>
      <p:sp>
        <p:nvSpPr>
          <p:cNvPr id="25" name="Fußzeilenplatzhalter 4"/>
          <p:cNvSpPr>
            <a:spLocks noGrp="1"/>
          </p:cNvSpPr>
          <p:nvPr>
            <p:ph type="ftr" sz="quarter" idx="3"/>
          </p:nvPr>
        </p:nvSpPr>
        <p:spPr>
          <a:xfrm>
            <a:off x="324001" y="6614732"/>
            <a:ext cx="9247793" cy="166777"/>
          </a:xfrm>
          <a:prstGeom prst="rect">
            <a:avLst/>
          </a:prstGeom>
        </p:spPr>
        <p:txBody>
          <a:bodyPr lIns="0" tIns="60972" rIns="121944" bIns="60972" anchor="b" anchorCtr="0"/>
          <a:lstStyle>
            <a:lvl1pPr>
              <a:defRPr sz="800">
                <a:solidFill>
                  <a:schemeClr val="accent2"/>
                </a:solidFill>
              </a:defRPr>
            </a:lvl1pPr>
          </a:lstStyle>
          <a:p>
            <a:endParaRPr lang="de-DE"/>
          </a:p>
        </p:txBody>
      </p:sp>
      <p:sp>
        <p:nvSpPr>
          <p:cNvPr id="3" name="Textplatzhalter 2">
            <a:extLst>
              <a:ext uri="{FF2B5EF4-FFF2-40B4-BE49-F238E27FC236}">
                <a16:creationId xmlns:a16="http://schemas.microsoft.com/office/drawing/2014/main" id="{4932ED2A-326E-49EE-BC82-7EF9E744C1EC}"/>
              </a:ext>
            </a:extLst>
          </p:cNvPr>
          <p:cNvSpPr>
            <a:spLocks noGrp="1"/>
          </p:cNvSpPr>
          <p:nvPr>
            <p:ph type="body" sz="quarter" idx="10"/>
          </p:nvPr>
        </p:nvSpPr>
        <p:spPr>
          <a:xfrm>
            <a:off x="324001" y="1035824"/>
            <a:ext cx="9698038" cy="365939"/>
          </a:xfrm>
        </p:spPr>
        <p:txBody>
          <a:bodyPr bIns="57600" anchor="t" anchorCtr="0">
            <a:spAutoFit/>
          </a:bodyPr>
          <a:lstStyle>
            <a:lvl1pPr>
              <a:defRPr b="1"/>
            </a:lvl1pPr>
          </a:lstStyle>
          <a:p>
            <a:pPr lvl="0"/>
            <a:r>
              <a:rPr lang="de-DE"/>
              <a:t>Mastertextformat bearbeiten</a:t>
            </a:r>
          </a:p>
        </p:txBody>
      </p:sp>
      <p:sp>
        <p:nvSpPr>
          <p:cNvPr id="4" name="Titel 3">
            <a:extLst>
              <a:ext uri="{FF2B5EF4-FFF2-40B4-BE49-F238E27FC236}">
                <a16:creationId xmlns:a16="http://schemas.microsoft.com/office/drawing/2014/main" id="{B26A37EC-14BE-4C6F-AF7B-89CDA6E90A0C}"/>
              </a:ext>
            </a:extLst>
          </p:cNvPr>
          <p:cNvSpPr>
            <a:spLocks noGrp="1"/>
          </p:cNvSpPr>
          <p:nvPr>
            <p:ph type="title"/>
          </p:nvPr>
        </p:nvSpPr>
        <p:spPr>
          <a:xfrm>
            <a:off x="324000" y="539600"/>
            <a:ext cx="9697138" cy="415370"/>
          </a:xfrm>
        </p:spPr>
        <p:txBody>
          <a:bodyPr>
            <a:noAutofit/>
          </a:bodyPr>
          <a:lstStyle/>
          <a:p>
            <a:r>
              <a:rPr lang="de-DE"/>
              <a:t>Mastertitelformat bearbeiten</a:t>
            </a:r>
          </a:p>
        </p:txBody>
      </p:sp>
      <p:sp>
        <p:nvSpPr>
          <p:cNvPr id="13" name="Inhaltsplatzhalter 5">
            <a:extLst>
              <a:ext uri="{FF2B5EF4-FFF2-40B4-BE49-F238E27FC236}">
                <a16:creationId xmlns:a16="http://schemas.microsoft.com/office/drawing/2014/main" id="{176B9DA7-F8F6-48F6-A234-C6F4B7EFEF50}"/>
              </a:ext>
            </a:extLst>
          </p:cNvPr>
          <p:cNvSpPr>
            <a:spLocks noGrp="1"/>
          </p:cNvSpPr>
          <p:nvPr>
            <p:ph sz="quarter" idx="11"/>
          </p:nvPr>
        </p:nvSpPr>
        <p:spPr>
          <a:xfrm>
            <a:off x="322263" y="1525588"/>
            <a:ext cx="11547325" cy="478313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681753671"/>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p:cSld name="Title, 2 Content">
    <p:spTree>
      <p:nvGrpSpPr>
        <p:cNvPr id="1" name=""/>
        <p:cNvGrpSpPr/>
        <p:nvPr/>
      </p:nvGrpSpPr>
      <p:grpSpPr>
        <a:xfrm>
          <a:off x="0" y="0"/>
          <a:ext cx="0" cy="0"/>
          <a:chOff x="0" y="0"/>
          <a:chExt cx="0" cy="0"/>
        </a:xfrm>
      </p:grpSpPr>
      <p:sp>
        <p:nvSpPr>
          <p:cNvPr id="23" name="Datumsplatzhalter 9"/>
          <p:cNvSpPr>
            <a:spLocks noGrp="1"/>
          </p:cNvSpPr>
          <p:nvPr>
            <p:ph type="dt" sz="half" idx="2"/>
          </p:nvPr>
        </p:nvSpPr>
        <p:spPr>
          <a:xfrm>
            <a:off x="324001" y="6381579"/>
            <a:ext cx="9247794" cy="217418"/>
          </a:xfrm>
          <a:prstGeom prst="rect">
            <a:avLst/>
          </a:prstGeom>
        </p:spPr>
        <p:txBody>
          <a:bodyPr vert="horz" lIns="0" tIns="0" rIns="0" bIns="0" rtlCol="0" anchor="ctr"/>
          <a:lstStyle>
            <a:lvl1pPr algn="l">
              <a:defRPr lang="de-DE" sz="800" kern="1200" smtClean="0">
                <a:solidFill>
                  <a:schemeClr val="accent2"/>
                </a:solidFill>
                <a:latin typeface="+mn-lt"/>
                <a:ea typeface="+mn-ea"/>
                <a:cs typeface="+mn-cs"/>
              </a:defRPr>
            </a:lvl1pPr>
          </a:lstStyle>
          <a:p>
            <a:r>
              <a:rPr lang="de-DE"/>
              <a:t>07.10.2022 | Workshop DAR | Mackuth, Buchner, Hasslbauer, Schmideder</a:t>
            </a:r>
            <a:endParaRPr lang="en-US"/>
          </a:p>
        </p:txBody>
      </p:sp>
      <p:sp>
        <p:nvSpPr>
          <p:cNvPr id="24" name="Foliennummernplatzhalter 22"/>
          <p:cNvSpPr>
            <a:spLocks noGrp="1"/>
          </p:cNvSpPr>
          <p:nvPr>
            <p:ph type="sldNum" sz="quarter" idx="4"/>
          </p:nvPr>
        </p:nvSpPr>
        <p:spPr>
          <a:xfrm>
            <a:off x="11245980" y="6506742"/>
            <a:ext cx="623608" cy="215979"/>
          </a:xfrm>
          <a:prstGeom prst="rect">
            <a:avLst/>
          </a:prstGeom>
        </p:spPr>
        <p:txBody>
          <a:bodyPr vert="horz" lIns="0" tIns="0" rIns="0" bIns="0" anchor="b"/>
          <a:lstStyle>
            <a:lvl1pPr algn="r" eaLnBrk="1" latinLnBrk="0" hangingPunct="1">
              <a:defRPr kumimoji="0" sz="800" b="1">
                <a:solidFill>
                  <a:schemeClr val="accent2"/>
                </a:solidFill>
              </a:defRPr>
            </a:lvl1pPr>
          </a:lstStyle>
          <a:p>
            <a:fld id="{173FEA60-B56A-DE49-B4F9-939AB62E9280}" type="slidenum">
              <a:rPr lang="de-DE" smtClean="0"/>
              <a:pPr/>
              <a:t>‹Nr.›</a:t>
            </a:fld>
            <a:endParaRPr lang="de-DE"/>
          </a:p>
        </p:txBody>
      </p:sp>
      <p:sp>
        <p:nvSpPr>
          <p:cNvPr id="25" name="Fußzeilenplatzhalter 4"/>
          <p:cNvSpPr>
            <a:spLocks noGrp="1"/>
          </p:cNvSpPr>
          <p:nvPr>
            <p:ph type="ftr" sz="quarter" idx="3"/>
          </p:nvPr>
        </p:nvSpPr>
        <p:spPr>
          <a:xfrm>
            <a:off x="324001" y="6614732"/>
            <a:ext cx="9247793" cy="166777"/>
          </a:xfrm>
          <a:prstGeom prst="rect">
            <a:avLst/>
          </a:prstGeom>
        </p:spPr>
        <p:txBody>
          <a:bodyPr lIns="0" tIns="60972" rIns="121944" bIns="60972" anchor="b" anchorCtr="0"/>
          <a:lstStyle>
            <a:lvl1pPr>
              <a:defRPr sz="800">
                <a:solidFill>
                  <a:schemeClr val="accent2"/>
                </a:solidFill>
              </a:defRPr>
            </a:lvl1pPr>
          </a:lstStyle>
          <a:p>
            <a:endParaRPr lang="de-DE"/>
          </a:p>
        </p:txBody>
      </p:sp>
      <p:sp>
        <p:nvSpPr>
          <p:cNvPr id="2" name="Titel 1">
            <a:extLst>
              <a:ext uri="{FF2B5EF4-FFF2-40B4-BE49-F238E27FC236}">
                <a16:creationId xmlns:a16="http://schemas.microsoft.com/office/drawing/2014/main" id="{8B574617-1C2F-4AFD-B402-0EE9ED9EB681}"/>
              </a:ext>
            </a:extLst>
          </p:cNvPr>
          <p:cNvSpPr>
            <a:spLocks noGrp="1"/>
          </p:cNvSpPr>
          <p:nvPr>
            <p:ph type="title"/>
          </p:nvPr>
        </p:nvSpPr>
        <p:spPr/>
        <p:txBody>
          <a:bodyPr/>
          <a:lstStyle>
            <a:lvl1pPr>
              <a:defRPr/>
            </a:lvl1pPr>
          </a:lstStyle>
          <a:p>
            <a:r>
              <a:rPr lang="de-DE"/>
              <a:t>Mastertitelformat bearbeiten</a:t>
            </a:r>
          </a:p>
        </p:txBody>
      </p:sp>
      <p:sp>
        <p:nvSpPr>
          <p:cNvPr id="4" name="Inhaltsplatzhalter 3">
            <a:extLst>
              <a:ext uri="{FF2B5EF4-FFF2-40B4-BE49-F238E27FC236}">
                <a16:creationId xmlns:a16="http://schemas.microsoft.com/office/drawing/2014/main" id="{17758379-639B-4BAE-8918-9F6FDF2318F9}"/>
              </a:ext>
            </a:extLst>
          </p:cNvPr>
          <p:cNvSpPr>
            <a:spLocks noGrp="1"/>
          </p:cNvSpPr>
          <p:nvPr>
            <p:ph sz="quarter" idx="10"/>
          </p:nvPr>
        </p:nvSpPr>
        <p:spPr>
          <a:xfrm>
            <a:off x="6276794" y="1525588"/>
            <a:ext cx="5592794" cy="478373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Inhaltsplatzhalter 5">
            <a:extLst>
              <a:ext uri="{FF2B5EF4-FFF2-40B4-BE49-F238E27FC236}">
                <a16:creationId xmlns:a16="http://schemas.microsoft.com/office/drawing/2014/main" id="{27A25D9E-4184-40A3-AFED-F776780274D9}"/>
              </a:ext>
            </a:extLst>
          </p:cNvPr>
          <p:cNvSpPr>
            <a:spLocks noGrp="1"/>
          </p:cNvSpPr>
          <p:nvPr>
            <p:ph sz="quarter" idx="11"/>
          </p:nvPr>
        </p:nvSpPr>
        <p:spPr>
          <a:xfrm>
            <a:off x="322263" y="1525588"/>
            <a:ext cx="5592795" cy="478313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970670317"/>
      </p:ext>
    </p:extLst>
  </p:cSld>
  <p:clrMapOvr>
    <a:masterClrMapping/>
  </p:clrMapOvr>
  <p:extLst>
    <p:ext uri="{DCECCB84-F9BA-43D5-87BE-67443E8EF086}">
      <p15:sldGuideLst xmlns:p15="http://schemas.microsoft.com/office/powerpoint/2012/main">
        <p15:guide id="1" pos="3728">
          <p15:clr>
            <a:srgbClr val="FBAE40"/>
          </p15:clr>
        </p15:guide>
        <p15:guide id="2" pos="3954">
          <p15:clr>
            <a:srgbClr val="FBAE40"/>
          </p15:clr>
        </p15:guide>
      </p15:sldGuideLst>
    </p:ext>
  </p:extLst>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p:cSld name="Title, Subtitle, 2 Content">
    <p:spTree>
      <p:nvGrpSpPr>
        <p:cNvPr id="1" name=""/>
        <p:cNvGrpSpPr/>
        <p:nvPr/>
      </p:nvGrpSpPr>
      <p:grpSpPr>
        <a:xfrm>
          <a:off x="0" y="0"/>
          <a:ext cx="0" cy="0"/>
          <a:chOff x="0" y="0"/>
          <a:chExt cx="0" cy="0"/>
        </a:xfrm>
      </p:grpSpPr>
      <p:sp>
        <p:nvSpPr>
          <p:cNvPr id="23" name="Datumsplatzhalter 9"/>
          <p:cNvSpPr>
            <a:spLocks noGrp="1"/>
          </p:cNvSpPr>
          <p:nvPr>
            <p:ph type="dt" sz="half" idx="2"/>
          </p:nvPr>
        </p:nvSpPr>
        <p:spPr>
          <a:xfrm>
            <a:off x="324001" y="6381579"/>
            <a:ext cx="9247794" cy="217418"/>
          </a:xfrm>
          <a:prstGeom prst="rect">
            <a:avLst/>
          </a:prstGeom>
        </p:spPr>
        <p:txBody>
          <a:bodyPr vert="horz" lIns="0" tIns="0" rIns="0" bIns="0" rtlCol="0" anchor="ctr"/>
          <a:lstStyle>
            <a:lvl1pPr algn="l">
              <a:defRPr lang="de-DE" sz="800" kern="1200" smtClean="0">
                <a:solidFill>
                  <a:schemeClr val="accent2"/>
                </a:solidFill>
                <a:latin typeface="+mn-lt"/>
                <a:ea typeface="+mn-ea"/>
                <a:cs typeface="+mn-cs"/>
              </a:defRPr>
            </a:lvl1pPr>
          </a:lstStyle>
          <a:p>
            <a:r>
              <a:rPr lang="de-DE"/>
              <a:t>07.10.2022 | Workshop DAR | Mackuth, Buchner, Hasslbauer, Schmideder</a:t>
            </a:r>
            <a:endParaRPr lang="en-US"/>
          </a:p>
        </p:txBody>
      </p:sp>
      <p:sp>
        <p:nvSpPr>
          <p:cNvPr id="24" name="Foliennummernplatzhalter 22"/>
          <p:cNvSpPr>
            <a:spLocks noGrp="1"/>
          </p:cNvSpPr>
          <p:nvPr>
            <p:ph type="sldNum" sz="quarter" idx="4"/>
          </p:nvPr>
        </p:nvSpPr>
        <p:spPr>
          <a:xfrm>
            <a:off x="11245980" y="6506742"/>
            <a:ext cx="623608" cy="215979"/>
          </a:xfrm>
          <a:prstGeom prst="rect">
            <a:avLst/>
          </a:prstGeom>
        </p:spPr>
        <p:txBody>
          <a:bodyPr vert="horz" lIns="0" tIns="0" rIns="0" bIns="0" anchor="b"/>
          <a:lstStyle>
            <a:lvl1pPr algn="r" eaLnBrk="1" latinLnBrk="0" hangingPunct="1">
              <a:defRPr kumimoji="0" sz="800" b="1">
                <a:solidFill>
                  <a:schemeClr val="accent2"/>
                </a:solidFill>
              </a:defRPr>
            </a:lvl1pPr>
          </a:lstStyle>
          <a:p>
            <a:fld id="{173FEA60-B56A-DE49-B4F9-939AB62E9280}" type="slidenum">
              <a:rPr lang="de-DE" smtClean="0"/>
              <a:pPr/>
              <a:t>‹Nr.›</a:t>
            </a:fld>
            <a:endParaRPr lang="de-DE"/>
          </a:p>
        </p:txBody>
      </p:sp>
      <p:sp>
        <p:nvSpPr>
          <p:cNvPr id="25" name="Fußzeilenplatzhalter 4"/>
          <p:cNvSpPr>
            <a:spLocks noGrp="1"/>
          </p:cNvSpPr>
          <p:nvPr>
            <p:ph type="ftr" sz="quarter" idx="3"/>
          </p:nvPr>
        </p:nvSpPr>
        <p:spPr>
          <a:xfrm>
            <a:off x="324001" y="6614732"/>
            <a:ext cx="9247793" cy="166777"/>
          </a:xfrm>
          <a:prstGeom prst="rect">
            <a:avLst/>
          </a:prstGeom>
        </p:spPr>
        <p:txBody>
          <a:bodyPr lIns="0" tIns="60972" rIns="121944" bIns="60972" anchor="b" anchorCtr="0"/>
          <a:lstStyle>
            <a:lvl1pPr>
              <a:defRPr sz="800">
                <a:solidFill>
                  <a:schemeClr val="accent2"/>
                </a:solidFill>
              </a:defRPr>
            </a:lvl1pPr>
          </a:lstStyle>
          <a:p>
            <a:endParaRPr lang="de-DE"/>
          </a:p>
        </p:txBody>
      </p:sp>
      <p:sp>
        <p:nvSpPr>
          <p:cNvPr id="3" name="Textplatzhalter 2">
            <a:extLst>
              <a:ext uri="{FF2B5EF4-FFF2-40B4-BE49-F238E27FC236}">
                <a16:creationId xmlns:a16="http://schemas.microsoft.com/office/drawing/2014/main" id="{4932ED2A-326E-49EE-BC82-7EF9E744C1EC}"/>
              </a:ext>
            </a:extLst>
          </p:cNvPr>
          <p:cNvSpPr>
            <a:spLocks noGrp="1"/>
          </p:cNvSpPr>
          <p:nvPr>
            <p:ph type="body" sz="quarter" idx="10"/>
          </p:nvPr>
        </p:nvSpPr>
        <p:spPr>
          <a:xfrm>
            <a:off x="324001" y="1035824"/>
            <a:ext cx="9698038" cy="365939"/>
          </a:xfrm>
        </p:spPr>
        <p:txBody>
          <a:bodyPr bIns="57600" anchor="t" anchorCtr="0">
            <a:spAutoFit/>
          </a:bodyPr>
          <a:lstStyle>
            <a:lvl1pPr>
              <a:defRPr b="1"/>
            </a:lvl1pPr>
          </a:lstStyle>
          <a:p>
            <a:pPr lvl="0"/>
            <a:r>
              <a:rPr lang="de-DE"/>
              <a:t>Mastertextformat bearbeiten</a:t>
            </a:r>
          </a:p>
        </p:txBody>
      </p:sp>
      <p:sp>
        <p:nvSpPr>
          <p:cNvPr id="4" name="Titel 3">
            <a:extLst>
              <a:ext uri="{FF2B5EF4-FFF2-40B4-BE49-F238E27FC236}">
                <a16:creationId xmlns:a16="http://schemas.microsoft.com/office/drawing/2014/main" id="{B26A37EC-14BE-4C6F-AF7B-89CDA6E90A0C}"/>
              </a:ext>
            </a:extLst>
          </p:cNvPr>
          <p:cNvSpPr>
            <a:spLocks noGrp="1"/>
          </p:cNvSpPr>
          <p:nvPr>
            <p:ph type="title"/>
          </p:nvPr>
        </p:nvSpPr>
        <p:spPr>
          <a:xfrm>
            <a:off x="324000" y="539600"/>
            <a:ext cx="9697138" cy="415370"/>
          </a:xfrm>
        </p:spPr>
        <p:txBody>
          <a:bodyPr>
            <a:noAutofit/>
          </a:bodyPr>
          <a:lstStyle/>
          <a:p>
            <a:r>
              <a:rPr lang="de-DE"/>
              <a:t>Mastertitelformat bearbeiten</a:t>
            </a:r>
          </a:p>
        </p:txBody>
      </p:sp>
      <p:sp>
        <p:nvSpPr>
          <p:cNvPr id="10" name="Inhaltsplatzhalter 3">
            <a:extLst>
              <a:ext uri="{FF2B5EF4-FFF2-40B4-BE49-F238E27FC236}">
                <a16:creationId xmlns:a16="http://schemas.microsoft.com/office/drawing/2014/main" id="{1FFB7F91-C47F-45F3-97AF-6C1E4EBCD0E2}"/>
              </a:ext>
            </a:extLst>
          </p:cNvPr>
          <p:cNvSpPr>
            <a:spLocks noGrp="1"/>
          </p:cNvSpPr>
          <p:nvPr>
            <p:ph sz="quarter" idx="11"/>
          </p:nvPr>
        </p:nvSpPr>
        <p:spPr>
          <a:xfrm>
            <a:off x="6276794" y="1525588"/>
            <a:ext cx="5592794" cy="478373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Inhaltsplatzhalter 5">
            <a:extLst>
              <a:ext uri="{FF2B5EF4-FFF2-40B4-BE49-F238E27FC236}">
                <a16:creationId xmlns:a16="http://schemas.microsoft.com/office/drawing/2014/main" id="{86938B70-BEE5-4974-B243-A28B145B832F}"/>
              </a:ext>
            </a:extLst>
          </p:cNvPr>
          <p:cNvSpPr>
            <a:spLocks noGrp="1"/>
          </p:cNvSpPr>
          <p:nvPr>
            <p:ph sz="quarter" idx="12"/>
          </p:nvPr>
        </p:nvSpPr>
        <p:spPr>
          <a:xfrm>
            <a:off x="322263" y="1525588"/>
            <a:ext cx="5592795" cy="478313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347818947"/>
      </p:ext>
    </p:extLst>
  </p:cSld>
  <p:clrMapOvr>
    <a:masterClrMapping/>
  </p:clrMapOvr>
  <p:extLst>
    <p:ext uri="{DCECCB84-F9BA-43D5-87BE-67443E8EF086}">
      <p15:sldGuideLst xmlns:p15="http://schemas.microsoft.com/office/powerpoint/2012/main">
        <p15:guide id="1" pos="3728">
          <p15:clr>
            <a:srgbClr val="FBAE40"/>
          </p15:clr>
        </p15:guide>
        <p15:guide id="2" pos="3954">
          <p15:clr>
            <a:srgbClr val="FBAE40"/>
          </p15:clr>
        </p15:guide>
      </p15:sldGuideLst>
    </p:ext>
  </p:extLst>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p:cSld name="Title, Picture, Content">
    <p:spTree>
      <p:nvGrpSpPr>
        <p:cNvPr id="1" name=""/>
        <p:cNvGrpSpPr/>
        <p:nvPr/>
      </p:nvGrpSpPr>
      <p:grpSpPr>
        <a:xfrm>
          <a:off x="0" y="0"/>
          <a:ext cx="0" cy="0"/>
          <a:chOff x="0" y="0"/>
          <a:chExt cx="0" cy="0"/>
        </a:xfrm>
      </p:grpSpPr>
      <p:sp>
        <p:nvSpPr>
          <p:cNvPr id="23" name="Datumsplatzhalter 9"/>
          <p:cNvSpPr>
            <a:spLocks noGrp="1"/>
          </p:cNvSpPr>
          <p:nvPr>
            <p:ph type="dt" sz="half" idx="2"/>
          </p:nvPr>
        </p:nvSpPr>
        <p:spPr>
          <a:xfrm>
            <a:off x="324001" y="6381579"/>
            <a:ext cx="9247794" cy="217418"/>
          </a:xfrm>
          <a:prstGeom prst="rect">
            <a:avLst/>
          </a:prstGeom>
        </p:spPr>
        <p:txBody>
          <a:bodyPr vert="horz" lIns="0" tIns="0" rIns="0" bIns="0" rtlCol="0" anchor="ctr"/>
          <a:lstStyle>
            <a:lvl1pPr algn="l">
              <a:defRPr lang="de-DE" sz="800" kern="1200" smtClean="0">
                <a:solidFill>
                  <a:schemeClr val="accent2"/>
                </a:solidFill>
                <a:latin typeface="+mn-lt"/>
                <a:ea typeface="+mn-ea"/>
                <a:cs typeface="+mn-cs"/>
              </a:defRPr>
            </a:lvl1pPr>
          </a:lstStyle>
          <a:p>
            <a:r>
              <a:rPr lang="de-DE"/>
              <a:t>07.10.2022 | Workshop DAR | Mackuth, Buchner, Hasslbauer, Schmideder</a:t>
            </a:r>
            <a:endParaRPr lang="en-US"/>
          </a:p>
        </p:txBody>
      </p:sp>
      <p:sp>
        <p:nvSpPr>
          <p:cNvPr id="24" name="Foliennummernplatzhalter 22"/>
          <p:cNvSpPr>
            <a:spLocks noGrp="1"/>
          </p:cNvSpPr>
          <p:nvPr>
            <p:ph type="sldNum" sz="quarter" idx="4"/>
          </p:nvPr>
        </p:nvSpPr>
        <p:spPr>
          <a:xfrm>
            <a:off x="11245980" y="6506742"/>
            <a:ext cx="623608" cy="215979"/>
          </a:xfrm>
          <a:prstGeom prst="rect">
            <a:avLst/>
          </a:prstGeom>
        </p:spPr>
        <p:txBody>
          <a:bodyPr vert="horz" lIns="0" tIns="0" rIns="0" bIns="0" anchor="b"/>
          <a:lstStyle>
            <a:lvl1pPr algn="r" eaLnBrk="1" latinLnBrk="0" hangingPunct="1">
              <a:defRPr kumimoji="0" sz="800" b="1">
                <a:solidFill>
                  <a:schemeClr val="accent2"/>
                </a:solidFill>
              </a:defRPr>
            </a:lvl1pPr>
          </a:lstStyle>
          <a:p>
            <a:fld id="{173FEA60-B56A-DE49-B4F9-939AB62E9280}" type="slidenum">
              <a:rPr lang="de-DE" smtClean="0"/>
              <a:pPr/>
              <a:t>‹Nr.›</a:t>
            </a:fld>
            <a:endParaRPr lang="de-DE"/>
          </a:p>
        </p:txBody>
      </p:sp>
      <p:sp>
        <p:nvSpPr>
          <p:cNvPr id="25" name="Fußzeilenplatzhalter 4"/>
          <p:cNvSpPr>
            <a:spLocks noGrp="1"/>
          </p:cNvSpPr>
          <p:nvPr>
            <p:ph type="ftr" sz="quarter" idx="3"/>
          </p:nvPr>
        </p:nvSpPr>
        <p:spPr>
          <a:xfrm>
            <a:off x="324001" y="6614732"/>
            <a:ext cx="9247793" cy="166777"/>
          </a:xfrm>
          <a:prstGeom prst="rect">
            <a:avLst/>
          </a:prstGeom>
        </p:spPr>
        <p:txBody>
          <a:bodyPr lIns="0" tIns="60972" rIns="121944" bIns="60972" anchor="b" anchorCtr="0"/>
          <a:lstStyle>
            <a:lvl1pPr>
              <a:defRPr sz="800">
                <a:solidFill>
                  <a:schemeClr val="accent2"/>
                </a:solidFill>
              </a:defRPr>
            </a:lvl1pPr>
          </a:lstStyle>
          <a:p>
            <a:endParaRPr lang="de-DE"/>
          </a:p>
        </p:txBody>
      </p:sp>
      <p:sp>
        <p:nvSpPr>
          <p:cNvPr id="2" name="Titel 1">
            <a:extLst>
              <a:ext uri="{FF2B5EF4-FFF2-40B4-BE49-F238E27FC236}">
                <a16:creationId xmlns:a16="http://schemas.microsoft.com/office/drawing/2014/main" id="{8B574617-1C2F-4AFD-B402-0EE9ED9EB681}"/>
              </a:ext>
            </a:extLst>
          </p:cNvPr>
          <p:cNvSpPr>
            <a:spLocks noGrp="1"/>
          </p:cNvSpPr>
          <p:nvPr>
            <p:ph type="title"/>
          </p:nvPr>
        </p:nvSpPr>
        <p:spPr/>
        <p:txBody>
          <a:bodyPr/>
          <a:lstStyle>
            <a:lvl1pPr>
              <a:defRPr/>
            </a:lvl1pPr>
          </a:lstStyle>
          <a:p>
            <a:r>
              <a:rPr lang="de-DE"/>
              <a:t>Mastertitelformat bearbeiten</a:t>
            </a:r>
          </a:p>
        </p:txBody>
      </p:sp>
      <p:sp>
        <p:nvSpPr>
          <p:cNvPr id="4" name="Inhaltsplatzhalter 3">
            <a:extLst>
              <a:ext uri="{FF2B5EF4-FFF2-40B4-BE49-F238E27FC236}">
                <a16:creationId xmlns:a16="http://schemas.microsoft.com/office/drawing/2014/main" id="{17758379-639B-4BAE-8918-9F6FDF2318F9}"/>
              </a:ext>
            </a:extLst>
          </p:cNvPr>
          <p:cNvSpPr>
            <a:spLocks noGrp="1"/>
          </p:cNvSpPr>
          <p:nvPr>
            <p:ph sz="quarter" idx="10"/>
          </p:nvPr>
        </p:nvSpPr>
        <p:spPr>
          <a:xfrm>
            <a:off x="6276794" y="1525588"/>
            <a:ext cx="5592794" cy="478373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Bildplatzhalter 4">
            <a:extLst>
              <a:ext uri="{FF2B5EF4-FFF2-40B4-BE49-F238E27FC236}">
                <a16:creationId xmlns:a16="http://schemas.microsoft.com/office/drawing/2014/main" id="{37991470-7FC2-4312-A525-2E8AF634381E}"/>
              </a:ext>
            </a:extLst>
          </p:cNvPr>
          <p:cNvSpPr>
            <a:spLocks noGrp="1"/>
          </p:cNvSpPr>
          <p:nvPr>
            <p:ph type="pic" sz="quarter" idx="11"/>
          </p:nvPr>
        </p:nvSpPr>
        <p:spPr>
          <a:xfrm>
            <a:off x="1" y="1525588"/>
            <a:ext cx="5918200" cy="4852352"/>
          </a:xfrm>
        </p:spPr>
        <p:txBody>
          <a:bodyPr/>
          <a:lstStyle/>
          <a:p>
            <a:r>
              <a:rPr lang="de-DE"/>
              <a:t>Bild durch Klicken auf Symbol hinzufügen</a:t>
            </a:r>
          </a:p>
        </p:txBody>
      </p:sp>
    </p:spTree>
    <p:extLst>
      <p:ext uri="{BB962C8B-B14F-4D97-AF65-F5344CB8AC3E}">
        <p14:creationId xmlns:p14="http://schemas.microsoft.com/office/powerpoint/2010/main" val="4023279080"/>
      </p:ext>
    </p:extLst>
  </p:cSld>
  <p:clrMapOvr>
    <a:masterClrMapping/>
  </p:clrMapOvr>
  <p:extLst>
    <p:ext uri="{DCECCB84-F9BA-43D5-87BE-67443E8EF086}">
      <p15:sldGuideLst xmlns:p15="http://schemas.microsoft.com/office/powerpoint/2012/main">
        <p15:guide id="1" pos="3728">
          <p15:clr>
            <a:srgbClr val="FBAE40"/>
          </p15:clr>
        </p15:guide>
        <p15:guide id="2" pos="3954">
          <p15:clr>
            <a:srgbClr val="FBAE40"/>
          </p15:clr>
        </p15:guide>
      </p15:sldGuideLst>
    </p:ext>
  </p:extLst>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p:cSld name="Title, Subtitle, Picture, Content">
    <p:spTree>
      <p:nvGrpSpPr>
        <p:cNvPr id="1" name=""/>
        <p:cNvGrpSpPr/>
        <p:nvPr/>
      </p:nvGrpSpPr>
      <p:grpSpPr>
        <a:xfrm>
          <a:off x="0" y="0"/>
          <a:ext cx="0" cy="0"/>
          <a:chOff x="0" y="0"/>
          <a:chExt cx="0" cy="0"/>
        </a:xfrm>
      </p:grpSpPr>
      <p:sp>
        <p:nvSpPr>
          <p:cNvPr id="23" name="Datumsplatzhalter 9"/>
          <p:cNvSpPr>
            <a:spLocks noGrp="1"/>
          </p:cNvSpPr>
          <p:nvPr>
            <p:ph type="dt" sz="half" idx="2"/>
          </p:nvPr>
        </p:nvSpPr>
        <p:spPr>
          <a:xfrm>
            <a:off x="324001" y="6381579"/>
            <a:ext cx="9247794" cy="217418"/>
          </a:xfrm>
          <a:prstGeom prst="rect">
            <a:avLst/>
          </a:prstGeom>
        </p:spPr>
        <p:txBody>
          <a:bodyPr vert="horz" lIns="0" tIns="0" rIns="0" bIns="0" rtlCol="0" anchor="ctr"/>
          <a:lstStyle>
            <a:lvl1pPr algn="l">
              <a:defRPr lang="de-DE" sz="800" kern="1200" smtClean="0">
                <a:solidFill>
                  <a:schemeClr val="accent2"/>
                </a:solidFill>
                <a:latin typeface="+mn-lt"/>
                <a:ea typeface="+mn-ea"/>
                <a:cs typeface="+mn-cs"/>
              </a:defRPr>
            </a:lvl1pPr>
          </a:lstStyle>
          <a:p>
            <a:r>
              <a:rPr lang="de-DE"/>
              <a:t>07.10.2022 | Workshop DAR | Mackuth, Buchner, Hasslbauer, Schmideder</a:t>
            </a:r>
            <a:endParaRPr lang="en-US"/>
          </a:p>
        </p:txBody>
      </p:sp>
      <p:sp>
        <p:nvSpPr>
          <p:cNvPr id="24" name="Foliennummernplatzhalter 22"/>
          <p:cNvSpPr>
            <a:spLocks noGrp="1"/>
          </p:cNvSpPr>
          <p:nvPr>
            <p:ph type="sldNum" sz="quarter" idx="4"/>
          </p:nvPr>
        </p:nvSpPr>
        <p:spPr>
          <a:xfrm>
            <a:off x="11245980" y="6506742"/>
            <a:ext cx="623608" cy="215979"/>
          </a:xfrm>
          <a:prstGeom prst="rect">
            <a:avLst/>
          </a:prstGeom>
        </p:spPr>
        <p:txBody>
          <a:bodyPr vert="horz" lIns="0" tIns="0" rIns="0" bIns="0" anchor="b"/>
          <a:lstStyle>
            <a:lvl1pPr algn="r" eaLnBrk="1" latinLnBrk="0" hangingPunct="1">
              <a:defRPr kumimoji="0" sz="800" b="1">
                <a:solidFill>
                  <a:schemeClr val="accent2"/>
                </a:solidFill>
              </a:defRPr>
            </a:lvl1pPr>
          </a:lstStyle>
          <a:p>
            <a:fld id="{173FEA60-B56A-DE49-B4F9-939AB62E9280}" type="slidenum">
              <a:rPr lang="de-DE" smtClean="0"/>
              <a:pPr/>
              <a:t>‹Nr.›</a:t>
            </a:fld>
            <a:endParaRPr lang="de-DE"/>
          </a:p>
        </p:txBody>
      </p:sp>
      <p:sp>
        <p:nvSpPr>
          <p:cNvPr id="25" name="Fußzeilenplatzhalter 4"/>
          <p:cNvSpPr>
            <a:spLocks noGrp="1"/>
          </p:cNvSpPr>
          <p:nvPr>
            <p:ph type="ftr" sz="quarter" idx="3"/>
          </p:nvPr>
        </p:nvSpPr>
        <p:spPr>
          <a:xfrm>
            <a:off x="324001" y="6614732"/>
            <a:ext cx="9247793" cy="166777"/>
          </a:xfrm>
          <a:prstGeom prst="rect">
            <a:avLst/>
          </a:prstGeom>
        </p:spPr>
        <p:txBody>
          <a:bodyPr lIns="0" tIns="60972" rIns="121944" bIns="60972" anchor="b" anchorCtr="0"/>
          <a:lstStyle>
            <a:lvl1pPr>
              <a:defRPr sz="800">
                <a:solidFill>
                  <a:schemeClr val="accent2"/>
                </a:solidFill>
              </a:defRPr>
            </a:lvl1pPr>
          </a:lstStyle>
          <a:p>
            <a:endParaRPr lang="de-DE"/>
          </a:p>
        </p:txBody>
      </p:sp>
      <p:sp>
        <p:nvSpPr>
          <p:cNvPr id="3" name="Textplatzhalter 2">
            <a:extLst>
              <a:ext uri="{FF2B5EF4-FFF2-40B4-BE49-F238E27FC236}">
                <a16:creationId xmlns:a16="http://schemas.microsoft.com/office/drawing/2014/main" id="{4932ED2A-326E-49EE-BC82-7EF9E744C1EC}"/>
              </a:ext>
            </a:extLst>
          </p:cNvPr>
          <p:cNvSpPr>
            <a:spLocks noGrp="1"/>
          </p:cNvSpPr>
          <p:nvPr>
            <p:ph type="body" sz="quarter" idx="10"/>
          </p:nvPr>
        </p:nvSpPr>
        <p:spPr>
          <a:xfrm>
            <a:off x="324001" y="1035824"/>
            <a:ext cx="9698038" cy="365939"/>
          </a:xfrm>
        </p:spPr>
        <p:txBody>
          <a:bodyPr bIns="57600" anchor="t" anchorCtr="0">
            <a:spAutoFit/>
          </a:bodyPr>
          <a:lstStyle>
            <a:lvl1pPr>
              <a:defRPr b="1"/>
            </a:lvl1pPr>
          </a:lstStyle>
          <a:p>
            <a:pPr lvl="0"/>
            <a:r>
              <a:rPr lang="de-DE"/>
              <a:t>Mastertextformat bearbeiten</a:t>
            </a:r>
          </a:p>
        </p:txBody>
      </p:sp>
      <p:sp>
        <p:nvSpPr>
          <p:cNvPr id="4" name="Titel 3">
            <a:extLst>
              <a:ext uri="{FF2B5EF4-FFF2-40B4-BE49-F238E27FC236}">
                <a16:creationId xmlns:a16="http://schemas.microsoft.com/office/drawing/2014/main" id="{B26A37EC-14BE-4C6F-AF7B-89CDA6E90A0C}"/>
              </a:ext>
            </a:extLst>
          </p:cNvPr>
          <p:cNvSpPr>
            <a:spLocks noGrp="1"/>
          </p:cNvSpPr>
          <p:nvPr>
            <p:ph type="title"/>
          </p:nvPr>
        </p:nvSpPr>
        <p:spPr>
          <a:xfrm>
            <a:off x="324000" y="539600"/>
            <a:ext cx="9697138" cy="415370"/>
          </a:xfrm>
        </p:spPr>
        <p:txBody>
          <a:bodyPr>
            <a:noAutofit/>
          </a:bodyPr>
          <a:lstStyle/>
          <a:p>
            <a:r>
              <a:rPr lang="de-DE"/>
              <a:t>Mastertitelformat bearbeiten</a:t>
            </a:r>
          </a:p>
        </p:txBody>
      </p:sp>
      <p:sp>
        <p:nvSpPr>
          <p:cNvPr id="10" name="Inhaltsplatzhalter 3">
            <a:extLst>
              <a:ext uri="{FF2B5EF4-FFF2-40B4-BE49-F238E27FC236}">
                <a16:creationId xmlns:a16="http://schemas.microsoft.com/office/drawing/2014/main" id="{1FFB7F91-C47F-45F3-97AF-6C1E4EBCD0E2}"/>
              </a:ext>
            </a:extLst>
          </p:cNvPr>
          <p:cNvSpPr>
            <a:spLocks noGrp="1"/>
          </p:cNvSpPr>
          <p:nvPr>
            <p:ph sz="quarter" idx="11"/>
          </p:nvPr>
        </p:nvSpPr>
        <p:spPr>
          <a:xfrm>
            <a:off x="6276794" y="1525588"/>
            <a:ext cx="5592794" cy="478373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Bildplatzhalter 4">
            <a:extLst>
              <a:ext uri="{FF2B5EF4-FFF2-40B4-BE49-F238E27FC236}">
                <a16:creationId xmlns:a16="http://schemas.microsoft.com/office/drawing/2014/main" id="{423EDF0F-554B-4A11-861D-4D88B8B50A55}"/>
              </a:ext>
            </a:extLst>
          </p:cNvPr>
          <p:cNvSpPr>
            <a:spLocks noGrp="1"/>
          </p:cNvSpPr>
          <p:nvPr>
            <p:ph type="pic" sz="quarter" idx="12"/>
          </p:nvPr>
        </p:nvSpPr>
        <p:spPr>
          <a:xfrm>
            <a:off x="1" y="1525588"/>
            <a:ext cx="5918200" cy="4852353"/>
          </a:xfrm>
        </p:spPr>
        <p:txBody>
          <a:bodyPr/>
          <a:lstStyle/>
          <a:p>
            <a:r>
              <a:rPr lang="de-DE"/>
              <a:t>Bild durch Klicken auf Symbol hinzufügen</a:t>
            </a:r>
          </a:p>
        </p:txBody>
      </p:sp>
    </p:spTree>
    <p:extLst>
      <p:ext uri="{BB962C8B-B14F-4D97-AF65-F5344CB8AC3E}">
        <p14:creationId xmlns:p14="http://schemas.microsoft.com/office/powerpoint/2010/main" val="2831345350"/>
      </p:ext>
    </p:extLst>
  </p:cSld>
  <p:clrMapOvr>
    <a:masterClrMapping/>
  </p:clrMapOvr>
  <p:extLst>
    <p:ext uri="{DCECCB84-F9BA-43D5-87BE-67443E8EF086}">
      <p15:sldGuideLst xmlns:p15="http://schemas.microsoft.com/office/powerpoint/2012/main">
        <p15:guide id="1" pos="3728">
          <p15:clr>
            <a:srgbClr val="FBAE40"/>
          </p15:clr>
        </p15:guide>
        <p15:guide id="2" pos="3954">
          <p15:clr>
            <a:srgbClr val="FBAE40"/>
          </p15:clr>
        </p15:guide>
      </p15:sldGuideLst>
    </p:ext>
  </p:extLst>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23" name="Datumsplatzhalter 9"/>
          <p:cNvSpPr>
            <a:spLocks noGrp="1"/>
          </p:cNvSpPr>
          <p:nvPr>
            <p:ph type="dt" sz="half" idx="2"/>
          </p:nvPr>
        </p:nvSpPr>
        <p:spPr>
          <a:xfrm>
            <a:off x="324001" y="6381579"/>
            <a:ext cx="9247794" cy="217418"/>
          </a:xfrm>
          <a:prstGeom prst="rect">
            <a:avLst/>
          </a:prstGeom>
        </p:spPr>
        <p:txBody>
          <a:bodyPr vert="horz" lIns="0" tIns="0" rIns="0" bIns="0" rtlCol="0" anchor="ctr"/>
          <a:lstStyle>
            <a:lvl1pPr algn="l">
              <a:defRPr lang="de-DE" sz="800" kern="1200" smtClean="0">
                <a:solidFill>
                  <a:schemeClr val="accent2"/>
                </a:solidFill>
                <a:latin typeface="+mn-lt"/>
                <a:ea typeface="+mn-ea"/>
                <a:cs typeface="+mn-cs"/>
              </a:defRPr>
            </a:lvl1pPr>
          </a:lstStyle>
          <a:p>
            <a:r>
              <a:rPr lang="de-DE"/>
              <a:t>07.10.2022 | Workshop DAR | Mackuth, Buchner, Hasslbauer, Schmideder</a:t>
            </a:r>
            <a:endParaRPr lang="en-US"/>
          </a:p>
        </p:txBody>
      </p:sp>
      <p:sp>
        <p:nvSpPr>
          <p:cNvPr id="24" name="Foliennummernplatzhalter 22"/>
          <p:cNvSpPr>
            <a:spLocks noGrp="1"/>
          </p:cNvSpPr>
          <p:nvPr>
            <p:ph type="sldNum" sz="quarter" idx="4"/>
          </p:nvPr>
        </p:nvSpPr>
        <p:spPr>
          <a:xfrm>
            <a:off x="11245980" y="6506742"/>
            <a:ext cx="623608" cy="215979"/>
          </a:xfrm>
          <a:prstGeom prst="rect">
            <a:avLst/>
          </a:prstGeom>
        </p:spPr>
        <p:txBody>
          <a:bodyPr vert="horz" lIns="0" tIns="0" rIns="0" bIns="0" anchor="b"/>
          <a:lstStyle>
            <a:lvl1pPr algn="r" eaLnBrk="1" latinLnBrk="0" hangingPunct="1">
              <a:defRPr kumimoji="0" sz="800" b="1">
                <a:solidFill>
                  <a:schemeClr val="accent2"/>
                </a:solidFill>
              </a:defRPr>
            </a:lvl1pPr>
          </a:lstStyle>
          <a:p>
            <a:fld id="{173FEA60-B56A-DE49-B4F9-939AB62E9280}" type="slidenum">
              <a:rPr lang="de-DE" smtClean="0"/>
              <a:pPr/>
              <a:t>‹Nr.›</a:t>
            </a:fld>
            <a:endParaRPr lang="de-DE"/>
          </a:p>
        </p:txBody>
      </p:sp>
      <p:sp>
        <p:nvSpPr>
          <p:cNvPr id="25" name="Fußzeilenplatzhalter 4"/>
          <p:cNvSpPr>
            <a:spLocks noGrp="1"/>
          </p:cNvSpPr>
          <p:nvPr>
            <p:ph type="ftr" sz="quarter" idx="3"/>
          </p:nvPr>
        </p:nvSpPr>
        <p:spPr>
          <a:xfrm>
            <a:off x="324001" y="6614732"/>
            <a:ext cx="9247793" cy="166777"/>
          </a:xfrm>
          <a:prstGeom prst="rect">
            <a:avLst/>
          </a:prstGeom>
        </p:spPr>
        <p:txBody>
          <a:bodyPr lIns="0" tIns="60972" rIns="121944" bIns="60972" anchor="b" anchorCtr="0"/>
          <a:lstStyle>
            <a:lvl1pPr>
              <a:defRPr sz="800">
                <a:solidFill>
                  <a:schemeClr val="accent2"/>
                </a:solidFill>
              </a:defRPr>
            </a:lvl1pPr>
          </a:lstStyle>
          <a:p>
            <a:endParaRPr lang="de-DE"/>
          </a:p>
        </p:txBody>
      </p:sp>
      <p:sp>
        <p:nvSpPr>
          <p:cNvPr id="2" name="Titel 1">
            <a:extLst>
              <a:ext uri="{FF2B5EF4-FFF2-40B4-BE49-F238E27FC236}">
                <a16:creationId xmlns:a16="http://schemas.microsoft.com/office/drawing/2014/main" id="{8B574617-1C2F-4AFD-B402-0EE9ED9EB681}"/>
              </a:ext>
            </a:extLst>
          </p:cNvPr>
          <p:cNvSpPr>
            <a:spLocks noGrp="1"/>
          </p:cNvSpPr>
          <p:nvPr>
            <p:ph type="title"/>
          </p:nvPr>
        </p:nvSpPr>
        <p:spPr/>
        <p:txBody>
          <a:bodyPr/>
          <a:lstStyle>
            <a:lvl1pPr>
              <a:defRPr/>
            </a:lvl1pPr>
          </a:lstStyle>
          <a:p>
            <a:r>
              <a:rPr lang="de-DE"/>
              <a:t>Mastertitelformat bearbeiten</a:t>
            </a:r>
          </a:p>
        </p:txBody>
      </p:sp>
    </p:spTree>
    <p:extLst>
      <p:ext uri="{BB962C8B-B14F-4D97-AF65-F5344CB8AC3E}">
        <p14:creationId xmlns:p14="http://schemas.microsoft.com/office/powerpoint/2010/main" val="1445120299"/>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p:cSld name="Title, Subtitle">
    <p:spTree>
      <p:nvGrpSpPr>
        <p:cNvPr id="1" name=""/>
        <p:cNvGrpSpPr/>
        <p:nvPr/>
      </p:nvGrpSpPr>
      <p:grpSpPr>
        <a:xfrm>
          <a:off x="0" y="0"/>
          <a:ext cx="0" cy="0"/>
          <a:chOff x="0" y="0"/>
          <a:chExt cx="0" cy="0"/>
        </a:xfrm>
      </p:grpSpPr>
      <p:sp>
        <p:nvSpPr>
          <p:cNvPr id="23" name="Datumsplatzhalter 9"/>
          <p:cNvSpPr>
            <a:spLocks noGrp="1"/>
          </p:cNvSpPr>
          <p:nvPr>
            <p:ph type="dt" sz="half" idx="2"/>
          </p:nvPr>
        </p:nvSpPr>
        <p:spPr>
          <a:xfrm>
            <a:off x="324001" y="6381579"/>
            <a:ext cx="9247794" cy="217418"/>
          </a:xfrm>
          <a:prstGeom prst="rect">
            <a:avLst/>
          </a:prstGeom>
        </p:spPr>
        <p:txBody>
          <a:bodyPr vert="horz" lIns="0" tIns="0" rIns="0" bIns="0" rtlCol="0" anchor="ctr"/>
          <a:lstStyle>
            <a:lvl1pPr algn="l">
              <a:defRPr lang="de-DE" sz="800" kern="1200" smtClean="0">
                <a:solidFill>
                  <a:schemeClr val="accent2"/>
                </a:solidFill>
                <a:latin typeface="+mn-lt"/>
                <a:ea typeface="+mn-ea"/>
                <a:cs typeface="+mn-cs"/>
              </a:defRPr>
            </a:lvl1pPr>
          </a:lstStyle>
          <a:p>
            <a:r>
              <a:rPr lang="de-DE"/>
              <a:t>07.10.2022 | Workshop DAR | Mackuth, Buchner, Hasslbauer, Schmideder</a:t>
            </a:r>
            <a:endParaRPr lang="en-US"/>
          </a:p>
        </p:txBody>
      </p:sp>
      <p:sp>
        <p:nvSpPr>
          <p:cNvPr id="24" name="Foliennummernplatzhalter 22"/>
          <p:cNvSpPr>
            <a:spLocks noGrp="1"/>
          </p:cNvSpPr>
          <p:nvPr>
            <p:ph type="sldNum" sz="quarter" idx="4"/>
          </p:nvPr>
        </p:nvSpPr>
        <p:spPr>
          <a:xfrm>
            <a:off x="11245980" y="6506742"/>
            <a:ext cx="623608" cy="215979"/>
          </a:xfrm>
          <a:prstGeom prst="rect">
            <a:avLst/>
          </a:prstGeom>
        </p:spPr>
        <p:txBody>
          <a:bodyPr vert="horz" lIns="0" tIns="0" rIns="0" bIns="0" anchor="b"/>
          <a:lstStyle>
            <a:lvl1pPr algn="r" eaLnBrk="1" latinLnBrk="0" hangingPunct="1">
              <a:defRPr kumimoji="0" sz="800" b="1">
                <a:solidFill>
                  <a:schemeClr val="accent2"/>
                </a:solidFill>
              </a:defRPr>
            </a:lvl1pPr>
          </a:lstStyle>
          <a:p>
            <a:fld id="{173FEA60-B56A-DE49-B4F9-939AB62E9280}" type="slidenum">
              <a:rPr lang="de-DE" smtClean="0"/>
              <a:pPr/>
              <a:t>‹Nr.›</a:t>
            </a:fld>
            <a:endParaRPr lang="de-DE"/>
          </a:p>
        </p:txBody>
      </p:sp>
      <p:sp>
        <p:nvSpPr>
          <p:cNvPr id="25" name="Fußzeilenplatzhalter 4"/>
          <p:cNvSpPr>
            <a:spLocks noGrp="1"/>
          </p:cNvSpPr>
          <p:nvPr>
            <p:ph type="ftr" sz="quarter" idx="3"/>
          </p:nvPr>
        </p:nvSpPr>
        <p:spPr>
          <a:xfrm>
            <a:off x="324001" y="6614732"/>
            <a:ext cx="9247793" cy="166777"/>
          </a:xfrm>
          <a:prstGeom prst="rect">
            <a:avLst/>
          </a:prstGeom>
        </p:spPr>
        <p:txBody>
          <a:bodyPr lIns="0" tIns="60972" rIns="121944" bIns="60972" anchor="b" anchorCtr="0"/>
          <a:lstStyle>
            <a:lvl1pPr>
              <a:defRPr sz="800">
                <a:solidFill>
                  <a:schemeClr val="accent2"/>
                </a:solidFill>
              </a:defRPr>
            </a:lvl1pPr>
          </a:lstStyle>
          <a:p>
            <a:endParaRPr lang="de-DE"/>
          </a:p>
        </p:txBody>
      </p:sp>
      <p:sp>
        <p:nvSpPr>
          <p:cNvPr id="3" name="Textplatzhalter 2">
            <a:extLst>
              <a:ext uri="{FF2B5EF4-FFF2-40B4-BE49-F238E27FC236}">
                <a16:creationId xmlns:a16="http://schemas.microsoft.com/office/drawing/2014/main" id="{4932ED2A-326E-49EE-BC82-7EF9E744C1EC}"/>
              </a:ext>
            </a:extLst>
          </p:cNvPr>
          <p:cNvSpPr>
            <a:spLocks noGrp="1"/>
          </p:cNvSpPr>
          <p:nvPr>
            <p:ph type="body" sz="quarter" idx="10"/>
          </p:nvPr>
        </p:nvSpPr>
        <p:spPr>
          <a:xfrm>
            <a:off x="324001" y="1035824"/>
            <a:ext cx="9698038" cy="365939"/>
          </a:xfrm>
        </p:spPr>
        <p:txBody>
          <a:bodyPr bIns="57600" anchor="t" anchorCtr="0">
            <a:spAutoFit/>
          </a:bodyPr>
          <a:lstStyle>
            <a:lvl1pPr>
              <a:defRPr b="1"/>
            </a:lvl1pPr>
          </a:lstStyle>
          <a:p>
            <a:pPr lvl="0"/>
            <a:r>
              <a:rPr lang="de-DE"/>
              <a:t>Mastertextformat bearbeiten</a:t>
            </a:r>
          </a:p>
        </p:txBody>
      </p:sp>
      <p:sp>
        <p:nvSpPr>
          <p:cNvPr id="4" name="Titel 3">
            <a:extLst>
              <a:ext uri="{FF2B5EF4-FFF2-40B4-BE49-F238E27FC236}">
                <a16:creationId xmlns:a16="http://schemas.microsoft.com/office/drawing/2014/main" id="{B26A37EC-14BE-4C6F-AF7B-89CDA6E90A0C}"/>
              </a:ext>
            </a:extLst>
          </p:cNvPr>
          <p:cNvSpPr>
            <a:spLocks noGrp="1"/>
          </p:cNvSpPr>
          <p:nvPr>
            <p:ph type="title"/>
          </p:nvPr>
        </p:nvSpPr>
        <p:spPr>
          <a:xfrm>
            <a:off x="324000" y="539600"/>
            <a:ext cx="9697138" cy="415370"/>
          </a:xfrm>
        </p:spPr>
        <p:txBody>
          <a:bodyPr>
            <a:noAutofit/>
          </a:bodyPr>
          <a:lstStyle/>
          <a:p>
            <a:r>
              <a:rPr lang="de-DE"/>
              <a:t>Mastertitelformat bearbeiten</a:t>
            </a:r>
          </a:p>
        </p:txBody>
      </p:sp>
    </p:spTree>
    <p:extLst>
      <p:ext uri="{BB962C8B-B14F-4D97-AF65-F5344CB8AC3E}">
        <p14:creationId xmlns:p14="http://schemas.microsoft.com/office/powerpoint/2010/main" val="1687517997"/>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p:cSld name="Title, Content grey">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929DCE80-A37B-4920-8174-381EF783CD72}"/>
              </a:ext>
            </a:extLst>
          </p:cNvPr>
          <p:cNvSpPr/>
          <p:nvPr/>
        </p:nvSpPr>
        <p:spPr>
          <a:xfrm>
            <a:off x="-1" y="2648932"/>
            <a:ext cx="12195175" cy="3727379"/>
          </a:xfrm>
          <a:prstGeom prst="rect">
            <a:avLst/>
          </a:prstGeom>
          <a:gradFill>
            <a:gsLst>
              <a:gs pos="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Datumsplatzhalter 9"/>
          <p:cNvSpPr>
            <a:spLocks noGrp="1"/>
          </p:cNvSpPr>
          <p:nvPr>
            <p:ph type="dt" sz="half" idx="2"/>
          </p:nvPr>
        </p:nvSpPr>
        <p:spPr>
          <a:xfrm>
            <a:off x="324001" y="6381579"/>
            <a:ext cx="9247794" cy="217418"/>
          </a:xfrm>
          <a:prstGeom prst="rect">
            <a:avLst/>
          </a:prstGeom>
        </p:spPr>
        <p:txBody>
          <a:bodyPr vert="horz" lIns="0" tIns="0" rIns="0" bIns="0" rtlCol="0" anchor="ctr"/>
          <a:lstStyle>
            <a:lvl1pPr algn="l">
              <a:defRPr lang="de-DE" sz="800" kern="1200" smtClean="0">
                <a:solidFill>
                  <a:schemeClr val="accent2"/>
                </a:solidFill>
                <a:latin typeface="+mn-lt"/>
                <a:ea typeface="+mn-ea"/>
                <a:cs typeface="+mn-cs"/>
              </a:defRPr>
            </a:lvl1pPr>
          </a:lstStyle>
          <a:p>
            <a:r>
              <a:rPr lang="de-DE"/>
              <a:t>07.10.2022 | Workshop DAR | Mackuth, Buchner, Hasslbauer, Schmideder</a:t>
            </a:r>
            <a:endParaRPr lang="en-US"/>
          </a:p>
        </p:txBody>
      </p:sp>
      <p:sp>
        <p:nvSpPr>
          <p:cNvPr id="24" name="Foliennummernplatzhalter 22"/>
          <p:cNvSpPr>
            <a:spLocks noGrp="1"/>
          </p:cNvSpPr>
          <p:nvPr>
            <p:ph type="sldNum" sz="quarter" idx="4"/>
          </p:nvPr>
        </p:nvSpPr>
        <p:spPr>
          <a:xfrm>
            <a:off x="11245980" y="6506742"/>
            <a:ext cx="623608" cy="215979"/>
          </a:xfrm>
          <a:prstGeom prst="rect">
            <a:avLst/>
          </a:prstGeom>
        </p:spPr>
        <p:txBody>
          <a:bodyPr vert="horz" lIns="0" tIns="0" rIns="0" bIns="0" anchor="b"/>
          <a:lstStyle>
            <a:lvl1pPr algn="r" eaLnBrk="1" latinLnBrk="0" hangingPunct="1">
              <a:defRPr kumimoji="0" sz="800" b="1">
                <a:solidFill>
                  <a:schemeClr val="accent2"/>
                </a:solidFill>
              </a:defRPr>
            </a:lvl1pPr>
          </a:lstStyle>
          <a:p>
            <a:fld id="{173FEA60-B56A-DE49-B4F9-939AB62E9280}" type="slidenum">
              <a:rPr lang="de-DE" smtClean="0"/>
              <a:pPr/>
              <a:t>‹Nr.›</a:t>
            </a:fld>
            <a:endParaRPr lang="de-DE"/>
          </a:p>
        </p:txBody>
      </p:sp>
      <p:sp>
        <p:nvSpPr>
          <p:cNvPr id="25" name="Fußzeilenplatzhalter 4"/>
          <p:cNvSpPr>
            <a:spLocks noGrp="1"/>
          </p:cNvSpPr>
          <p:nvPr>
            <p:ph type="ftr" sz="quarter" idx="3"/>
          </p:nvPr>
        </p:nvSpPr>
        <p:spPr>
          <a:xfrm>
            <a:off x="324001" y="6614732"/>
            <a:ext cx="9247793" cy="166777"/>
          </a:xfrm>
          <a:prstGeom prst="rect">
            <a:avLst/>
          </a:prstGeom>
        </p:spPr>
        <p:txBody>
          <a:bodyPr lIns="0" tIns="60972" rIns="121944" bIns="60972" anchor="b" anchorCtr="0"/>
          <a:lstStyle>
            <a:lvl1pPr>
              <a:defRPr sz="800">
                <a:solidFill>
                  <a:schemeClr val="accent2"/>
                </a:solidFill>
              </a:defRPr>
            </a:lvl1pPr>
          </a:lstStyle>
          <a:p>
            <a:endParaRPr lang="de-DE"/>
          </a:p>
        </p:txBody>
      </p:sp>
      <p:sp>
        <p:nvSpPr>
          <p:cNvPr id="2" name="Titel 1">
            <a:extLst>
              <a:ext uri="{FF2B5EF4-FFF2-40B4-BE49-F238E27FC236}">
                <a16:creationId xmlns:a16="http://schemas.microsoft.com/office/drawing/2014/main" id="{8B574617-1C2F-4AFD-B402-0EE9ED9EB681}"/>
              </a:ext>
            </a:extLst>
          </p:cNvPr>
          <p:cNvSpPr>
            <a:spLocks noGrp="1"/>
          </p:cNvSpPr>
          <p:nvPr>
            <p:ph type="title"/>
          </p:nvPr>
        </p:nvSpPr>
        <p:spPr/>
        <p:txBody>
          <a:bodyPr/>
          <a:lstStyle>
            <a:lvl1pPr>
              <a:defRPr/>
            </a:lvl1pPr>
          </a:lstStyle>
          <a:p>
            <a:r>
              <a:rPr lang="de-DE"/>
              <a:t>Mastertitelformat bearbeiten</a:t>
            </a:r>
          </a:p>
        </p:txBody>
      </p:sp>
      <p:sp>
        <p:nvSpPr>
          <p:cNvPr id="8" name="Inhaltsplatzhalter 5">
            <a:extLst>
              <a:ext uri="{FF2B5EF4-FFF2-40B4-BE49-F238E27FC236}">
                <a16:creationId xmlns:a16="http://schemas.microsoft.com/office/drawing/2014/main" id="{2BBE291B-8A14-4D97-908B-EFE9FCC558B9}"/>
              </a:ext>
            </a:extLst>
          </p:cNvPr>
          <p:cNvSpPr>
            <a:spLocks noGrp="1"/>
          </p:cNvSpPr>
          <p:nvPr>
            <p:ph sz="quarter" idx="10"/>
          </p:nvPr>
        </p:nvSpPr>
        <p:spPr>
          <a:xfrm>
            <a:off x="322263" y="1525588"/>
            <a:ext cx="11547325" cy="478313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260287966"/>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p:cSld name="Title, Subtitle, Content grey">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1822066C-E29D-4ABF-BEBE-F91EB1C833E2}"/>
              </a:ext>
            </a:extLst>
          </p:cNvPr>
          <p:cNvSpPr/>
          <p:nvPr/>
        </p:nvSpPr>
        <p:spPr>
          <a:xfrm>
            <a:off x="-1" y="2648932"/>
            <a:ext cx="12195175" cy="3727379"/>
          </a:xfrm>
          <a:prstGeom prst="rect">
            <a:avLst/>
          </a:prstGeom>
          <a:gradFill>
            <a:gsLst>
              <a:gs pos="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Datumsplatzhalter 9"/>
          <p:cNvSpPr>
            <a:spLocks noGrp="1"/>
          </p:cNvSpPr>
          <p:nvPr>
            <p:ph type="dt" sz="half" idx="2"/>
          </p:nvPr>
        </p:nvSpPr>
        <p:spPr>
          <a:xfrm>
            <a:off x="324001" y="6381579"/>
            <a:ext cx="9247794" cy="217418"/>
          </a:xfrm>
          <a:prstGeom prst="rect">
            <a:avLst/>
          </a:prstGeom>
        </p:spPr>
        <p:txBody>
          <a:bodyPr vert="horz" lIns="0" tIns="0" rIns="0" bIns="0" rtlCol="0" anchor="ctr"/>
          <a:lstStyle>
            <a:lvl1pPr algn="l">
              <a:defRPr lang="de-DE" sz="800" kern="1200" smtClean="0">
                <a:solidFill>
                  <a:schemeClr val="accent2"/>
                </a:solidFill>
                <a:latin typeface="+mn-lt"/>
                <a:ea typeface="+mn-ea"/>
                <a:cs typeface="+mn-cs"/>
              </a:defRPr>
            </a:lvl1pPr>
          </a:lstStyle>
          <a:p>
            <a:r>
              <a:rPr lang="de-DE"/>
              <a:t>07.10.2022 | Workshop DAR | Mackuth, Buchner, Hasslbauer, Schmideder</a:t>
            </a:r>
            <a:endParaRPr lang="en-US"/>
          </a:p>
        </p:txBody>
      </p:sp>
      <p:sp>
        <p:nvSpPr>
          <p:cNvPr id="24" name="Foliennummernplatzhalter 22"/>
          <p:cNvSpPr>
            <a:spLocks noGrp="1"/>
          </p:cNvSpPr>
          <p:nvPr>
            <p:ph type="sldNum" sz="quarter" idx="4"/>
          </p:nvPr>
        </p:nvSpPr>
        <p:spPr>
          <a:xfrm>
            <a:off x="11245980" y="6506742"/>
            <a:ext cx="623608" cy="215979"/>
          </a:xfrm>
          <a:prstGeom prst="rect">
            <a:avLst/>
          </a:prstGeom>
        </p:spPr>
        <p:txBody>
          <a:bodyPr vert="horz" lIns="0" tIns="0" rIns="0" bIns="0" anchor="b"/>
          <a:lstStyle>
            <a:lvl1pPr algn="r" eaLnBrk="1" latinLnBrk="0" hangingPunct="1">
              <a:defRPr kumimoji="0" sz="800" b="1">
                <a:solidFill>
                  <a:schemeClr val="accent2"/>
                </a:solidFill>
              </a:defRPr>
            </a:lvl1pPr>
          </a:lstStyle>
          <a:p>
            <a:fld id="{173FEA60-B56A-DE49-B4F9-939AB62E9280}" type="slidenum">
              <a:rPr lang="de-DE" smtClean="0"/>
              <a:pPr/>
              <a:t>‹Nr.›</a:t>
            </a:fld>
            <a:endParaRPr lang="de-DE"/>
          </a:p>
        </p:txBody>
      </p:sp>
      <p:sp>
        <p:nvSpPr>
          <p:cNvPr id="25" name="Fußzeilenplatzhalter 4"/>
          <p:cNvSpPr>
            <a:spLocks noGrp="1"/>
          </p:cNvSpPr>
          <p:nvPr>
            <p:ph type="ftr" sz="quarter" idx="3"/>
          </p:nvPr>
        </p:nvSpPr>
        <p:spPr>
          <a:xfrm>
            <a:off x="324001" y="6614732"/>
            <a:ext cx="9247793" cy="166777"/>
          </a:xfrm>
          <a:prstGeom prst="rect">
            <a:avLst/>
          </a:prstGeom>
        </p:spPr>
        <p:txBody>
          <a:bodyPr lIns="0" tIns="60972" rIns="121944" bIns="60972" anchor="b" anchorCtr="0"/>
          <a:lstStyle>
            <a:lvl1pPr>
              <a:defRPr sz="800">
                <a:solidFill>
                  <a:schemeClr val="accent2"/>
                </a:solidFill>
              </a:defRPr>
            </a:lvl1pPr>
          </a:lstStyle>
          <a:p>
            <a:endParaRPr lang="de-DE"/>
          </a:p>
        </p:txBody>
      </p:sp>
      <p:sp>
        <p:nvSpPr>
          <p:cNvPr id="3" name="Textplatzhalter 2">
            <a:extLst>
              <a:ext uri="{FF2B5EF4-FFF2-40B4-BE49-F238E27FC236}">
                <a16:creationId xmlns:a16="http://schemas.microsoft.com/office/drawing/2014/main" id="{4932ED2A-326E-49EE-BC82-7EF9E744C1EC}"/>
              </a:ext>
            </a:extLst>
          </p:cNvPr>
          <p:cNvSpPr>
            <a:spLocks noGrp="1"/>
          </p:cNvSpPr>
          <p:nvPr>
            <p:ph type="body" sz="quarter" idx="10"/>
          </p:nvPr>
        </p:nvSpPr>
        <p:spPr>
          <a:xfrm>
            <a:off x="324001" y="1035824"/>
            <a:ext cx="9698038" cy="365939"/>
          </a:xfrm>
        </p:spPr>
        <p:txBody>
          <a:bodyPr bIns="57600" anchor="t" anchorCtr="0">
            <a:spAutoFit/>
          </a:bodyPr>
          <a:lstStyle>
            <a:lvl1pPr>
              <a:defRPr b="1"/>
            </a:lvl1pPr>
          </a:lstStyle>
          <a:p>
            <a:pPr lvl="0"/>
            <a:r>
              <a:rPr lang="de-DE"/>
              <a:t>Mastertextformat bearbeiten</a:t>
            </a:r>
          </a:p>
        </p:txBody>
      </p:sp>
      <p:sp>
        <p:nvSpPr>
          <p:cNvPr id="4" name="Titel 3">
            <a:extLst>
              <a:ext uri="{FF2B5EF4-FFF2-40B4-BE49-F238E27FC236}">
                <a16:creationId xmlns:a16="http://schemas.microsoft.com/office/drawing/2014/main" id="{B26A37EC-14BE-4C6F-AF7B-89CDA6E90A0C}"/>
              </a:ext>
            </a:extLst>
          </p:cNvPr>
          <p:cNvSpPr>
            <a:spLocks noGrp="1"/>
          </p:cNvSpPr>
          <p:nvPr>
            <p:ph type="title"/>
          </p:nvPr>
        </p:nvSpPr>
        <p:spPr>
          <a:xfrm>
            <a:off x="324000" y="539600"/>
            <a:ext cx="9697138" cy="415370"/>
          </a:xfrm>
        </p:spPr>
        <p:txBody>
          <a:bodyPr>
            <a:noAutofit/>
          </a:bodyPr>
          <a:lstStyle/>
          <a:p>
            <a:r>
              <a:rPr lang="de-DE"/>
              <a:t>Mastertitelformat bearbeiten</a:t>
            </a:r>
          </a:p>
        </p:txBody>
      </p:sp>
      <p:sp>
        <p:nvSpPr>
          <p:cNvPr id="9" name="Inhaltsplatzhalter 5">
            <a:extLst>
              <a:ext uri="{FF2B5EF4-FFF2-40B4-BE49-F238E27FC236}">
                <a16:creationId xmlns:a16="http://schemas.microsoft.com/office/drawing/2014/main" id="{DB3E9F7D-B8D3-4AE2-9079-3AAB64C0C99E}"/>
              </a:ext>
            </a:extLst>
          </p:cNvPr>
          <p:cNvSpPr>
            <a:spLocks noGrp="1"/>
          </p:cNvSpPr>
          <p:nvPr>
            <p:ph sz="quarter" idx="11"/>
          </p:nvPr>
        </p:nvSpPr>
        <p:spPr>
          <a:xfrm>
            <a:off x="322263" y="1525588"/>
            <a:ext cx="11547325" cy="478313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7010157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Last Page with Contact grey T">
    <p:spTree>
      <p:nvGrpSpPr>
        <p:cNvPr id="1" name=""/>
        <p:cNvGrpSpPr/>
        <p:nvPr/>
      </p:nvGrpSpPr>
      <p:grpSpPr>
        <a:xfrm>
          <a:off x="0" y="0"/>
          <a:ext cx="0" cy="0"/>
          <a:chOff x="0" y="0"/>
          <a:chExt cx="0" cy="0"/>
        </a:xfrm>
      </p:grpSpPr>
      <p:sp>
        <p:nvSpPr>
          <p:cNvPr id="2" name="Rechteck 1"/>
          <p:cNvSpPr/>
          <p:nvPr/>
        </p:nvSpPr>
        <p:spPr>
          <a:xfrm>
            <a:off x="0" y="0"/>
            <a:ext cx="12195175" cy="6858000"/>
          </a:xfrm>
          <a:prstGeom prst="rect">
            <a:avLst/>
          </a:prstGeom>
          <a:gradFill>
            <a:gsLst>
              <a:gs pos="0">
                <a:schemeClr val="accent2">
                  <a:lumMod val="60000"/>
                  <a:lumOff val="40000"/>
                </a:schemeClr>
              </a:gs>
              <a:gs pos="100000">
                <a:schemeClr val="bg1">
                  <a:lumMod val="95000"/>
                </a:schemeClr>
              </a:gs>
              <a:gs pos="40000">
                <a:schemeClr val="accent2">
                  <a:lumMod val="40000"/>
                  <a:lumOff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p:cNvSpPr/>
          <p:nvPr/>
        </p:nvSpPr>
        <p:spPr>
          <a:xfrm>
            <a:off x="3897045" y="881380"/>
            <a:ext cx="4401084" cy="2811566"/>
          </a:xfrm>
          <a:prstGeom prst="rect">
            <a:avLst/>
          </a:prstGeom>
          <a:solidFill>
            <a:schemeClr val="bg2"/>
          </a:solidFill>
          <a:ln w="9525">
            <a:noFill/>
          </a:ln>
          <a:effectLst>
            <a:outerShdw blurRad="88900" dir="13500000" sy="23000" kx="1200000" algn="b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Bild 20" descr="DRX_LO1407_RGB_RZ.eps">
            <a:extLst>
              <a:ext uri="{FF2B5EF4-FFF2-40B4-BE49-F238E27FC236}">
                <a16:creationId xmlns:a16="http://schemas.microsoft.com/office/drawing/2014/main" id="{D3DBDC87-2644-4E91-B0E0-BF0368466AAA}"/>
              </a:ext>
            </a:extLst>
          </p:cNvPr>
          <p:cNvPicPr>
            <a:picLocks noChangeAspect="1"/>
          </p:cNvPicPr>
          <p:nvPr/>
        </p:nvPicPr>
        <p:blipFill>
          <a:blip r:embed="rId2" cstate="print">
            <a:lum bright="-100000" contrast="100000"/>
            <a:extLst>
              <a:ext uri="{28A0092B-C50C-407E-A947-70E740481C1C}">
                <a14:useLocalDpi xmlns:a14="http://schemas.microsoft.com/office/drawing/2010/main" val="0"/>
              </a:ext>
            </a:extLst>
          </a:blip>
          <a:stretch>
            <a:fillRect/>
          </a:stretch>
        </p:blipFill>
        <p:spPr>
          <a:xfrm>
            <a:off x="6856539" y="1170305"/>
            <a:ext cx="1152000" cy="489727"/>
          </a:xfrm>
          <a:prstGeom prst="rect">
            <a:avLst/>
          </a:prstGeom>
        </p:spPr>
      </p:pic>
      <p:sp>
        <p:nvSpPr>
          <p:cNvPr id="18" name="Inhaltsplatzhalter 19">
            <a:extLst>
              <a:ext uri="{FF2B5EF4-FFF2-40B4-BE49-F238E27FC236}">
                <a16:creationId xmlns:a16="http://schemas.microsoft.com/office/drawing/2014/main" id="{B636A7FA-55E7-4107-AA08-C736EBBB8307}"/>
              </a:ext>
            </a:extLst>
          </p:cNvPr>
          <p:cNvSpPr>
            <a:spLocks noGrp="1"/>
          </p:cNvSpPr>
          <p:nvPr>
            <p:ph sz="quarter" idx="18"/>
          </p:nvPr>
        </p:nvSpPr>
        <p:spPr>
          <a:xfrm>
            <a:off x="2831911" y="4141836"/>
            <a:ext cx="6531352" cy="184683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9" name="Textplatzhalter 7">
            <a:extLst>
              <a:ext uri="{FF2B5EF4-FFF2-40B4-BE49-F238E27FC236}">
                <a16:creationId xmlns:a16="http://schemas.microsoft.com/office/drawing/2014/main" id="{8E48FF13-8F91-4784-A97B-8C414F5DA6E3}"/>
              </a:ext>
            </a:extLst>
          </p:cNvPr>
          <p:cNvSpPr>
            <a:spLocks noGrp="1"/>
          </p:cNvSpPr>
          <p:nvPr>
            <p:ph type="body" sz="quarter" idx="11" hasCustomPrompt="1"/>
          </p:nvPr>
        </p:nvSpPr>
        <p:spPr>
          <a:xfrm>
            <a:off x="4186006" y="1610834"/>
            <a:ext cx="2365288" cy="369332"/>
          </a:xfrm>
        </p:spPr>
        <p:txBody>
          <a:bodyPr anchor="b" anchorCtr="0">
            <a:noAutofit/>
          </a:bodyPr>
          <a:lstStyle>
            <a:lvl1pPr>
              <a:defRPr sz="1200" b="1">
                <a:solidFill>
                  <a:schemeClr val="accent1"/>
                </a:solidFill>
              </a:defRPr>
            </a:lvl1pPr>
          </a:lstStyle>
          <a:p>
            <a:pPr lvl="0"/>
            <a:r>
              <a:rPr lang="de-DE" sz="1200" b="1"/>
              <a:t>First </a:t>
            </a:r>
            <a:r>
              <a:rPr lang="de-DE" sz="1200" b="1" err="1"/>
              <a:t>name</a:t>
            </a:r>
            <a:r>
              <a:rPr lang="de-DE" sz="1200" b="1"/>
              <a:t> Last </a:t>
            </a:r>
            <a:r>
              <a:rPr lang="de-DE" sz="1200" b="1" err="1"/>
              <a:t>name</a:t>
            </a:r>
            <a:endParaRPr lang="de-DE"/>
          </a:p>
        </p:txBody>
      </p:sp>
      <p:sp>
        <p:nvSpPr>
          <p:cNvPr id="20" name="Textplatzhalter 10">
            <a:extLst>
              <a:ext uri="{FF2B5EF4-FFF2-40B4-BE49-F238E27FC236}">
                <a16:creationId xmlns:a16="http://schemas.microsoft.com/office/drawing/2014/main" id="{99C99D3C-288E-448F-B1B4-E51856E1553B}"/>
              </a:ext>
            </a:extLst>
          </p:cNvPr>
          <p:cNvSpPr>
            <a:spLocks noGrp="1"/>
          </p:cNvSpPr>
          <p:nvPr>
            <p:ph type="body" sz="quarter" idx="12" hasCustomPrompt="1"/>
          </p:nvPr>
        </p:nvSpPr>
        <p:spPr>
          <a:xfrm>
            <a:off x="4186006" y="1995930"/>
            <a:ext cx="2365288" cy="153888"/>
          </a:xfrm>
        </p:spPr>
        <p:txBody>
          <a:bodyPr>
            <a:noAutofit/>
          </a:bodyPr>
          <a:lstStyle>
            <a:lvl1pPr>
              <a:defRPr sz="1000"/>
            </a:lvl1pPr>
          </a:lstStyle>
          <a:p>
            <a:pPr lvl="0"/>
            <a:r>
              <a:rPr lang="de-DE"/>
              <a:t>Educational </a:t>
            </a:r>
            <a:r>
              <a:rPr lang="de-DE" err="1"/>
              <a:t>degree</a:t>
            </a:r>
            <a:endParaRPr lang="de-DE"/>
          </a:p>
        </p:txBody>
      </p:sp>
      <p:sp>
        <p:nvSpPr>
          <p:cNvPr id="21" name="Textplatzhalter 12">
            <a:extLst>
              <a:ext uri="{FF2B5EF4-FFF2-40B4-BE49-F238E27FC236}">
                <a16:creationId xmlns:a16="http://schemas.microsoft.com/office/drawing/2014/main" id="{DEDD4CC3-E060-4C66-BE6D-1CC3DD5C19F3}"/>
              </a:ext>
            </a:extLst>
          </p:cNvPr>
          <p:cNvSpPr>
            <a:spLocks noGrp="1"/>
          </p:cNvSpPr>
          <p:nvPr>
            <p:ph type="body" sz="quarter" idx="13" hasCustomPrompt="1"/>
          </p:nvPr>
        </p:nvSpPr>
        <p:spPr>
          <a:xfrm>
            <a:off x="4186006" y="2328899"/>
            <a:ext cx="2365288" cy="153888"/>
          </a:xfrm>
        </p:spPr>
        <p:txBody>
          <a:bodyPr>
            <a:noAutofit/>
          </a:bodyPr>
          <a:lstStyle>
            <a:lvl1pPr>
              <a:defRPr sz="1000"/>
            </a:lvl1pPr>
          </a:lstStyle>
          <a:p>
            <a:pPr lvl="0"/>
            <a:r>
              <a:rPr lang="de-DE"/>
              <a:t>Organisational Unit / Head </a:t>
            </a:r>
            <a:r>
              <a:rPr lang="de-DE" err="1"/>
              <a:t>of</a:t>
            </a:r>
            <a:r>
              <a:rPr lang="de-DE"/>
              <a:t> Unit</a:t>
            </a:r>
          </a:p>
        </p:txBody>
      </p:sp>
      <p:sp>
        <p:nvSpPr>
          <p:cNvPr id="22" name="Textplatzhalter 14">
            <a:extLst>
              <a:ext uri="{FF2B5EF4-FFF2-40B4-BE49-F238E27FC236}">
                <a16:creationId xmlns:a16="http://schemas.microsoft.com/office/drawing/2014/main" id="{FFC89D91-67B0-457C-A329-4ED2C6772BE9}"/>
              </a:ext>
            </a:extLst>
          </p:cNvPr>
          <p:cNvSpPr>
            <a:spLocks noGrp="1"/>
          </p:cNvSpPr>
          <p:nvPr>
            <p:ph type="body" sz="quarter" idx="14" hasCustomPrompt="1"/>
          </p:nvPr>
        </p:nvSpPr>
        <p:spPr>
          <a:xfrm>
            <a:off x="4186006" y="2493783"/>
            <a:ext cx="2365288" cy="153888"/>
          </a:xfrm>
        </p:spPr>
        <p:txBody>
          <a:bodyPr>
            <a:noAutofit/>
          </a:bodyPr>
          <a:lstStyle>
            <a:lvl1pPr>
              <a:defRPr sz="1000"/>
            </a:lvl1pPr>
          </a:lstStyle>
          <a:p>
            <a:pPr lvl="0"/>
            <a:r>
              <a:rPr lang="de-DE"/>
              <a:t>External Title</a:t>
            </a:r>
          </a:p>
        </p:txBody>
      </p:sp>
      <p:sp>
        <p:nvSpPr>
          <p:cNvPr id="23" name="Textplatzhalter 16">
            <a:extLst>
              <a:ext uri="{FF2B5EF4-FFF2-40B4-BE49-F238E27FC236}">
                <a16:creationId xmlns:a16="http://schemas.microsoft.com/office/drawing/2014/main" id="{237EBD4F-1BC2-4C63-8876-A4AEAFCFC3C1}"/>
              </a:ext>
            </a:extLst>
          </p:cNvPr>
          <p:cNvSpPr>
            <a:spLocks noGrp="1"/>
          </p:cNvSpPr>
          <p:nvPr>
            <p:ph type="body" sz="quarter" idx="15" hasCustomPrompt="1"/>
          </p:nvPr>
        </p:nvSpPr>
        <p:spPr>
          <a:xfrm>
            <a:off x="4366827" y="2724163"/>
            <a:ext cx="2184467" cy="153888"/>
          </a:xfrm>
        </p:spPr>
        <p:txBody>
          <a:bodyPr>
            <a:noAutofit/>
          </a:bodyPr>
          <a:lstStyle>
            <a:lvl1pPr>
              <a:defRPr sz="1000"/>
            </a:lvl1pPr>
          </a:lstStyle>
          <a:p>
            <a:pPr lvl="0"/>
            <a:r>
              <a:rPr lang="de-DE"/>
              <a:t>+49 XXXX XX-X</a:t>
            </a:r>
          </a:p>
        </p:txBody>
      </p:sp>
      <p:sp>
        <p:nvSpPr>
          <p:cNvPr id="25" name="Textplatzhalter 19">
            <a:extLst>
              <a:ext uri="{FF2B5EF4-FFF2-40B4-BE49-F238E27FC236}">
                <a16:creationId xmlns:a16="http://schemas.microsoft.com/office/drawing/2014/main" id="{0D7508E7-C604-4F42-9D54-96AD10AE759B}"/>
              </a:ext>
            </a:extLst>
          </p:cNvPr>
          <p:cNvSpPr>
            <a:spLocks noGrp="1"/>
          </p:cNvSpPr>
          <p:nvPr>
            <p:ph type="body" sz="quarter" idx="17" hasCustomPrompt="1"/>
          </p:nvPr>
        </p:nvSpPr>
        <p:spPr>
          <a:xfrm>
            <a:off x="4186006" y="3116737"/>
            <a:ext cx="2365288" cy="153888"/>
          </a:xfrm>
        </p:spPr>
        <p:txBody>
          <a:bodyPr>
            <a:noAutofit/>
          </a:bodyPr>
          <a:lstStyle>
            <a:lvl1pPr>
              <a:defRPr sz="1000"/>
            </a:lvl1pPr>
          </a:lstStyle>
          <a:p>
            <a:pPr lvl="0"/>
            <a:r>
              <a:rPr lang="de-DE"/>
              <a:t>Firstname.lastname@draexlmaier.com</a:t>
            </a:r>
          </a:p>
        </p:txBody>
      </p:sp>
      <p:sp>
        <p:nvSpPr>
          <p:cNvPr id="26" name="Rechteck 25">
            <a:extLst>
              <a:ext uri="{FF2B5EF4-FFF2-40B4-BE49-F238E27FC236}">
                <a16:creationId xmlns:a16="http://schemas.microsoft.com/office/drawing/2014/main" id="{3CA0A547-FF05-4B28-8EEC-44128317F25D}"/>
              </a:ext>
            </a:extLst>
          </p:cNvPr>
          <p:cNvSpPr/>
          <p:nvPr/>
        </p:nvSpPr>
        <p:spPr>
          <a:xfrm>
            <a:off x="4186006" y="3280049"/>
            <a:ext cx="2365289" cy="15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r>
              <a:rPr lang="de-DE" sz="1000" b="1">
                <a:solidFill>
                  <a:schemeClr val="accent1"/>
                </a:solidFill>
              </a:rPr>
              <a:t>www.draexlmaier.com</a:t>
            </a:r>
          </a:p>
        </p:txBody>
      </p:sp>
      <p:sp>
        <p:nvSpPr>
          <p:cNvPr id="27" name="Address">
            <a:extLst>
              <a:ext uri="{FF2B5EF4-FFF2-40B4-BE49-F238E27FC236}">
                <a16:creationId xmlns:a16="http://schemas.microsoft.com/office/drawing/2014/main" id="{BF0BBCFC-29E9-4944-A4C8-967D9E435E80}"/>
              </a:ext>
            </a:extLst>
          </p:cNvPr>
          <p:cNvSpPr txBox="1">
            <a:spLocks/>
          </p:cNvSpPr>
          <p:nvPr/>
        </p:nvSpPr>
        <p:spPr>
          <a:xfrm>
            <a:off x="6563995" y="2002362"/>
            <a:ext cx="1444544" cy="165758"/>
          </a:xfrm>
          <a:prstGeom prst="rect">
            <a:avLst/>
          </a:prstGeom>
        </p:spPr>
        <p:txBody>
          <a:bodyPr vert="horz" lIns="0" tIns="0" rIns="0" bIns="0" rtlCol="0">
            <a:noAutofit/>
          </a:bodyPr>
          <a:lstStyle/>
          <a:p>
            <a:pPr algn="r">
              <a:spcBef>
                <a:spcPts val="133"/>
              </a:spcBef>
              <a:buClr>
                <a:schemeClr val="accent1"/>
              </a:buClr>
              <a:buSzPct val="100000"/>
              <a:defRPr/>
            </a:pPr>
            <a:r>
              <a:rPr lang="de-DE" sz="1000" b="1"/>
              <a:t>DRÄXLMAIER Group</a:t>
            </a:r>
          </a:p>
        </p:txBody>
      </p:sp>
      <p:sp>
        <p:nvSpPr>
          <p:cNvPr id="30" name="Textplatzhalter 19">
            <a:extLst>
              <a:ext uri="{FF2B5EF4-FFF2-40B4-BE49-F238E27FC236}">
                <a16:creationId xmlns:a16="http://schemas.microsoft.com/office/drawing/2014/main" id="{10FB2AB1-9AA8-432E-85E5-3FE7D7410904}"/>
              </a:ext>
            </a:extLst>
          </p:cNvPr>
          <p:cNvSpPr>
            <a:spLocks noGrp="1"/>
          </p:cNvSpPr>
          <p:nvPr>
            <p:ph type="body" sz="quarter" idx="21" hasCustomPrompt="1"/>
          </p:nvPr>
        </p:nvSpPr>
        <p:spPr>
          <a:xfrm>
            <a:off x="6563995" y="2168120"/>
            <a:ext cx="1444544" cy="153888"/>
          </a:xfrm>
        </p:spPr>
        <p:txBody>
          <a:bodyPr>
            <a:noAutofit/>
          </a:bodyPr>
          <a:lstStyle>
            <a:lvl1pPr algn="r">
              <a:defRPr sz="1000"/>
            </a:lvl1pPr>
          </a:lstStyle>
          <a:p>
            <a:pPr lvl="0"/>
            <a:r>
              <a:rPr lang="de-DE"/>
              <a:t>Company</a:t>
            </a:r>
          </a:p>
        </p:txBody>
      </p:sp>
      <p:sp>
        <p:nvSpPr>
          <p:cNvPr id="31" name="Textplatzhalter 19">
            <a:extLst>
              <a:ext uri="{FF2B5EF4-FFF2-40B4-BE49-F238E27FC236}">
                <a16:creationId xmlns:a16="http://schemas.microsoft.com/office/drawing/2014/main" id="{783DEBE8-AECE-46B7-AA36-CC2BC8335209}"/>
              </a:ext>
            </a:extLst>
          </p:cNvPr>
          <p:cNvSpPr>
            <a:spLocks noGrp="1"/>
          </p:cNvSpPr>
          <p:nvPr>
            <p:ph type="body" sz="quarter" idx="22" hasCustomPrompt="1"/>
          </p:nvPr>
        </p:nvSpPr>
        <p:spPr>
          <a:xfrm>
            <a:off x="6563995" y="2420323"/>
            <a:ext cx="1444544" cy="858709"/>
          </a:xfrm>
        </p:spPr>
        <p:txBody>
          <a:bodyPr>
            <a:noAutofit/>
          </a:bodyPr>
          <a:lstStyle>
            <a:lvl1pPr algn="r">
              <a:defRPr sz="1000"/>
            </a:lvl1pPr>
          </a:lstStyle>
          <a:p>
            <a:pPr lvl="0"/>
            <a:r>
              <a:rPr lang="de-DE" err="1"/>
              <a:t>Address</a:t>
            </a:r>
            <a:endParaRPr lang="de-DE"/>
          </a:p>
        </p:txBody>
      </p:sp>
      <p:sp>
        <p:nvSpPr>
          <p:cNvPr id="29" name="Textfeld 28">
            <a:extLst>
              <a:ext uri="{FF2B5EF4-FFF2-40B4-BE49-F238E27FC236}">
                <a16:creationId xmlns:a16="http://schemas.microsoft.com/office/drawing/2014/main" id="{05C0C686-F0AA-4DDE-BD1A-DB3FCAEB0E63}"/>
              </a:ext>
            </a:extLst>
          </p:cNvPr>
          <p:cNvSpPr txBox="1"/>
          <p:nvPr/>
        </p:nvSpPr>
        <p:spPr>
          <a:xfrm>
            <a:off x="4186006" y="2724163"/>
            <a:ext cx="180821" cy="153888"/>
          </a:xfrm>
          <a:prstGeom prst="rect">
            <a:avLst/>
          </a:prstGeom>
        </p:spPr>
        <p:txBody>
          <a:bodyPr vert="horz" lIns="0" tIns="0" rIns="0" bIns="0" rtlCol="0">
            <a:noAutofit/>
          </a:bodyPr>
          <a:lstStyle>
            <a:lvl1pPr lvl="0">
              <a:defRPr sz="1000"/>
            </a:lvl1pPr>
            <a:lvl6pPr marL="2194560" indent="-243840">
              <a:spcBef>
                <a:spcPts val="400"/>
              </a:spcBef>
              <a:buClr>
                <a:srgbClr val="9FB8CD">
                  <a:shade val="75000"/>
                </a:srgbClr>
              </a:buClr>
              <a:buSzPct val="75000"/>
              <a:buFont typeface="Wingdings 3"/>
              <a:buChar char=""/>
              <a:defRPr kumimoji="0" lang="en-US" sz="2100" smtClean="0"/>
            </a:lvl6pPr>
            <a:lvl7pPr marL="2438400" indent="-243840">
              <a:spcBef>
                <a:spcPts val="400"/>
              </a:spcBef>
              <a:buClr>
                <a:srgbClr val="727CA3">
                  <a:shade val="75000"/>
                </a:srgbClr>
              </a:buClr>
              <a:buSzPct val="75000"/>
              <a:buFont typeface="Wingdings 3"/>
              <a:buChar char=""/>
              <a:defRPr kumimoji="0" lang="en-US" sz="1900" smtClean="0"/>
            </a:lvl7pPr>
            <a:lvl8pPr marL="2682239" indent="-243840">
              <a:spcBef>
                <a:spcPts val="400"/>
              </a:spcBef>
              <a:buClr>
                <a:prstClr val="white">
                  <a:shade val="50000"/>
                </a:prstClr>
              </a:buClr>
              <a:buSzPct val="75000"/>
              <a:buFont typeface="Wingdings 3"/>
              <a:buChar char=""/>
              <a:defRPr kumimoji="0" lang="en-US" sz="1900" smtClean="0"/>
            </a:lvl8pPr>
            <a:lvl9pPr marL="2926080" indent="-243840">
              <a:spcBef>
                <a:spcPts val="400"/>
              </a:spcBef>
              <a:buClr>
                <a:srgbClr val="9FB8CD"/>
              </a:buClr>
              <a:buSzPct val="75000"/>
              <a:buFont typeface="Wingdings 3"/>
              <a:buChar char=""/>
              <a:defRPr kumimoji="0" lang="en-US" sz="1600" smtClean="0"/>
            </a:lvl9pPr>
          </a:lstStyle>
          <a:p>
            <a:pPr lvl="0"/>
            <a:r>
              <a:rPr lang="de-DE"/>
              <a:t>T</a:t>
            </a:r>
          </a:p>
        </p:txBody>
      </p:sp>
    </p:spTree>
    <p:extLst>
      <p:ext uri="{BB962C8B-B14F-4D97-AF65-F5344CB8AC3E}">
        <p14:creationId xmlns:p14="http://schemas.microsoft.com/office/powerpoint/2010/main" val="1520949051"/>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p:cSld name="Title, 2 Content grey">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57BB6443-2004-4402-83B6-9A1C81276484}"/>
              </a:ext>
            </a:extLst>
          </p:cNvPr>
          <p:cNvSpPr/>
          <p:nvPr/>
        </p:nvSpPr>
        <p:spPr>
          <a:xfrm>
            <a:off x="-1" y="2648932"/>
            <a:ext cx="12195175" cy="3727379"/>
          </a:xfrm>
          <a:prstGeom prst="rect">
            <a:avLst/>
          </a:prstGeom>
          <a:gradFill>
            <a:gsLst>
              <a:gs pos="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Datumsplatzhalter 9"/>
          <p:cNvSpPr>
            <a:spLocks noGrp="1"/>
          </p:cNvSpPr>
          <p:nvPr>
            <p:ph type="dt" sz="half" idx="2"/>
          </p:nvPr>
        </p:nvSpPr>
        <p:spPr>
          <a:xfrm>
            <a:off x="324001" y="6381579"/>
            <a:ext cx="9247794" cy="217418"/>
          </a:xfrm>
          <a:prstGeom prst="rect">
            <a:avLst/>
          </a:prstGeom>
        </p:spPr>
        <p:txBody>
          <a:bodyPr vert="horz" lIns="0" tIns="0" rIns="0" bIns="0" rtlCol="0" anchor="ctr"/>
          <a:lstStyle>
            <a:lvl1pPr algn="l">
              <a:defRPr lang="de-DE" sz="800" kern="1200" smtClean="0">
                <a:solidFill>
                  <a:schemeClr val="accent2"/>
                </a:solidFill>
                <a:latin typeface="+mn-lt"/>
                <a:ea typeface="+mn-ea"/>
                <a:cs typeface="+mn-cs"/>
              </a:defRPr>
            </a:lvl1pPr>
          </a:lstStyle>
          <a:p>
            <a:r>
              <a:rPr lang="de-DE"/>
              <a:t>07.10.2022 | Workshop DAR | Mackuth, Buchner, Hasslbauer, Schmideder</a:t>
            </a:r>
            <a:endParaRPr lang="en-US"/>
          </a:p>
        </p:txBody>
      </p:sp>
      <p:sp>
        <p:nvSpPr>
          <p:cNvPr id="24" name="Foliennummernplatzhalter 22"/>
          <p:cNvSpPr>
            <a:spLocks noGrp="1"/>
          </p:cNvSpPr>
          <p:nvPr>
            <p:ph type="sldNum" sz="quarter" idx="4"/>
          </p:nvPr>
        </p:nvSpPr>
        <p:spPr>
          <a:xfrm>
            <a:off x="11245980" y="6506742"/>
            <a:ext cx="623608" cy="215979"/>
          </a:xfrm>
          <a:prstGeom prst="rect">
            <a:avLst/>
          </a:prstGeom>
        </p:spPr>
        <p:txBody>
          <a:bodyPr vert="horz" lIns="0" tIns="0" rIns="0" bIns="0" anchor="b"/>
          <a:lstStyle>
            <a:lvl1pPr algn="r" eaLnBrk="1" latinLnBrk="0" hangingPunct="1">
              <a:defRPr kumimoji="0" sz="800" b="1">
                <a:solidFill>
                  <a:schemeClr val="accent2"/>
                </a:solidFill>
              </a:defRPr>
            </a:lvl1pPr>
          </a:lstStyle>
          <a:p>
            <a:fld id="{173FEA60-B56A-DE49-B4F9-939AB62E9280}" type="slidenum">
              <a:rPr lang="de-DE" smtClean="0"/>
              <a:pPr/>
              <a:t>‹Nr.›</a:t>
            </a:fld>
            <a:endParaRPr lang="de-DE"/>
          </a:p>
        </p:txBody>
      </p:sp>
      <p:sp>
        <p:nvSpPr>
          <p:cNvPr id="25" name="Fußzeilenplatzhalter 4"/>
          <p:cNvSpPr>
            <a:spLocks noGrp="1"/>
          </p:cNvSpPr>
          <p:nvPr>
            <p:ph type="ftr" sz="quarter" idx="3"/>
          </p:nvPr>
        </p:nvSpPr>
        <p:spPr>
          <a:xfrm>
            <a:off x="324001" y="6614732"/>
            <a:ext cx="9247793" cy="166777"/>
          </a:xfrm>
          <a:prstGeom prst="rect">
            <a:avLst/>
          </a:prstGeom>
        </p:spPr>
        <p:txBody>
          <a:bodyPr lIns="0" tIns="60972" rIns="121944" bIns="60972" anchor="b" anchorCtr="0"/>
          <a:lstStyle>
            <a:lvl1pPr>
              <a:defRPr sz="800">
                <a:solidFill>
                  <a:schemeClr val="accent2"/>
                </a:solidFill>
              </a:defRPr>
            </a:lvl1pPr>
          </a:lstStyle>
          <a:p>
            <a:endParaRPr lang="de-DE"/>
          </a:p>
        </p:txBody>
      </p:sp>
      <p:sp>
        <p:nvSpPr>
          <p:cNvPr id="2" name="Titel 1">
            <a:extLst>
              <a:ext uri="{FF2B5EF4-FFF2-40B4-BE49-F238E27FC236}">
                <a16:creationId xmlns:a16="http://schemas.microsoft.com/office/drawing/2014/main" id="{8B574617-1C2F-4AFD-B402-0EE9ED9EB681}"/>
              </a:ext>
            </a:extLst>
          </p:cNvPr>
          <p:cNvSpPr>
            <a:spLocks noGrp="1"/>
          </p:cNvSpPr>
          <p:nvPr>
            <p:ph type="title"/>
          </p:nvPr>
        </p:nvSpPr>
        <p:spPr/>
        <p:txBody>
          <a:bodyPr/>
          <a:lstStyle>
            <a:lvl1pPr>
              <a:defRPr/>
            </a:lvl1pPr>
          </a:lstStyle>
          <a:p>
            <a:r>
              <a:rPr lang="de-DE"/>
              <a:t>Mastertitelformat bearbeiten</a:t>
            </a:r>
          </a:p>
        </p:txBody>
      </p:sp>
      <p:sp>
        <p:nvSpPr>
          <p:cNvPr id="4" name="Inhaltsplatzhalter 3">
            <a:extLst>
              <a:ext uri="{FF2B5EF4-FFF2-40B4-BE49-F238E27FC236}">
                <a16:creationId xmlns:a16="http://schemas.microsoft.com/office/drawing/2014/main" id="{17758379-639B-4BAE-8918-9F6FDF2318F9}"/>
              </a:ext>
            </a:extLst>
          </p:cNvPr>
          <p:cNvSpPr>
            <a:spLocks noGrp="1"/>
          </p:cNvSpPr>
          <p:nvPr>
            <p:ph sz="quarter" idx="10"/>
          </p:nvPr>
        </p:nvSpPr>
        <p:spPr>
          <a:xfrm>
            <a:off x="6276794" y="1525588"/>
            <a:ext cx="5592794" cy="478373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Inhaltsplatzhalter 5">
            <a:extLst>
              <a:ext uri="{FF2B5EF4-FFF2-40B4-BE49-F238E27FC236}">
                <a16:creationId xmlns:a16="http://schemas.microsoft.com/office/drawing/2014/main" id="{27A25D9E-4184-40A3-AFED-F776780274D9}"/>
              </a:ext>
            </a:extLst>
          </p:cNvPr>
          <p:cNvSpPr>
            <a:spLocks noGrp="1"/>
          </p:cNvSpPr>
          <p:nvPr>
            <p:ph sz="quarter" idx="11"/>
          </p:nvPr>
        </p:nvSpPr>
        <p:spPr>
          <a:xfrm>
            <a:off x="322263" y="1525588"/>
            <a:ext cx="5592795" cy="478313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969823392"/>
      </p:ext>
    </p:extLst>
  </p:cSld>
  <p:clrMapOvr>
    <a:masterClrMapping/>
  </p:clrMapOvr>
  <p:extLst>
    <p:ext uri="{DCECCB84-F9BA-43D5-87BE-67443E8EF086}">
      <p15:sldGuideLst xmlns:p15="http://schemas.microsoft.com/office/powerpoint/2012/main">
        <p15:guide id="1" pos="3728">
          <p15:clr>
            <a:srgbClr val="FBAE40"/>
          </p15:clr>
        </p15:guide>
        <p15:guide id="2" pos="3954">
          <p15:clr>
            <a:srgbClr val="FBAE40"/>
          </p15:clr>
        </p15:guide>
      </p15:sldGuideLst>
    </p:ext>
  </p:extLst>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p:cSld name="Title, Subtitle, 2 Content grey">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E9D05DA-2E3E-48E8-9FC5-408FD39729E0}"/>
              </a:ext>
            </a:extLst>
          </p:cNvPr>
          <p:cNvSpPr/>
          <p:nvPr/>
        </p:nvSpPr>
        <p:spPr>
          <a:xfrm>
            <a:off x="-1" y="2648932"/>
            <a:ext cx="12195175" cy="3727379"/>
          </a:xfrm>
          <a:prstGeom prst="rect">
            <a:avLst/>
          </a:prstGeom>
          <a:gradFill>
            <a:gsLst>
              <a:gs pos="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Datumsplatzhalter 9"/>
          <p:cNvSpPr>
            <a:spLocks noGrp="1"/>
          </p:cNvSpPr>
          <p:nvPr>
            <p:ph type="dt" sz="half" idx="2"/>
          </p:nvPr>
        </p:nvSpPr>
        <p:spPr>
          <a:xfrm>
            <a:off x="324001" y="6381579"/>
            <a:ext cx="9247794" cy="217418"/>
          </a:xfrm>
          <a:prstGeom prst="rect">
            <a:avLst/>
          </a:prstGeom>
        </p:spPr>
        <p:txBody>
          <a:bodyPr vert="horz" lIns="0" tIns="0" rIns="0" bIns="0" rtlCol="0" anchor="ctr"/>
          <a:lstStyle>
            <a:lvl1pPr algn="l">
              <a:defRPr lang="de-DE" sz="800" kern="1200" smtClean="0">
                <a:solidFill>
                  <a:schemeClr val="accent2"/>
                </a:solidFill>
                <a:latin typeface="+mn-lt"/>
                <a:ea typeface="+mn-ea"/>
                <a:cs typeface="+mn-cs"/>
              </a:defRPr>
            </a:lvl1pPr>
          </a:lstStyle>
          <a:p>
            <a:r>
              <a:rPr lang="de-DE"/>
              <a:t>07.10.2022 | Workshop DAR | Mackuth, Buchner, Hasslbauer, Schmideder</a:t>
            </a:r>
            <a:endParaRPr lang="en-US"/>
          </a:p>
        </p:txBody>
      </p:sp>
      <p:sp>
        <p:nvSpPr>
          <p:cNvPr id="24" name="Foliennummernplatzhalter 22"/>
          <p:cNvSpPr>
            <a:spLocks noGrp="1"/>
          </p:cNvSpPr>
          <p:nvPr>
            <p:ph type="sldNum" sz="quarter" idx="4"/>
          </p:nvPr>
        </p:nvSpPr>
        <p:spPr>
          <a:xfrm>
            <a:off x="11245980" y="6506742"/>
            <a:ext cx="623608" cy="215979"/>
          </a:xfrm>
          <a:prstGeom prst="rect">
            <a:avLst/>
          </a:prstGeom>
        </p:spPr>
        <p:txBody>
          <a:bodyPr vert="horz" lIns="0" tIns="0" rIns="0" bIns="0" anchor="b"/>
          <a:lstStyle>
            <a:lvl1pPr algn="r" eaLnBrk="1" latinLnBrk="0" hangingPunct="1">
              <a:defRPr kumimoji="0" sz="800" b="1">
                <a:solidFill>
                  <a:schemeClr val="accent2"/>
                </a:solidFill>
              </a:defRPr>
            </a:lvl1pPr>
          </a:lstStyle>
          <a:p>
            <a:fld id="{173FEA60-B56A-DE49-B4F9-939AB62E9280}" type="slidenum">
              <a:rPr lang="de-DE" smtClean="0"/>
              <a:pPr/>
              <a:t>‹Nr.›</a:t>
            </a:fld>
            <a:endParaRPr lang="de-DE"/>
          </a:p>
        </p:txBody>
      </p:sp>
      <p:sp>
        <p:nvSpPr>
          <p:cNvPr id="25" name="Fußzeilenplatzhalter 4"/>
          <p:cNvSpPr>
            <a:spLocks noGrp="1"/>
          </p:cNvSpPr>
          <p:nvPr>
            <p:ph type="ftr" sz="quarter" idx="3"/>
          </p:nvPr>
        </p:nvSpPr>
        <p:spPr>
          <a:xfrm>
            <a:off x="324001" y="6614732"/>
            <a:ext cx="9247793" cy="166777"/>
          </a:xfrm>
          <a:prstGeom prst="rect">
            <a:avLst/>
          </a:prstGeom>
        </p:spPr>
        <p:txBody>
          <a:bodyPr lIns="0" tIns="60972" rIns="121944" bIns="60972" anchor="b" anchorCtr="0"/>
          <a:lstStyle>
            <a:lvl1pPr>
              <a:defRPr sz="800">
                <a:solidFill>
                  <a:schemeClr val="accent2"/>
                </a:solidFill>
              </a:defRPr>
            </a:lvl1pPr>
          </a:lstStyle>
          <a:p>
            <a:endParaRPr lang="de-DE"/>
          </a:p>
        </p:txBody>
      </p:sp>
      <p:sp>
        <p:nvSpPr>
          <p:cNvPr id="3" name="Textplatzhalter 2">
            <a:extLst>
              <a:ext uri="{FF2B5EF4-FFF2-40B4-BE49-F238E27FC236}">
                <a16:creationId xmlns:a16="http://schemas.microsoft.com/office/drawing/2014/main" id="{4932ED2A-326E-49EE-BC82-7EF9E744C1EC}"/>
              </a:ext>
            </a:extLst>
          </p:cNvPr>
          <p:cNvSpPr>
            <a:spLocks noGrp="1"/>
          </p:cNvSpPr>
          <p:nvPr>
            <p:ph type="body" sz="quarter" idx="10"/>
          </p:nvPr>
        </p:nvSpPr>
        <p:spPr>
          <a:xfrm>
            <a:off x="324001" y="1035824"/>
            <a:ext cx="9698038" cy="365939"/>
          </a:xfrm>
        </p:spPr>
        <p:txBody>
          <a:bodyPr bIns="57600" anchor="t" anchorCtr="0">
            <a:spAutoFit/>
          </a:bodyPr>
          <a:lstStyle>
            <a:lvl1pPr>
              <a:defRPr b="1"/>
            </a:lvl1pPr>
          </a:lstStyle>
          <a:p>
            <a:pPr lvl="0"/>
            <a:r>
              <a:rPr lang="de-DE"/>
              <a:t>Mastertextformat bearbeiten</a:t>
            </a:r>
          </a:p>
        </p:txBody>
      </p:sp>
      <p:sp>
        <p:nvSpPr>
          <p:cNvPr id="4" name="Titel 3">
            <a:extLst>
              <a:ext uri="{FF2B5EF4-FFF2-40B4-BE49-F238E27FC236}">
                <a16:creationId xmlns:a16="http://schemas.microsoft.com/office/drawing/2014/main" id="{B26A37EC-14BE-4C6F-AF7B-89CDA6E90A0C}"/>
              </a:ext>
            </a:extLst>
          </p:cNvPr>
          <p:cNvSpPr>
            <a:spLocks noGrp="1"/>
          </p:cNvSpPr>
          <p:nvPr>
            <p:ph type="title"/>
          </p:nvPr>
        </p:nvSpPr>
        <p:spPr>
          <a:xfrm>
            <a:off x="324000" y="539600"/>
            <a:ext cx="9697138" cy="415370"/>
          </a:xfrm>
        </p:spPr>
        <p:txBody>
          <a:bodyPr>
            <a:noAutofit/>
          </a:bodyPr>
          <a:lstStyle/>
          <a:p>
            <a:r>
              <a:rPr lang="de-DE"/>
              <a:t>Mastertitelformat bearbeiten</a:t>
            </a:r>
          </a:p>
        </p:txBody>
      </p:sp>
      <p:sp>
        <p:nvSpPr>
          <p:cNvPr id="10" name="Inhaltsplatzhalter 3">
            <a:extLst>
              <a:ext uri="{FF2B5EF4-FFF2-40B4-BE49-F238E27FC236}">
                <a16:creationId xmlns:a16="http://schemas.microsoft.com/office/drawing/2014/main" id="{1FFB7F91-C47F-45F3-97AF-6C1E4EBCD0E2}"/>
              </a:ext>
            </a:extLst>
          </p:cNvPr>
          <p:cNvSpPr>
            <a:spLocks noGrp="1"/>
          </p:cNvSpPr>
          <p:nvPr>
            <p:ph sz="quarter" idx="11"/>
          </p:nvPr>
        </p:nvSpPr>
        <p:spPr>
          <a:xfrm>
            <a:off x="6276794" y="1525588"/>
            <a:ext cx="5592794" cy="478373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Inhaltsplatzhalter 5">
            <a:extLst>
              <a:ext uri="{FF2B5EF4-FFF2-40B4-BE49-F238E27FC236}">
                <a16:creationId xmlns:a16="http://schemas.microsoft.com/office/drawing/2014/main" id="{86938B70-BEE5-4974-B243-A28B145B832F}"/>
              </a:ext>
            </a:extLst>
          </p:cNvPr>
          <p:cNvSpPr>
            <a:spLocks noGrp="1"/>
          </p:cNvSpPr>
          <p:nvPr>
            <p:ph sz="quarter" idx="12"/>
          </p:nvPr>
        </p:nvSpPr>
        <p:spPr>
          <a:xfrm>
            <a:off x="322263" y="1525588"/>
            <a:ext cx="5592795" cy="478313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340227364"/>
      </p:ext>
    </p:extLst>
  </p:cSld>
  <p:clrMapOvr>
    <a:masterClrMapping/>
  </p:clrMapOvr>
  <p:extLst>
    <p:ext uri="{DCECCB84-F9BA-43D5-87BE-67443E8EF086}">
      <p15:sldGuideLst xmlns:p15="http://schemas.microsoft.com/office/powerpoint/2012/main">
        <p15:guide id="1" pos="3728">
          <p15:clr>
            <a:srgbClr val="FBAE40"/>
          </p15:clr>
        </p15:guide>
        <p15:guide id="2" pos="3954">
          <p15:clr>
            <a:srgbClr val="FBAE40"/>
          </p15:clr>
        </p15:guide>
      </p15:sldGuideLst>
    </p:ext>
  </p:extLst>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p:cSld name="Title, Picture, Content grey">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744FAC09-9371-40D7-B487-51FADACDC3B7}"/>
              </a:ext>
            </a:extLst>
          </p:cNvPr>
          <p:cNvSpPr/>
          <p:nvPr/>
        </p:nvSpPr>
        <p:spPr>
          <a:xfrm>
            <a:off x="-1" y="2648932"/>
            <a:ext cx="12195175" cy="3727379"/>
          </a:xfrm>
          <a:prstGeom prst="rect">
            <a:avLst/>
          </a:prstGeom>
          <a:gradFill>
            <a:gsLst>
              <a:gs pos="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Datumsplatzhalter 9"/>
          <p:cNvSpPr>
            <a:spLocks noGrp="1"/>
          </p:cNvSpPr>
          <p:nvPr>
            <p:ph type="dt" sz="half" idx="2"/>
          </p:nvPr>
        </p:nvSpPr>
        <p:spPr>
          <a:xfrm>
            <a:off x="324001" y="6381579"/>
            <a:ext cx="9247794" cy="217418"/>
          </a:xfrm>
          <a:prstGeom prst="rect">
            <a:avLst/>
          </a:prstGeom>
        </p:spPr>
        <p:txBody>
          <a:bodyPr vert="horz" lIns="0" tIns="0" rIns="0" bIns="0" rtlCol="0" anchor="ctr"/>
          <a:lstStyle>
            <a:lvl1pPr algn="l">
              <a:defRPr lang="de-DE" sz="800" kern="1200" smtClean="0">
                <a:solidFill>
                  <a:schemeClr val="accent2"/>
                </a:solidFill>
                <a:latin typeface="+mn-lt"/>
                <a:ea typeface="+mn-ea"/>
                <a:cs typeface="+mn-cs"/>
              </a:defRPr>
            </a:lvl1pPr>
          </a:lstStyle>
          <a:p>
            <a:r>
              <a:rPr lang="de-DE"/>
              <a:t>07.10.2022 | Workshop DAR | Mackuth, Buchner, Hasslbauer, Schmideder</a:t>
            </a:r>
            <a:endParaRPr lang="en-US"/>
          </a:p>
        </p:txBody>
      </p:sp>
      <p:sp>
        <p:nvSpPr>
          <p:cNvPr id="24" name="Foliennummernplatzhalter 22"/>
          <p:cNvSpPr>
            <a:spLocks noGrp="1"/>
          </p:cNvSpPr>
          <p:nvPr>
            <p:ph type="sldNum" sz="quarter" idx="4"/>
          </p:nvPr>
        </p:nvSpPr>
        <p:spPr>
          <a:xfrm>
            <a:off x="11245980" y="6506742"/>
            <a:ext cx="623608" cy="215979"/>
          </a:xfrm>
          <a:prstGeom prst="rect">
            <a:avLst/>
          </a:prstGeom>
        </p:spPr>
        <p:txBody>
          <a:bodyPr vert="horz" lIns="0" tIns="0" rIns="0" bIns="0" anchor="b"/>
          <a:lstStyle>
            <a:lvl1pPr algn="r" eaLnBrk="1" latinLnBrk="0" hangingPunct="1">
              <a:defRPr kumimoji="0" sz="800" b="1">
                <a:solidFill>
                  <a:schemeClr val="accent2"/>
                </a:solidFill>
              </a:defRPr>
            </a:lvl1pPr>
          </a:lstStyle>
          <a:p>
            <a:fld id="{173FEA60-B56A-DE49-B4F9-939AB62E9280}" type="slidenum">
              <a:rPr lang="de-DE" smtClean="0"/>
              <a:pPr/>
              <a:t>‹Nr.›</a:t>
            </a:fld>
            <a:endParaRPr lang="de-DE"/>
          </a:p>
        </p:txBody>
      </p:sp>
      <p:sp>
        <p:nvSpPr>
          <p:cNvPr id="25" name="Fußzeilenplatzhalter 4"/>
          <p:cNvSpPr>
            <a:spLocks noGrp="1"/>
          </p:cNvSpPr>
          <p:nvPr>
            <p:ph type="ftr" sz="quarter" idx="3"/>
          </p:nvPr>
        </p:nvSpPr>
        <p:spPr>
          <a:xfrm>
            <a:off x="324001" y="6614732"/>
            <a:ext cx="9247793" cy="166777"/>
          </a:xfrm>
          <a:prstGeom prst="rect">
            <a:avLst/>
          </a:prstGeom>
        </p:spPr>
        <p:txBody>
          <a:bodyPr lIns="0" tIns="60972" rIns="121944" bIns="60972" anchor="b" anchorCtr="0"/>
          <a:lstStyle>
            <a:lvl1pPr>
              <a:defRPr sz="800">
                <a:solidFill>
                  <a:schemeClr val="accent2"/>
                </a:solidFill>
              </a:defRPr>
            </a:lvl1pPr>
          </a:lstStyle>
          <a:p>
            <a:endParaRPr lang="de-DE"/>
          </a:p>
        </p:txBody>
      </p:sp>
      <p:sp>
        <p:nvSpPr>
          <p:cNvPr id="2" name="Titel 1">
            <a:extLst>
              <a:ext uri="{FF2B5EF4-FFF2-40B4-BE49-F238E27FC236}">
                <a16:creationId xmlns:a16="http://schemas.microsoft.com/office/drawing/2014/main" id="{8B574617-1C2F-4AFD-B402-0EE9ED9EB681}"/>
              </a:ext>
            </a:extLst>
          </p:cNvPr>
          <p:cNvSpPr>
            <a:spLocks noGrp="1"/>
          </p:cNvSpPr>
          <p:nvPr>
            <p:ph type="title"/>
          </p:nvPr>
        </p:nvSpPr>
        <p:spPr/>
        <p:txBody>
          <a:bodyPr/>
          <a:lstStyle>
            <a:lvl1pPr>
              <a:defRPr/>
            </a:lvl1pPr>
          </a:lstStyle>
          <a:p>
            <a:r>
              <a:rPr lang="de-DE"/>
              <a:t>Mastertitelformat bearbeiten</a:t>
            </a:r>
          </a:p>
        </p:txBody>
      </p:sp>
      <p:sp>
        <p:nvSpPr>
          <p:cNvPr id="4" name="Inhaltsplatzhalter 3">
            <a:extLst>
              <a:ext uri="{FF2B5EF4-FFF2-40B4-BE49-F238E27FC236}">
                <a16:creationId xmlns:a16="http://schemas.microsoft.com/office/drawing/2014/main" id="{17758379-639B-4BAE-8918-9F6FDF2318F9}"/>
              </a:ext>
            </a:extLst>
          </p:cNvPr>
          <p:cNvSpPr>
            <a:spLocks noGrp="1"/>
          </p:cNvSpPr>
          <p:nvPr>
            <p:ph sz="quarter" idx="10"/>
          </p:nvPr>
        </p:nvSpPr>
        <p:spPr>
          <a:xfrm>
            <a:off x="6276794" y="1525588"/>
            <a:ext cx="5592794" cy="478373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Bildplatzhalter 4">
            <a:extLst>
              <a:ext uri="{FF2B5EF4-FFF2-40B4-BE49-F238E27FC236}">
                <a16:creationId xmlns:a16="http://schemas.microsoft.com/office/drawing/2014/main" id="{37991470-7FC2-4312-A525-2E8AF634381E}"/>
              </a:ext>
            </a:extLst>
          </p:cNvPr>
          <p:cNvSpPr>
            <a:spLocks noGrp="1"/>
          </p:cNvSpPr>
          <p:nvPr>
            <p:ph type="pic" sz="quarter" idx="11"/>
          </p:nvPr>
        </p:nvSpPr>
        <p:spPr>
          <a:xfrm>
            <a:off x="1" y="1525588"/>
            <a:ext cx="5918200" cy="4852353"/>
          </a:xfrm>
        </p:spPr>
        <p:txBody>
          <a:bodyPr/>
          <a:lstStyle/>
          <a:p>
            <a:r>
              <a:rPr lang="de-DE"/>
              <a:t>Bild durch Klicken auf Symbol hinzufügen</a:t>
            </a:r>
          </a:p>
        </p:txBody>
      </p:sp>
    </p:spTree>
    <p:extLst>
      <p:ext uri="{BB962C8B-B14F-4D97-AF65-F5344CB8AC3E}">
        <p14:creationId xmlns:p14="http://schemas.microsoft.com/office/powerpoint/2010/main" val="2378689346"/>
      </p:ext>
    </p:extLst>
  </p:cSld>
  <p:clrMapOvr>
    <a:masterClrMapping/>
  </p:clrMapOvr>
  <p:extLst>
    <p:ext uri="{DCECCB84-F9BA-43D5-87BE-67443E8EF086}">
      <p15:sldGuideLst xmlns:p15="http://schemas.microsoft.com/office/powerpoint/2012/main">
        <p15:guide id="1" pos="3728">
          <p15:clr>
            <a:srgbClr val="FBAE40"/>
          </p15:clr>
        </p15:guide>
        <p15:guide id="2" pos="3954">
          <p15:clr>
            <a:srgbClr val="FBAE40"/>
          </p15:clr>
        </p15:guide>
      </p15:sldGuideLst>
    </p:ext>
  </p:extLst>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p:cSld name="Title, Subtitle, Picture, Content grey">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D350B192-71BF-4DA4-8CA3-B91B81BB8D67}"/>
              </a:ext>
            </a:extLst>
          </p:cNvPr>
          <p:cNvSpPr/>
          <p:nvPr/>
        </p:nvSpPr>
        <p:spPr>
          <a:xfrm>
            <a:off x="-1" y="2648932"/>
            <a:ext cx="12195175" cy="3727379"/>
          </a:xfrm>
          <a:prstGeom prst="rect">
            <a:avLst/>
          </a:prstGeom>
          <a:gradFill>
            <a:gsLst>
              <a:gs pos="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Datumsplatzhalter 9"/>
          <p:cNvSpPr>
            <a:spLocks noGrp="1"/>
          </p:cNvSpPr>
          <p:nvPr>
            <p:ph type="dt" sz="half" idx="2"/>
          </p:nvPr>
        </p:nvSpPr>
        <p:spPr>
          <a:xfrm>
            <a:off x="324001" y="6381579"/>
            <a:ext cx="9247794" cy="217418"/>
          </a:xfrm>
          <a:prstGeom prst="rect">
            <a:avLst/>
          </a:prstGeom>
        </p:spPr>
        <p:txBody>
          <a:bodyPr vert="horz" lIns="0" tIns="0" rIns="0" bIns="0" rtlCol="0" anchor="ctr"/>
          <a:lstStyle>
            <a:lvl1pPr algn="l">
              <a:defRPr lang="de-DE" sz="800" kern="1200" smtClean="0">
                <a:solidFill>
                  <a:schemeClr val="accent2"/>
                </a:solidFill>
                <a:latin typeface="+mn-lt"/>
                <a:ea typeface="+mn-ea"/>
                <a:cs typeface="+mn-cs"/>
              </a:defRPr>
            </a:lvl1pPr>
          </a:lstStyle>
          <a:p>
            <a:r>
              <a:rPr lang="de-DE"/>
              <a:t>07.10.2022 | Workshop DAR | Mackuth, Buchner, Hasslbauer, Schmideder</a:t>
            </a:r>
            <a:endParaRPr lang="en-US"/>
          </a:p>
        </p:txBody>
      </p:sp>
      <p:sp>
        <p:nvSpPr>
          <p:cNvPr id="24" name="Foliennummernplatzhalter 22"/>
          <p:cNvSpPr>
            <a:spLocks noGrp="1"/>
          </p:cNvSpPr>
          <p:nvPr>
            <p:ph type="sldNum" sz="quarter" idx="4"/>
          </p:nvPr>
        </p:nvSpPr>
        <p:spPr>
          <a:xfrm>
            <a:off x="11245980" y="6506742"/>
            <a:ext cx="623608" cy="215979"/>
          </a:xfrm>
          <a:prstGeom prst="rect">
            <a:avLst/>
          </a:prstGeom>
        </p:spPr>
        <p:txBody>
          <a:bodyPr vert="horz" lIns="0" tIns="0" rIns="0" bIns="0" anchor="b"/>
          <a:lstStyle>
            <a:lvl1pPr algn="r" eaLnBrk="1" latinLnBrk="0" hangingPunct="1">
              <a:defRPr kumimoji="0" sz="800" b="1">
                <a:solidFill>
                  <a:schemeClr val="accent2"/>
                </a:solidFill>
              </a:defRPr>
            </a:lvl1pPr>
          </a:lstStyle>
          <a:p>
            <a:fld id="{173FEA60-B56A-DE49-B4F9-939AB62E9280}" type="slidenum">
              <a:rPr lang="de-DE" smtClean="0"/>
              <a:pPr/>
              <a:t>‹Nr.›</a:t>
            </a:fld>
            <a:endParaRPr lang="de-DE"/>
          </a:p>
        </p:txBody>
      </p:sp>
      <p:sp>
        <p:nvSpPr>
          <p:cNvPr id="25" name="Fußzeilenplatzhalter 4"/>
          <p:cNvSpPr>
            <a:spLocks noGrp="1"/>
          </p:cNvSpPr>
          <p:nvPr>
            <p:ph type="ftr" sz="quarter" idx="3"/>
          </p:nvPr>
        </p:nvSpPr>
        <p:spPr>
          <a:xfrm>
            <a:off x="324001" y="6614732"/>
            <a:ext cx="9247793" cy="166777"/>
          </a:xfrm>
          <a:prstGeom prst="rect">
            <a:avLst/>
          </a:prstGeom>
        </p:spPr>
        <p:txBody>
          <a:bodyPr lIns="0" tIns="60972" rIns="121944" bIns="60972" anchor="b" anchorCtr="0"/>
          <a:lstStyle>
            <a:lvl1pPr>
              <a:defRPr sz="800">
                <a:solidFill>
                  <a:schemeClr val="accent2"/>
                </a:solidFill>
              </a:defRPr>
            </a:lvl1pPr>
          </a:lstStyle>
          <a:p>
            <a:endParaRPr lang="de-DE"/>
          </a:p>
        </p:txBody>
      </p:sp>
      <p:sp>
        <p:nvSpPr>
          <p:cNvPr id="3" name="Textplatzhalter 2">
            <a:extLst>
              <a:ext uri="{FF2B5EF4-FFF2-40B4-BE49-F238E27FC236}">
                <a16:creationId xmlns:a16="http://schemas.microsoft.com/office/drawing/2014/main" id="{4932ED2A-326E-49EE-BC82-7EF9E744C1EC}"/>
              </a:ext>
            </a:extLst>
          </p:cNvPr>
          <p:cNvSpPr>
            <a:spLocks noGrp="1"/>
          </p:cNvSpPr>
          <p:nvPr>
            <p:ph type="body" sz="quarter" idx="10"/>
          </p:nvPr>
        </p:nvSpPr>
        <p:spPr>
          <a:xfrm>
            <a:off x="324001" y="1035824"/>
            <a:ext cx="9698038" cy="365939"/>
          </a:xfrm>
        </p:spPr>
        <p:txBody>
          <a:bodyPr bIns="57600" anchor="t" anchorCtr="0">
            <a:spAutoFit/>
          </a:bodyPr>
          <a:lstStyle>
            <a:lvl1pPr>
              <a:defRPr b="1"/>
            </a:lvl1pPr>
          </a:lstStyle>
          <a:p>
            <a:pPr lvl="0"/>
            <a:r>
              <a:rPr lang="de-DE"/>
              <a:t>Mastertextformat bearbeiten</a:t>
            </a:r>
          </a:p>
        </p:txBody>
      </p:sp>
      <p:sp>
        <p:nvSpPr>
          <p:cNvPr id="4" name="Titel 3">
            <a:extLst>
              <a:ext uri="{FF2B5EF4-FFF2-40B4-BE49-F238E27FC236}">
                <a16:creationId xmlns:a16="http://schemas.microsoft.com/office/drawing/2014/main" id="{B26A37EC-14BE-4C6F-AF7B-89CDA6E90A0C}"/>
              </a:ext>
            </a:extLst>
          </p:cNvPr>
          <p:cNvSpPr>
            <a:spLocks noGrp="1"/>
          </p:cNvSpPr>
          <p:nvPr>
            <p:ph type="title"/>
          </p:nvPr>
        </p:nvSpPr>
        <p:spPr>
          <a:xfrm>
            <a:off x="324000" y="539600"/>
            <a:ext cx="9697138" cy="415370"/>
          </a:xfrm>
        </p:spPr>
        <p:txBody>
          <a:bodyPr>
            <a:noAutofit/>
          </a:bodyPr>
          <a:lstStyle/>
          <a:p>
            <a:r>
              <a:rPr lang="de-DE"/>
              <a:t>Mastertitelformat bearbeiten</a:t>
            </a:r>
          </a:p>
        </p:txBody>
      </p:sp>
      <p:sp>
        <p:nvSpPr>
          <p:cNvPr id="10" name="Inhaltsplatzhalter 3">
            <a:extLst>
              <a:ext uri="{FF2B5EF4-FFF2-40B4-BE49-F238E27FC236}">
                <a16:creationId xmlns:a16="http://schemas.microsoft.com/office/drawing/2014/main" id="{1FFB7F91-C47F-45F3-97AF-6C1E4EBCD0E2}"/>
              </a:ext>
            </a:extLst>
          </p:cNvPr>
          <p:cNvSpPr>
            <a:spLocks noGrp="1"/>
          </p:cNvSpPr>
          <p:nvPr>
            <p:ph sz="quarter" idx="11"/>
          </p:nvPr>
        </p:nvSpPr>
        <p:spPr>
          <a:xfrm>
            <a:off x="6276794" y="1525588"/>
            <a:ext cx="5592794" cy="478373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Bildplatzhalter 4">
            <a:extLst>
              <a:ext uri="{FF2B5EF4-FFF2-40B4-BE49-F238E27FC236}">
                <a16:creationId xmlns:a16="http://schemas.microsoft.com/office/drawing/2014/main" id="{423EDF0F-554B-4A11-861D-4D88B8B50A55}"/>
              </a:ext>
            </a:extLst>
          </p:cNvPr>
          <p:cNvSpPr>
            <a:spLocks noGrp="1"/>
          </p:cNvSpPr>
          <p:nvPr>
            <p:ph type="pic" sz="quarter" idx="12"/>
          </p:nvPr>
        </p:nvSpPr>
        <p:spPr>
          <a:xfrm>
            <a:off x="1" y="1525588"/>
            <a:ext cx="5918200" cy="4852353"/>
          </a:xfrm>
        </p:spPr>
        <p:txBody>
          <a:bodyPr/>
          <a:lstStyle/>
          <a:p>
            <a:r>
              <a:rPr lang="de-DE"/>
              <a:t>Bild durch Klicken auf Symbol hinzufügen</a:t>
            </a:r>
          </a:p>
        </p:txBody>
      </p:sp>
    </p:spTree>
    <p:extLst>
      <p:ext uri="{BB962C8B-B14F-4D97-AF65-F5344CB8AC3E}">
        <p14:creationId xmlns:p14="http://schemas.microsoft.com/office/powerpoint/2010/main" val="1774889361"/>
      </p:ext>
    </p:extLst>
  </p:cSld>
  <p:clrMapOvr>
    <a:masterClrMapping/>
  </p:clrMapOvr>
  <p:extLst>
    <p:ext uri="{DCECCB84-F9BA-43D5-87BE-67443E8EF086}">
      <p15:sldGuideLst xmlns:p15="http://schemas.microsoft.com/office/powerpoint/2012/main">
        <p15:guide id="1" pos="3728">
          <p15:clr>
            <a:srgbClr val="FBAE40"/>
          </p15:clr>
        </p15:guide>
        <p15:guide id="2" pos="3954">
          <p15:clr>
            <a:srgbClr val="FBAE40"/>
          </p15:clr>
        </p15:guide>
      </p15:sldGuideLst>
    </p:ext>
  </p:extLst>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p:cSld name="Title grey">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929DCE80-A37B-4920-8174-381EF783CD72}"/>
              </a:ext>
            </a:extLst>
          </p:cNvPr>
          <p:cNvSpPr/>
          <p:nvPr/>
        </p:nvSpPr>
        <p:spPr>
          <a:xfrm>
            <a:off x="-1" y="2648932"/>
            <a:ext cx="12195175" cy="3727379"/>
          </a:xfrm>
          <a:prstGeom prst="rect">
            <a:avLst/>
          </a:prstGeom>
          <a:gradFill>
            <a:gsLst>
              <a:gs pos="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Datumsplatzhalter 9"/>
          <p:cNvSpPr>
            <a:spLocks noGrp="1"/>
          </p:cNvSpPr>
          <p:nvPr>
            <p:ph type="dt" sz="half" idx="2"/>
          </p:nvPr>
        </p:nvSpPr>
        <p:spPr>
          <a:xfrm>
            <a:off x="324001" y="6381579"/>
            <a:ext cx="9247794" cy="217418"/>
          </a:xfrm>
          <a:prstGeom prst="rect">
            <a:avLst/>
          </a:prstGeom>
        </p:spPr>
        <p:txBody>
          <a:bodyPr vert="horz" lIns="0" tIns="0" rIns="0" bIns="0" rtlCol="0" anchor="ctr"/>
          <a:lstStyle>
            <a:lvl1pPr algn="l">
              <a:defRPr lang="de-DE" sz="800" kern="1200" smtClean="0">
                <a:solidFill>
                  <a:schemeClr val="accent2"/>
                </a:solidFill>
                <a:latin typeface="+mn-lt"/>
                <a:ea typeface="+mn-ea"/>
                <a:cs typeface="+mn-cs"/>
              </a:defRPr>
            </a:lvl1pPr>
          </a:lstStyle>
          <a:p>
            <a:r>
              <a:rPr lang="de-DE"/>
              <a:t>07.10.2022 | Workshop DAR | Mackuth, Buchner, Hasslbauer, Schmideder</a:t>
            </a:r>
            <a:endParaRPr lang="en-US"/>
          </a:p>
        </p:txBody>
      </p:sp>
      <p:sp>
        <p:nvSpPr>
          <p:cNvPr id="24" name="Foliennummernplatzhalter 22"/>
          <p:cNvSpPr>
            <a:spLocks noGrp="1"/>
          </p:cNvSpPr>
          <p:nvPr>
            <p:ph type="sldNum" sz="quarter" idx="4"/>
          </p:nvPr>
        </p:nvSpPr>
        <p:spPr>
          <a:xfrm>
            <a:off x="11245980" y="6506742"/>
            <a:ext cx="623608" cy="215979"/>
          </a:xfrm>
          <a:prstGeom prst="rect">
            <a:avLst/>
          </a:prstGeom>
        </p:spPr>
        <p:txBody>
          <a:bodyPr vert="horz" lIns="0" tIns="0" rIns="0" bIns="0" anchor="b"/>
          <a:lstStyle>
            <a:lvl1pPr algn="r" eaLnBrk="1" latinLnBrk="0" hangingPunct="1">
              <a:defRPr kumimoji="0" sz="800" b="1">
                <a:solidFill>
                  <a:schemeClr val="accent2"/>
                </a:solidFill>
              </a:defRPr>
            </a:lvl1pPr>
          </a:lstStyle>
          <a:p>
            <a:fld id="{173FEA60-B56A-DE49-B4F9-939AB62E9280}" type="slidenum">
              <a:rPr lang="de-DE" smtClean="0"/>
              <a:pPr/>
              <a:t>‹Nr.›</a:t>
            </a:fld>
            <a:endParaRPr lang="de-DE"/>
          </a:p>
        </p:txBody>
      </p:sp>
      <p:sp>
        <p:nvSpPr>
          <p:cNvPr id="25" name="Fußzeilenplatzhalter 4"/>
          <p:cNvSpPr>
            <a:spLocks noGrp="1"/>
          </p:cNvSpPr>
          <p:nvPr>
            <p:ph type="ftr" sz="quarter" idx="3"/>
          </p:nvPr>
        </p:nvSpPr>
        <p:spPr>
          <a:xfrm>
            <a:off x="324001" y="6614732"/>
            <a:ext cx="9247793" cy="166777"/>
          </a:xfrm>
          <a:prstGeom prst="rect">
            <a:avLst/>
          </a:prstGeom>
        </p:spPr>
        <p:txBody>
          <a:bodyPr lIns="0" tIns="60972" rIns="121944" bIns="60972" anchor="b" anchorCtr="0"/>
          <a:lstStyle>
            <a:lvl1pPr>
              <a:defRPr sz="800">
                <a:solidFill>
                  <a:schemeClr val="accent2"/>
                </a:solidFill>
              </a:defRPr>
            </a:lvl1pPr>
          </a:lstStyle>
          <a:p>
            <a:endParaRPr lang="de-DE"/>
          </a:p>
        </p:txBody>
      </p:sp>
      <p:sp>
        <p:nvSpPr>
          <p:cNvPr id="2" name="Titel 1">
            <a:extLst>
              <a:ext uri="{FF2B5EF4-FFF2-40B4-BE49-F238E27FC236}">
                <a16:creationId xmlns:a16="http://schemas.microsoft.com/office/drawing/2014/main" id="{8B574617-1C2F-4AFD-B402-0EE9ED9EB681}"/>
              </a:ext>
            </a:extLst>
          </p:cNvPr>
          <p:cNvSpPr>
            <a:spLocks noGrp="1"/>
          </p:cNvSpPr>
          <p:nvPr>
            <p:ph type="title"/>
          </p:nvPr>
        </p:nvSpPr>
        <p:spPr/>
        <p:txBody>
          <a:bodyPr/>
          <a:lstStyle>
            <a:lvl1pPr>
              <a:defRPr/>
            </a:lvl1pPr>
          </a:lstStyle>
          <a:p>
            <a:r>
              <a:rPr lang="de-DE"/>
              <a:t>Mastertitelformat bearbeiten</a:t>
            </a:r>
          </a:p>
        </p:txBody>
      </p:sp>
    </p:spTree>
    <p:extLst>
      <p:ext uri="{BB962C8B-B14F-4D97-AF65-F5344CB8AC3E}">
        <p14:creationId xmlns:p14="http://schemas.microsoft.com/office/powerpoint/2010/main" val="741938566"/>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p:cSld name="Title, Subtitle grey">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1822066C-E29D-4ABF-BEBE-F91EB1C833E2}"/>
              </a:ext>
            </a:extLst>
          </p:cNvPr>
          <p:cNvSpPr/>
          <p:nvPr/>
        </p:nvSpPr>
        <p:spPr>
          <a:xfrm>
            <a:off x="-1" y="2648932"/>
            <a:ext cx="12195175" cy="3727379"/>
          </a:xfrm>
          <a:prstGeom prst="rect">
            <a:avLst/>
          </a:prstGeom>
          <a:gradFill>
            <a:gsLst>
              <a:gs pos="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Datumsplatzhalter 9"/>
          <p:cNvSpPr>
            <a:spLocks noGrp="1"/>
          </p:cNvSpPr>
          <p:nvPr>
            <p:ph type="dt" sz="half" idx="2"/>
          </p:nvPr>
        </p:nvSpPr>
        <p:spPr>
          <a:xfrm>
            <a:off x="324001" y="6381579"/>
            <a:ext cx="9247794" cy="217418"/>
          </a:xfrm>
          <a:prstGeom prst="rect">
            <a:avLst/>
          </a:prstGeom>
        </p:spPr>
        <p:txBody>
          <a:bodyPr vert="horz" lIns="0" tIns="0" rIns="0" bIns="0" rtlCol="0" anchor="ctr"/>
          <a:lstStyle>
            <a:lvl1pPr algn="l">
              <a:defRPr lang="de-DE" sz="800" kern="1200" smtClean="0">
                <a:solidFill>
                  <a:schemeClr val="accent2"/>
                </a:solidFill>
                <a:latin typeface="+mn-lt"/>
                <a:ea typeface="+mn-ea"/>
                <a:cs typeface="+mn-cs"/>
              </a:defRPr>
            </a:lvl1pPr>
          </a:lstStyle>
          <a:p>
            <a:r>
              <a:rPr lang="de-DE"/>
              <a:t>07.10.2022 | Workshop DAR | Mackuth, Buchner, Hasslbauer, Schmideder</a:t>
            </a:r>
            <a:endParaRPr lang="en-US"/>
          </a:p>
        </p:txBody>
      </p:sp>
      <p:sp>
        <p:nvSpPr>
          <p:cNvPr id="24" name="Foliennummernplatzhalter 22"/>
          <p:cNvSpPr>
            <a:spLocks noGrp="1"/>
          </p:cNvSpPr>
          <p:nvPr>
            <p:ph type="sldNum" sz="quarter" idx="4"/>
          </p:nvPr>
        </p:nvSpPr>
        <p:spPr>
          <a:xfrm>
            <a:off x="11245980" y="6506742"/>
            <a:ext cx="623608" cy="215979"/>
          </a:xfrm>
          <a:prstGeom prst="rect">
            <a:avLst/>
          </a:prstGeom>
        </p:spPr>
        <p:txBody>
          <a:bodyPr vert="horz" lIns="0" tIns="0" rIns="0" bIns="0" anchor="b"/>
          <a:lstStyle>
            <a:lvl1pPr algn="r" eaLnBrk="1" latinLnBrk="0" hangingPunct="1">
              <a:defRPr kumimoji="0" sz="800" b="1">
                <a:solidFill>
                  <a:schemeClr val="accent2"/>
                </a:solidFill>
              </a:defRPr>
            </a:lvl1pPr>
          </a:lstStyle>
          <a:p>
            <a:fld id="{173FEA60-B56A-DE49-B4F9-939AB62E9280}" type="slidenum">
              <a:rPr lang="de-DE" smtClean="0"/>
              <a:pPr/>
              <a:t>‹Nr.›</a:t>
            </a:fld>
            <a:endParaRPr lang="de-DE"/>
          </a:p>
        </p:txBody>
      </p:sp>
      <p:sp>
        <p:nvSpPr>
          <p:cNvPr id="25" name="Fußzeilenplatzhalter 4"/>
          <p:cNvSpPr>
            <a:spLocks noGrp="1"/>
          </p:cNvSpPr>
          <p:nvPr>
            <p:ph type="ftr" sz="quarter" idx="3"/>
          </p:nvPr>
        </p:nvSpPr>
        <p:spPr>
          <a:xfrm>
            <a:off x="324001" y="6614732"/>
            <a:ext cx="9247793" cy="166777"/>
          </a:xfrm>
          <a:prstGeom prst="rect">
            <a:avLst/>
          </a:prstGeom>
        </p:spPr>
        <p:txBody>
          <a:bodyPr lIns="0" tIns="60972" rIns="121944" bIns="60972" anchor="b" anchorCtr="0"/>
          <a:lstStyle>
            <a:lvl1pPr>
              <a:defRPr sz="800">
                <a:solidFill>
                  <a:schemeClr val="accent2"/>
                </a:solidFill>
              </a:defRPr>
            </a:lvl1pPr>
          </a:lstStyle>
          <a:p>
            <a:endParaRPr lang="de-DE"/>
          </a:p>
        </p:txBody>
      </p:sp>
      <p:sp>
        <p:nvSpPr>
          <p:cNvPr id="3" name="Textplatzhalter 2">
            <a:extLst>
              <a:ext uri="{FF2B5EF4-FFF2-40B4-BE49-F238E27FC236}">
                <a16:creationId xmlns:a16="http://schemas.microsoft.com/office/drawing/2014/main" id="{4932ED2A-326E-49EE-BC82-7EF9E744C1EC}"/>
              </a:ext>
            </a:extLst>
          </p:cNvPr>
          <p:cNvSpPr>
            <a:spLocks noGrp="1"/>
          </p:cNvSpPr>
          <p:nvPr>
            <p:ph type="body" sz="quarter" idx="10"/>
          </p:nvPr>
        </p:nvSpPr>
        <p:spPr>
          <a:xfrm>
            <a:off x="324001" y="1035824"/>
            <a:ext cx="9698038" cy="365939"/>
          </a:xfrm>
        </p:spPr>
        <p:txBody>
          <a:bodyPr bIns="57600" anchor="t" anchorCtr="0">
            <a:spAutoFit/>
          </a:bodyPr>
          <a:lstStyle>
            <a:lvl1pPr>
              <a:defRPr b="1"/>
            </a:lvl1pPr>
          </a:lstStyle>
          <a:p>
            <a:pPr lvl="0"/>
            <a:r>
              <a:rPr lang="de-DE"/>
              <a:t>Mastertextformat bearbeiten</a:t>
            </a:r>
          </a:p>
        </p:txBody>
      </p:sp>
      <p:sp>
        <p:nvSpPr>
          <p:cNvPr id="4" name="Titel 3">
            <a:extLst>
              <a:ext uri="{FF2B5EF4-FFF2-40B4-BE49-F238E27FC236}">
                <a16:creationId xmlns:a16="http://schemas.microsoft.com/office/drawing/2014/main" id="{B26A37EC-14BE-4C6F-AF7B-89CDA6E90A0C}"/>
              </a:ext>
            </a:extLst>
          </p:cNvPr>
          <p:cNvSpPr>
            <a:spLocks noGrp="1"/>
          </p:cNvSpPr>
          <p:nvPr>
            <p:ph type="title"/>
          </p:nvPr>
        </p:nvSpPr>
        <p:spPr>
          <a:xfrm>
            <a:off x="324000" y="539600"/>
            <a:ext cx="9697138" cy="415370"/>
          </a:xfrm>
        </p:spPr>
        <p:txBody>
          <a:bodyPr>
            <a:noAutofit/>
          </a:bodyPr>
          <a:lstStyle/>
          <a:p>
            <a:r>
              <a:rPr lang="de-DE"/>
              <a:t>Mastertitelformat bearbeiten</a:t>
            </a:r>
          </a:p>
        </p:txBody>
      </p:sp>
    </p:spTree>
    <p:extLst>
      <p:ext uri="{BB962C8B-B14F-4D97-AF65-F5344CB8AC3E}">
        <p14:creationId xmlns:p14="http://schemas.microsoft.com/office/powerpoint/2010/main" val="2311343584"/>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p:cSld name="Title, Pictur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45721C-3415-4FC1-A2C8-F7C0818B32C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26EFB683-5C1B-417D-8869-8F30D18305E7}"/>
              </a:ext>
            </a:extLst>
          </p:cNvPr>
          <p:cNvSpPr>
            <a:spLocks noGrp="1"/>
          </p:cNvSpPr>
          <p:nvPr>
            <p:ph type="dt" sz="half" idx="10"/>
          </p:nvPr>
        </p:nvSpPr>
        <p:spPr/>
        <p:txBody>
          <a:bodyPr/>
          <a:lstStyle/>
          <a:p>
            <a:r>
              <a:rPr lang="de-DE"/>
              <a:t>07.10.2022 | Workshop DAR | Mackuth, Buchner, Hasslbauer, Schmideder</a:t>
            </a:r>
            <a:endParaRPr lang="en-US"/>
          </a:p>
        </p:txBody>
      </p:sp>
      <p:sp>
        <p:nvSpPr>
          <p:cNvPr id="4" name="Foliennummernplatzhalter 3">
            <a:extLst>
              <a:ext uri="{FF2B5EF4-FFF2-40B4-BE49-F238E27FC236}">
                <a16:creationId xmlns:a16="http://schemas.microsoft.com/office/drawing/2014/main" id="{51F3A99E-3F75-4D2E-A598-68FC097C7B94}"/>
              </a:ext>
            </a:extLst>
          </p:cNvPr>
          <p:cNvSpPr>
            <a:spLocks noGrp="1"/>
          </p:cNvSpPr>
          <p:nvPr>
            <p:ph type="sldNum" sz="quarter" idx="11"/>
          </p:nvPr>
        </p:nvSpPr>
        <p:spPr/>
        <p:txBody>
          <a:bodyPr/>
          <a:lstStyle/>
          <a:p>
            <a:fld id="{173FEA60-B56A-DE49-B4F9-939AB62E9280}" type="slidenum">
              <a:rPr lang="de-DE" smtClean="0"/>
              <a:pPr/>
              <a:t>‹Nr.›</a:t>
            </a:fld>
            <a:endParaRPr lang="de-DE"/>
          </a:p>
        </p:txBody>
      </p:sp>
      <p:sp>
        <p:nvSpPr>
          <p:cNvPr id="5" name="Fußzeilenplatzhalter 4">
            <a:extLst>
              <a:ext uri="{FF2B5EF4-FFF2-40B4-BE49-F238E27FC236}">
                <a16:creationId xmlns:a16="http://schemas.microsoft.com/office/drawing/2014/main" id="{4727B5A3-1DB7-4EDE-B114-D019747BE7A2}"/>
              </a:ext>
            </a:extLst>
          </p:cNvPr>
          <p:cNvSpPr>
            <a:spLocks noGrp="1"/>
          </p:cNvSpPr>
          <p:nvPr>
            <p:ph type="ftr" sz="quarter" idx="12"/>
          </p:nvPr>
        </p:nvSpPr>
        <p:spPr/>
        <p:txBody>
          <a:bodyPr/>
          <a:lstStyle/>
          <a:p>
            <a:endParaRPr lang="de-DE"/>
          </a:p>
        </p:txBody>
      </p:sp>
      <p:sp>
        <p:nvSpPr>
          <p:cNvPr id="7" name="Bildplatzhalter 6">
            <a:extLst>
              <a:ext uri="{FF2B5EF4-FFF2-40B4-BE49-F238E27FC236}">
                <a16:creationId xmlns:a16="http://schemas.microsoft.com/office/drawing/2014/main" id="{6590F12C-EA5E-4330-99A4-B535D6E0A2B2}"/>
              </a:ext>
            </a:extLst>
          </p:cNvPr>
          <p:cNvSpPr>
            <a:spLocks noGrp="1"/>
          </p:cNvSpPr>
          <p:nvPr>
            <p:ph type="pic" sz="quarter" idx="13"/>
          </p:nvPr>
        </p:nvSpPr>
        <p:spPr>
          <a:xfrm>
            <a:off x="0" y="1525589"/>
            <a:ext cx="12195175" cy="4852351"/>
          </a:xfrm>
        </p:spPr>
        <p:txBody>
          <a:bodyPr/>
          <a:lstStyle/>
          <a:p>
            <a:r>
              <a:rPr lang="de-DE"/>
              <a:t>Bild durch Klicken auf Symbol hinzufügen</a:t>
            </a:r>
          </a:p>
        </p:txBody>
      </p:sp>
    </p:spTree>
    <p:extLst>
      <p:ext uri="{BB962C8B-B14F-4D97-AF65-F5344CB8AC3E}">
        <p14:creationId xmlns:p14="http://schemas.microsoft.com/office/powerpoint/2010/main" val="1194822210"/>
      </p:ext>
    </p:extLst>
  </p:cSld>
  <p:clrMapOvr>
    <a:masterClrMapping/>
  </p:clrMapOvr>
  <p:extLst>
    <p:ext uri="{DCECCB84-F9BA-43D5-87BE-67443E8EF086}">
      <p15:sldGuideLst xmlns:p15="http://schemas.microsoft.com/office/powerpoint/2012/main"/>
    </p:ext>
  </p:extLst>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p:cSld name="Title, Subtitle, Picture">
    <p:spTree>
      <p:nvGrpSpPr>
        <p:cNvPr id="1" name=""/>
        <p:cNvGrpSpPr/>
        <p:nvPr/>
      </p:nvGrpSpPr>
      <p:grpSpPr>
        <a:xfrm>
          <a:off x="0" y="0"/>
          <a:ext cx="0" cy="0"/>
          <a:chOff x="0" y="0"/>
          <a:chExt cx="0" cy="0"/>
        </a:xfrm>
      </p:grpSpPr>
      <p:sp>
        <p:nvSpPr>
          <p:cNvPr id="23" name="Datumsplatzhalter 9"/>
          <p:cNvSpPr>
            <a:spLocks noGrp="1"/>
          </p:cNvSpPr>
          <p:nvPr>
            <p:ph type="dt" sz="half" idx="2"/>
          </p:nvPr>
        </p:nvSpPr>
        <p:spPr>
          <a:xfrm>
            <a:off x="324001" y="6381579"/>
            <a:ext cx="9247794" cy="217418"/>
          </a:xfrm>
          <a:prstGeom prst="rect">
            <a:avLst/>
          </a:prstGeom>
        </p:spPr>
        <p:txBody>
          <a:bodyPr vert="horz" lIns="0" tIns="0" rIns="0" bIns="0" rtlCol="0" anchor="ctr"/>
          <a:lstStyle>
            <a:lvl1pPr algn="l">
              <a:defRPr lang="de-DE" sz="800" kern="1200" smtClean="0">
                <a:solidFill>
                  <a:schemeClr val="accent2"/>
                </a:solidFill>
                <a:latin typeface="+mn-lt"/>
                <a:ea typeface="+mn-ea"/>
                <a:cs typeface="+mn-cs"/>
              </a:defRPr>
            </a:lvl1pPr>
          </a:lstStyle>
          <a:p>
            <a:r>
              <a:rPr lang="de-DE"/>
              <a:t>07.10.2022 | Workshop DAR | Mackuth, Buchner, Hasslbauer, Schmideder</a:t>
            </a:r>
            <a:endParaRPr lang="en-US"/>
          </a:p>
        </p:txBody>
      </p:sp>
      <p:sp>
        <p:nvSpPr>
          <p:cNvPr id="24" name="Foliennummernplatzhalter 22"/>
          <p:cNvSpPr>
            <a:spLocks noGrp="1"/>
          </p:cNvSpPr>
          <p:nvPr>
            <p:ph type="sldNum" sz="quarter" idx="4"/>
          </p:nvPr>
        </p:nvSpPr>
        <p:spPr>
          <a:xfrm>
            <a:off x="11245980" y="6506742"/>
            <a:ext cx="623608" cy="215979"/>
          </a:xfrm>
          <a:prstGeom prst="rect">
            <a:avLst/>
          </a:prstGeom>
        </p:spPr>
        <p:txBody>
          <a:bodyPr vert="horz" lIns="0" tIns="0" rIns="0" bIns="0" anchor="b"/>
          <a:lstStyle>
            <a:lvl1pPr algn="r" eaLnBrk="1" latinLnBrk="0" hangingPunct="1">
              <a:defRPr kumimoji="0" sz="800" b="1">
                <a:solidFill>
                  <a:schemeClr val="accent2"/>
                </a:solidFill>
              </a:defRPr>
            </a:lvl1pPr>
          </a:lstStyle>
          <a:p>
            <a:fld id="{173FEA60-B56A-DE49-B4F9-939AB62E9280}" type="slidenum">
              <a:rPr lang="de-DE" smtClean="0"/>
              <a:pPr/>
              <a:t>‹Nr.›</a:t>
            </a:fld>
            <a:endParaRPr lang="de-DE"/>
          </a:p>
        </p:txBody>
      </p:sp>
      <p:sp>
        <p:nvSpPr>
          <p:cNvPr id="25" name="Fußzeilenplatzhalter 4"/>
          <p:cNvSpPr>
            <a:spLocks noGrp="1"/>
          </p:cNvSpPr>
          <p:nvPr>
            <p:ph type="ftr" sz="quarter" idx="3"/>
          </p:nvPr>
        </p:nvSpPr>
        <p:spPr>
          <a:xfrm>
            <a:off x="324001" y="6614732"/>
            <a:ext cx="9247793" cy="166777"/>
          </a:xfrm>
          <a:prstGeom prst="rect">
            <a:avLst/>
          </a:prstGeom>
        </p:spPr>
        <p:txBody>
          <a:bodyPr lIns="0" tIns="60972" rIns="121944" bIns="60972" anchor="b" anchorCtr="0"/>
          <a:lstStyle>
            <a:lvl1pPr>
              <a:defRPr sz="800">
                <a:solidFill>
                  <a:schemeClr val="accent2"/>
                </a:solidFill>
              </a:defRPr>
            </a:lvl1pPr>
          </a:lstStyle>
          <a:p>
            <a:endParaRPr lang="de-DE"/>
          </a:p>
        </p:txBody>
      </p:sp>
      <p:sp>
        <p:nvSpPr>
          <p:cNvPr id="3" name="Textplatzhalter 2">
            <a:extLst>
              <a:ext uri="{FF2B5EF4-FFF2-40B4-BE49-F238E27FC236}">
                <a16:creationId xmlns:a16="http://schemas.microsoft.com/office/drawing/2014/main" id="{4932ED2A-326E-49EE-BC82-7EF9E744C1EC}"/>
              </a:ext>
            </a:extLst>
          </p:cNvPr>
          <p:cNvSpPr>
            <a:spLocks noGrp="1"/>
          </p:cNvSpPr>
          <p:nvPr>
            <p:ph type="body" sz="quarter" idx="10"/>
          </p:nvPr>
        </p:nvSpPr>
        <p:spPr>
          <a:xfrm>
            <a:off x="324001" y="1035824"/>
            <a:ext cx="9698038" cy="365939"/>
          </a:xfrm>
        </p:spPr>
        <p:txBody>
          <a:bodyPr bIns="57600" anchor="t" anchorCtr="0">
            <a:spAutoFit/>
          </a:bodyPr>
          <a:lstStyle>
            <a:lvl1pPr>
              <a:defRPr b="1"/>
            </a:lvl1pPr>
          </a:lstStyle>
          <a:p>
            <a:pPr lvl="0"/>
            <a:r>
              <a:rPr lang="de-DE"/>
              <a:t>Mastertextformat bearbeiten</a:t>
            </a:r>
          </a:p>
        </p:txBody>
      </p:sp>
      <p:sp>
        <p:nvSpPr>
          <p:cNvPr id="4" name="Titel 3">
            <a:extLst>
              <a:ext uri="{FF2B5EF4-FFF2-40B4-BE49-F238E27FC236}">
                <a16:creationId xmlns:a16="http://schemas.microsoft.com/office/drawing/2014/main" id="{B26A37EC-14BE-4C6F-AF7B-89CDA6E90A0C}"/>
              </a:ext>
            </a:extLst>
          </p:cNvPr>
          <p:cNvSpPr>
            <a:spLocks noGrp="1"/>
          </p:cNvSpPr>
          <p:nvPr>
            <p:ph type="title"/>
          </p:nvPr>
        </p:nvSpPr>
        <p:spPr>
          <a:xfrm>
            <a:off x="324000" y="539600"/>
            <a:ext cx="9697138" cy="415370"/>
          </a:xfrm>
        </p:spPr>
        <p:txBody>
          <a:bodyPr>
            <a:noAutofit/>
          </a:bodyPr>
          <a:lstStyle/>
          <a:p>
            <a:r>
              <a:rPr lang="de-DE"/>
              <a:t>Mastertitelformat bearbeiten</a:t>
            </a:r>
          </a:p>
        </p:txBody>
      </p:sp>
      <p:sp>
        <p:nvSpPr>
          <p:cNvPr id="8" name="Bildplatzhalter 6">
            <a:extLst>
              <a:ext uri="{FF2B5EF4-FFF2-40B4-BE49-F238E27FC236}">
                <a16:creationId xmlns:a16="http://schemas.microsoft.com/office/drawing/2014/main" id="{79B978D3-FF7B-44EB-B697-CAE0ACBD2AF6}"/>
              </a:ext>
            </a:extLst>
          </p:cNvPr>
          <p:cNvSpPr>
            <a:spLocks noGrp="1"/>
          </p:cNvSpPr>
          <p:nvPr>
            <p:ph type="pic" sz="quarter" idx="13"/>
          </p:nvPr>
        </p:nvSpPr>
        <p:spPr>
          <a:xfrm>
            <a:off x="0" y="1525590"/>
            <a:ext cx="12195175" cy="4852351"/>
          </a:xfrm>
        </p:spPr>
        <p:txBody>
          <a:bodyPr/>
          <a:lstStyle/>
          <a:p>
            <a:r>
              <a:rPr lang="de-DE"/>
              <a:t>Bild durch Klicken auf Symbol hinzufügen</a:t>
            </a:r>
          </a:p>
        </p:txBody>
      </p:sp>
    </p:spTree>
    <p:extLst>
      <p:ext uri="{BB962C8B-B14F-4D97-AF65-F5344CB8AC3E}">
        <p14:creationId xmlns:p14="http://schemas.microsoft.com/office/powerpoint/2010/main" val="4170250113"/>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p:cSld name="Picture Full Slide, Logo black">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4C09F1BC-4191-418E-9D60-15088F46A1DB}"/>
              </a:ext>
            </a:extLst>
          </p:cNvPr>
          <p:cNvSpPr>
            <a:spLocks noGrp="1"/>
          </p:cNvSpPr>
          <p:nvPr>
            <p:ph type="dt" sz="half" idx="10"/>
          </p:nvPr>
        </p:nvSpPr>
        <p:spPr/>
        <p:txBody>
          <a:bodyPr/>
          <a:lstStyle/>
          <a:p>
            <a:r>
              <a:rPr lang="de-DE"/>
              <a:t>07.10.2022 | Workshop DAR | Mackuth, Buchner, Hasslbauer, Schmideder</a:t>
            </a:r>
            <a:endParaRPr lang="en-US"/>
          </a:p>
        </p:txBody>
      </p:sp>
      <p:sp>
        <p:nvSpPr>
          <p:cNvPr id="4" name="Foliennummernplatzhalter 3">
            <a:extLst>
              <a:ext uri="{FF2B5EF4-FFF2-40B4-BE49-F238E27FC236}">
                <a16:creationId xmlns:a16="http://schemas.microsoft.com/office/drawing/2014/main" id="{AE0405F1-3BDE-4889-A1F6-CF2AAC2E732E}"/>
              </a:ext>
            </a:extLst>
          </p:cNvPr>
          <p:cNvSpPr>
            <a:spLocks noGrp="1"/>
          </p:cNvSpPr>
          <p:nvPr>
            <p:ph type="sldNum" sz="quarter" idx="11"/>
          </p:nvPr>
        </p:nvSpPr>
        <p:spPr/>
        <p:txBody>
          <a:bodyPr/>
          <a:lstStyle/>
          <a:p>
            <a:fld id="{173FEA60-B56A-DE49-B4F9-939AB62E9280}" type="slidenum">
              <a:rPr lang="de-DE" smtClean="0"/>
              <a:pPr/>
              <a:t>‹Nr.›</a:t>
            </a:fld>
            <a:endParaRPr lang="de-DE"/>
          </a:p>
        </p:txBody>
      </p:sp>
      <p:sp>
        <p:nvSpPr>
          <p:cNvPr id="5" name="Fußzeilenplatzhalter 4">
            <a:extLst>
              <a:ext uri="{FF2B5EF4-FFF2-40B4-BE49-F238E27FC236}">
                <a16:creationId xmlns:a16="http://schemas.microsoft.com/office/drawing/2014/main" id="{B7B48BD1-78DF-4C71-91F5-CE3C9C563C8A}"/>
              </a:ext>
            </a:extLst>
          </p:cNvPr>
          <p:cNvSpPr>
            <a:spLocks noGrp="1"/>
          </p:cNvSpPr>
          <p:nvPr>
            <p:ph type="ftr" sz="quarter" idx="12"/>
          </p:nvPr>
        </p:nvSpPr>
        <p:spPr/>
        <p:txBody>
          <a:bodyPr/>
          <a:lstStyle/>
          <a:p>
            <a:endParaRPr lang="de-DE"/>
          </a:p>
        </p:txBody>
      </p:sp>
      <p:sp>
        <p:nvSpPr>
          <p:cNvPr id="7" name="Bildplatzhalter 6">
            <a:extLst>
              <a:ext uri="{FF2B5EF4-FFF2-40B4-BE49-F238E27FC236}">
                <a16:creationId xmlns:a16="http://schemas.microsoft.com/office/drawing/2014/main" id="{7B5FEBDD-01F1-4380-AFBD-60C591F020C8}"/>
              </a:ext>
            </a:extLst>
          </p:cNvPr>
          <p:cNvSpPr>
            <a:spLocks noGrp="1"/>
          </p:cNvSpPr>
          <p:nvPr>
            <p:ph type="pic" sz="quarter" idx="13"/>
          </p:nvPr>
        </p:nvSpPr>
        <p:spPr>
          <a:xfrm>
            <a:off x="1" y="0"/>
            <a:ext cx="12195174" cy="6377940"/>
          </a:xfrm>
        </p:spPr>
        <p:txBody>
          <a:bodyPr/>
          <a:lstStyle/>
          <a:p>
            <a:r>
              <a:rPr lang="de-DE"/>
              <a:t>Bild durch Klicken auf Symbol hinzufügen</a:t>
            </a:r>
          </a:p>
        </p:txBody>
      </p:sp>
      <p:sp>
        <p:nvSpPr>
          <p:cNvPr id="6" name="Textplatzhalter 5">
            <a:extLst>
              <a:ext uri="{FF2B5EF4-FFF2-40B4-BE49-F238E27FC236}">
                <a16:creationId xmlns:a16="http://schemas.microsoft.com/office/drawing/2014/main" id="{0C5C5A62-E6C1-4C29-B9F5-950EF9ADA967}"/>
              </a:ext>
            </a:extLst>
          </p:cNvPr>
          <p:cNvSpPr>
            <a:spLocks noGrp="1"/>
          </p:cNvSpPr>
          <p:nvPr>
            <p:ph type="body" sz="quarter" idx="14"/>
          </p:nvPr>
        </p:nvSpPr>
        <p:spPr>
          <a:xfrm>
            <a:off x="10573588" y="324000"/>
            <a:ext cx="1296000" cy="550657"/>
          </a:xfrm>
          <a:blipFill>
            <a:blip r:embed="rId2"/>
            <a:stretch>
              <a:fillRect/>
            </a:stretch>
          </a:blipFill>
        </p:spPr>
        <p:txBody>
          <a:bodyPr/>
          <a:lstStyle>
            <a:lvl1pPr>
              <a:defRPr>
                <a:noFill/>
              </a:defRPr>
            </a:lvl1pPr>
          </a:lstStyle>
          <a:p>
            <a:pPr lvl="0"/>
            <a:r>
              <a:rPr lang="de-DE"/>
              <a:t>Mastertextformat bearbeiten</a:t>
            </a:r>
          </a:p>
        </p:txBody>
      </p:sp>
    </p:spTree>
    <p:extLst>
      <p:ext uri="{BB962C8B-B14F-4D97-AF65-F5344CB8AC3E}">
        <p14:creationId xmlns:p14="http://schemas.microsoft.com/office/powerpoint/2010/main" val="3964138826"/>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p:cSld name="Picture Full Slide, Logo whit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4C09F1BC-4191-418E-9D60-15088F46A1DB}"/>
              </a:ext>
            </a:extLst>
          </p:cNvPr>
          <p:cNvSpPr>
            <a:spLocks noGrp="1"/>
          </p:cNvSpPr>
          <p:nvPr>
            <p:ph type="dt" sz="half" idx="10"/>
          </p:nvPr>
        </p:nvSpPr>
        <p:spPr/>
        <p:txBody>
          <a:bodyPr/>
          <a:lstStyle/>
          <a:p>
            <a:r>
              <a:rPr lang="de-DE"/>
              <a:t>07.10.2022 | Workshop DAR | Mackuth, Buchner, Hasslbauer, Schmideder</a:t>
            </a:r>
            <a:endParaRPr lang="en-US"/>
          </a:p>
        </p:txBody>
      </p:sp>
      <p:sp>
        <p:nvSpPr>
          <p:cNvPr id="4" name="Foliennummernplatzhalter 3">
            <a:extLst>
              <a:ext uri="{FF2B5EF4-FFF2-40B4-BE49-F238E27FC236}">
                <a16:creationId xmlns:a16="http://schemas.microsoft.com/office/drawing/2014/main" id="{AE0405F1-3BDE-4889-A1F6-CF2AAC2E732E}"/>
              </a:ext>
            </a:extLst>
          </p:cNvPr>
          <p:cNvSpPr>
            <a:spLocks noGrp="1"/>
          </p:cNvSpPr>
          <p:nvPr>
            <p:ph type="sldNum" sz="quarter" idx="11"/>
          </p:nvPr>
        </p:nvSpPr>
        <p:spPr/>
        <p:txBody>
          <a:bodyPr/>
          <a:lstStyle/>
          <a:p>
            <a:fld id="{173FEA60-B56A-DE49-B4F9-939AB62E9280}" type="slidenum">
              <a:rPr lang="de-DE" smtClean="0"/>
              <a:pPr/>
              <a:t>‹Nr.›</a:t>
            </a:fld>
            <a:endParaRPr lang="de-DE"/>
          </a:p>
        </p:txBody>
      </p:sp>
      <p:sp>
        <p:nvSpPr>
          <p:cNvPr id="5" name="Fußzeilenplatzhalter 4">
            <a:extLst>
              <a:ext uri="{FF2B5EF4-FFF2-40B4-BE49-F238E27FC236}">
                <a16:creationId xmlns:a16="http://schemas.microsoft.com/office/drawing/2014/main" id="{B7B48BD1-78DF-4C71-91F5-CE3C9C563C8A}"/>
              </a:ext>
            </a:extLst>
          </p:cNvPr>
          <p:cNvSpPr>
            <a:spLocks noGrp="1"/>
          </p:cNvSpPr>
          <p:nvPr>
            <p:ph type="ftr" sz="quarter" idx="12"/>
          </p:nvPr>
        </p:nvSpPr>
        <p:spPr/>
        <p:txBody>
          <a:bodyPr/>
          <a:lstStyle/>
          <a:p>
            <a:endParaRPr lang="de-DE"/>
          </a:p>
        </p:txBody>
      </p:sp>
      <p:sp>
        <p:nvSpPr>
          <p:cNvPr id="7" name="Bildplatzhalter 6">
            <a:extLst>
              <a:ext uri="{FF2B5EF4-FFF2-40B4-BE49-F238E27FC236}">
                <a16:creationId xmlns:a16="http://schemas.microsoft.com/office/drawing/2014/main" id="{7B5FEBDD-01F1-4380-AFBD-60C591F020C8}"/>
              </a:ext>
            </a:extLst>
          </p:cNvPr>
          <p:cNvSpPr>
            <a:spLocks noGrp="1"/>
          </p:cNvSpPr>
          <p:nvPr>
            <p:ph type="pic" sz="quarter" idx="13"/>
          </p:nvPr>
        </p:nvSpPr>
        <p:spPr>
          <a:xfrm>
            <a:off x="1" y="0"/>
            <a:ext cx="12195174" cy="6377940"/>
          </a:xfrm>
        </p:spPr>
        <p:txBody>
          <a:bodyPr/>
          <a:lstStyle/>
          <a:p>
            <a:r>
              <a:rPr lang="de-DE"/>
              <a:t>Bild durch Klicken auf Symbol hinzufügen</a:t>
            </a:r>
          </a:p>
        </p:txBody>
      </p:sp>
      <p:sp>
        <p:nvSpPr>
          <p:cNvPr id="6" name="Textplatzhalter 5">
            <a:extLst>
              <a:ext uri="{FF2B5EF4-FFF2-40B4-BE49-F238E27FC236}">
                <a16:creationId xmlns:a16="http://schemas.microsoft.com/office/drawing/2014/main" id="{0C5C5A62-E6C1-4C29-B9F5-950EF9ADA967}"/>
              </a:ext>
            </a:extLst>
          </p:cNvPr>
          <p:cNvSpPr>
            <a:spLocks noGrp="1"/>
          </p:cNvSpPr>
          <p:nvPr>
            <p:ph type="body" sz="quarter" idx="14"/>
          </p:nvPr>
        </p:nvSpPr>
        <p:spPr>
          <a:xfrm>
            <a:off x="10573588" y="324000"/>
            <a:ext cx="1296000" cy="550657"/>
          </a:xfrm>
          <a:blipFill>
            <a:blip r:embed="rId2"/>
            <a:stretch>
              <a:fillRect/>
            </a:stretch>
          </a:blipFill>
        </p:spPr>
        <p:txBody>
          <a:bodyPr/>
          <a:lstStyle>
            <a:lvl1pPr>
              <a:defRPr>
                <a:noFill/>
              </a:defRPr>
            </a:lvl1pPr>
          </a:lstStyle>
          <a:p>
            <a:pPr lvl="0"/>
            <a:r>
              <a:rPr lang="de-DE"/>
              <a:t>Mastertextformat bearbeiten</a:t>
            </a:r>
          </a:p>
        </p:txBody>
      </p:sp>
    </p:spTree>
    <p:extLst>
      <p:ext uri="{BB962C8B-B14F-4D97-AF65-F5344CB8AC3E}">
        <p14:creationId xmlns:p14="http://schemas.microsoft.com/office/powerpoint/2010/main" val="14139727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hapter">
    <p:spTree>
      <p:nvGrpSpPr>
        <p:cNvPr id="1" name=""/>
        <p:cNvGrpSpPr/>
        <p:nvPr/>
      </p:nvGrpSpPr>
      <p:grpSpPr>
        <a:xfrm>
          <a:off x="0" y="0"/>
          <a:ext cx="0" cy="0"/>
          <a:chOff x="0" y="0"/>
          <a:chExt cx="0" cy="0"/>
        </a:xfrm>
      </p:grpSpPr>
      <p:sp>
        <p:nvSpPr>
          <p:cNvPr id="6" name="Titel 1"/>
          <p:cNvSpPr>
            <a:spLocks noGrp="1"/>
          </p:cNvSpPr>
          <p:nvPr>
            <p:ph type="title" hasCustomPrompt="1"/>
          </p:nvPr>
        </p:nvSpPr>
        <p:spPr>
          <a:xfrm>
            <a:off x="324001" y="2448789"/>
            <a:ext cx="11545587" cy="1732452"/>
          </a:xfrm>
        </p:spPr>
        <p:txBody>
          <a:bodyPr tIns="72000" bIns="72000" anchor="b"/>
          <a:lstStyle>
            <a:lvl1pPr>
              <a:defRPr sz="6000">
                <a:solidFill>
                  <a:schemeClr val="tx1"/>
                </a:solidFill>
              </a:defRPr>
            </a:lvl1pPr>
          </a:lstStyle>
          <a:p>
            <a:r>
              <a:rPr lang="de-DE"/>
              <a:t>Chapter</a:t>
            </a:r>
          </a:p>
        </p:txBody>
      </p:sp>
      <p:cxnSp>
        <p:nvCxnSpPr>
          <p:cNvPr id="9" name="Gerade Verbindung 8"/>
          <p:cNvCxnSpPr/>
          <p:nvPr/>
        </p:nvCxnSpPr>
        <p:spPr>
          <a:xfrm>
            <a:off x="322263" y="4181241"/>
            <a:ext cx="11545587"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7D97B42C-3192-4134-B511-357F386DDB0A}"/>
              </a:ext>
            </a:extLst>
          </p:cNvPr>
          <p:cNvSpPr>
            <a:spLocks noGrp="1"/>
          </p:cNvSpPr>
          <p:nvPr>
            <p:ph type="dt" sz="half" idx="10"/>
          </p:nvPr>
        </p:nvSpPr>
        <p:spPr/>
        <p:txBody>
          <a:bodyPr/>
          <a:lstStyle/>
          <a:p>
            <a:r>
              <a:rPr lang="de-DE"/>
              <a:t>07.10.2022 | Workshop DAR | Mackuth, Buchner, Hasslbauer, Schmideder</a:t>
            </a:r>
            <a:endParaRPr lang="en-GB"/>
          </a:p>
        </p:txBody>
      </p:sp>
      <p:sp>
        <p:nvSpPr>
          <p:cNvPr id="5" name="Slide Number Placeholder 4">
            <a:extLst>
              <a:ext uri="{FF2B5EF4-FFF2-40B4-BE49-F238E27FC236}">
                <a16:creationId xmlns:a16="http://schemas.microsoft.com/office/drawing/2014/main" id="{358F1810-3E2A-4197-8229-3D617F5FC0EA}"/>
              </a:ext>
            </a:extLst>
          </p:cNvPr>
          <p:cNvSpPr>
            <a:spLocks noGrp="1"/>
          </p:cNvSpPr>
          <p:nvPr>
            <p:ph type="sldNum" sz="quarter" idx="12"/>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433233326"/>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8" name="Datumsplatzhalter 9"/>
          <p:cNvSpPr>
            <a:spLocks noGrp="1"/>
          </p:cNvSpPr>
          <p:nvPr>
            <p:ph type="dt" sz="half" idx="2"/>
          </p:nvPr>
        </p:nvSpPr>
        <p:spPr>
          <a:xfrm>
            <a:off x="324001" y="6381579"/>
            <a:ext cx="9247794" cy="217418"/>
          </a:xfrm>
          <a:prstGeom prst="rect">
            <a:avLst/>
          </a:prstGeom>
        </p:spPr>
        <p:txBody>
          <a:bodyPr vert="horz" lIns="0" tIns="0" rIns="0" bIns="0" rtlCol="0" anchor="ctr"/>
          <a:lstStyle>
            <a:lvl1pPr algn="l">
              <a:defRPr lang="de-DE" sz="800" kern="1200" smtClean="0">
                <a:solidFill>
                  <a:schemeClr val="accent2"/>
                </a:solidFill>
                <a:latin typeface="+mn-lt"/>
                <a:ea typeface="+mn-ea"/>
                <a:cs typeface="+mn-cs"/>
              </a:defRPr>
            </a:lvl1pPr>
          </a:lstStyle>
          <a:p>
            <a:r>
              <a:rPr lang="de-DE"/>
              <a:t>07.10.2022 | Workshop DAR | Mackuth, Buchner, Hasslbauer, Schmideder</a:t>
            </a:r>
            <a:endParaRPr lang="en-US"/>
          </a:p>
        </p:txBody>
      </p:sp>
      <p:sp>
        <p:nvSpPr>
          <p:cNvPr id="9" name="Foliennummernplatzhalter 22"/>
          <p:cNvSpPr>
            <a:spLocks noGrp="1"/>
          </p:cNvSpPr>
          <p:nvPr>
            <p:ph type="sldNum" sz="quarter" idx="4"/>
          </p:nvPr>
        </p:nvSpPr>
        <p:spPr>
          <a:xfrm>
            <a:off x="11245980" y="6506742"/>
            <a:ext cx="623608" cy="215979"/>
          </a:xfrm>
          <a:prstGeom prst="rect">
            <a:avLst/>
          </a:prstGeom>
        </p:spPr>
        <p:txBody>
          <a:bodyPr vert="horz" lIns="0" tIns="0" rIns="0" bIns="0" anchor="b"/>
          <a:lstStyle>
            <a:lvl1pPr algn="r" eaLnBrk="1" latinLnBrk="0" hangingPunct="1">
              <a:defRPr kumimoji="0" sz="800" b="1">
                <a:solidFill>
                  <a:schemeClr val="accent2"/>
                </a:solidFill>
              </a:defRPr>
            </a:lvl1pPr>
          </a:lstStyle>
          <a:p>
            <a:fld id="{173FEA60-B56A-DE49-B4F9-939AB62E9280}" type="slidenum">
              <a:rPr lang="de-DE" smtClean="0"/>
              <a:pPr/>
              <a:t>‹Nr.›</a:t>
            </a:fld>
            <a:endParaRPr lang="de-DE"/>
          </a:p>
        </p:txBody>
      </p:sp>
      <p:sp>
        <p:nvSpPr>
          <p:cNvPr id="13" name="Fußzeilenplatzhalter 4"/>
          <p:cNvSpPr>
            <a:spLocks noGrp="1"/>
          </p:cNvSpPr>
          <p:nvPr>
            <p:ph type="ftr" sz="quarter" idx="3"/>
          </p:nvPr>
        </p:nvSpPr>
        <p:spPr>
          <a:xfrm>
            <a:off x="324001" y="6614732"/>
            <a:ext cx="9247793" cy="166777"/>
          </a:xfrm>
          <a:prstGeom prst="rect">
            <a:avLst/>
          </a:prstGeom>
        </p:spPr>
        <p:txBody>
          <a:bodyPr lIns="0" tIns="60972" rIns="121944" bIns="60972" anchor="b" anchorCtr="0"/>
          <a:lstStyle>
            <a:lvl1pPr>
              <a:defRPr sz="800">
                <a:solidFill>
                  <a:schemeClr val="accent2"/>
                </a:solidFill>
              </a:defRPr>
            </a:lvl1pPr>
          </a:lstStyle>
          <a:p>
            <a:endParaRPr lang="de-DE"/>
          </a:p>
        </p:txBody>
      </p:sp>
    </p:spTree>
    <p:extLst>
      <p:ext uri="{BB962C8B-B14F-4D97-AF65-F5344CB8AC3E}">
        <p14:creationId xmlns:p14="http://schemas.microsoft.com/office/powerpoint/2010/main" val="503484911"/>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p:cSld name="Empty grey">
    <p:spTree>
      <p:nvGrpSpPr>
        <p:cNvPr id="1" name=""/>
        <p:cNvGrpSpPr/>
        <p:nvPr/>
      </p:nvGrpSpPr>
      <p:grpSpPr>
        <a:xfrm>
          <a:off x="0" y="0"/>
          <a:ext cx="0" cy="0"/>
          <a:chOff x="0" y="0"/>
          <a:chExt cx="0" cy="0"/>
        </a:xfrm>
      </p:grpSpPr>
      <p:sp>
        <p:nvSpPr>
          <p:cNvPr id="8" name="Datumsplatzhalter 9"/>
          <p:cNvSpPr>
            <a:spLocks noGrp="1"/>
          </p:cNvSpPr>
          <p:nvPr>
            <p:ph type="dt" sz="half" idx="2"/>
          </p:nvPr>
        </p:nvSpPr>
        <p:spPr>
          <a:xfrm>
            <a:off x="324001" y="6381579"/>
            <a:ext cx="9247794" cy="217418"/>
          </a:xfrm>
          <a:prstGeom prst="rect">
            <a:avLst/>
          </a:prstGeom>
        </p:spPr>
        <p:txBody>
          <a:bodyPr vert="horz" lIns="0" tIns="0" rIns="0" bIns="0" rtlCol="0" anchor="ctr"/>
          <a:lstStyle>
            <a:lvl1pPr algn="l">
              <a:defRPr lang="de-DE" sz="800" kern="1200" smtClean="0">
                <a:solidFill>
                  <a:schemeClr val="accent2"/>
                </a:solidFill>
                <a:latin typeface="+mn-lt"/>
                <a:ea typeface="+mn-ea"/>
                <a:cs typeface="+mn-cs"/>
              </a:defRPr>
            </a:lvl1pPr>
          </a:lstStyle>
          <a:p>
            <a:r>
              <a:rPr lang="de-DE"/>
              <a:t>07.10.2022 | Workshop DAR | Mackuth, Buchner, Hasslbauer, Schmideder</a:t>
            </a:r>
            <a:endParaRPr lang="en-US"/>
          </a:p>
        </p:txBody>
      </p:sp>
      <p:sp>
        <p:nvSpPr>
          <p:cNvPr id="9" name="Foliennummernplatzhalter 22"/>
          <p:cNvSpPr>
            <a:spLocks noGrp="1"/>
          </p:cNvSpPr>
          <p:nvPr>
            <p:ph type="sldNum" sz="quarter" idx="4"/>
          </p:nvPr>
        </p:nvSpPr>
        <p:spPr>
          <a:xfrm>
            <a:off x="11245980" y="6506742"/>
            <a:ext cx="623608" cy="215979"/>
          </a:xfrm>
          <a:prstGeom prst="rect">
            <a:avLst/>
          </a:prstGeom>
        </p:spPr>
        <p:txBody>
          <a:bodyPr vert="horz" lIns="0" tIns="0" rIns="0" bIns="0" anchor="b"/>
          <a:lstStyle>
            <a:lvl1pPr algn="r" eaLnBrk="1" latinLnBrk="0" hangingPunct="1">
              <a:defRPr kumimoji="0" sz="800" b="1">
                <a:solidFill>
                  <a:schemeClr val="accent2"/>
                </a:solidFill>
              </a:defRPr>
            </a:lvl1pPr>
          </a:lstStyle>
          <a:p>
            <a:fld id="{173FEA60-B56A-DE49-B4F9-939AB62E9280}" type="slidenum">
              <a:rPr lang="de-DE" smtClean="0"/>
              <a:pPr/>
              <a:t>‹Nr.›</a:t>
            </a:fld>
            <a:endParaRPr lang="de-DE"/>
          </a:p>
        </p:txBody>
      </p:sp>
      <p:sp>
        <p:nvSpPr>
          <p:cNvPr id="5" name="Rechteck 4">
            <a:extLst>
              <a:ext uri="{FF2B5EF4-FFF2-40B4-BE49-F238E27FC236}">
                <a16:creationId xmlns:a16="http://schemas.microsoft.com/office/drawing/2014/main" id="{128A97ED-EA90-46F5-AB88-22726313DD7C}"/>
              </a:ext>
            </a:extLst>
          </p:cNvPr>
          <p:cNvSpPr/>
          <p:nvPr/>
        </p:nvSpPr>
        <p:spPr>
          <a:xfrm>
            <a:off x="-1" y="2648932"/>
            <a:ext cx="12195175" cy="3727379"/>
          </a:xfrm>
          <a:prstGeom prst="rect">
            <a:avLst/>
          </a:prstGeom>
          <a:gradFill>
            <a:gsLst>
              <a:gs pos="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Fußzeilenplatzhalter 4"/>
          <p:cNvSpPr>
            <a:spLocks noGrp="1"/>
          </p:cNvSpPr>
          <p:nvPr>
            <p:ph type="ftr" sz="quarter" idx="3"/>
          </p:nvPr>
        </p:nvSpPr>
        <p:spPr>
          <a:xfrm>
            <a:off x="324001" y="6614732"/>
            <a:ext cx="9247793" cy="166777"/>
          </a:xfrm>
          <a:prstGeom prst="rect">
            <a:avLst/>
          </a:prstGeom>
        </p:spPr>
        <p:txBody>
          <a:bodyPr lIns="0" tIns="60972" rIns="121944" bIns="60972" anchor="b" anchorCtr="0"/>
          <a:lstStyle>
            <a:lvl1pPr>
              <a:defRPr sz="800">
                <a:solidFill>
                  <a:schemeClr val="accent2"/>
                </a:solidFill>
              </a:defRPr>
            </a:lvl1pPr>
          </a:lstStyle>
          <a:p>
            <a:endParaRPr lang="de-DE"/>
          </a:p>
        </p:txBody>
      </p:sp>
    </p:spTree>
    <p:extLst>
      <p:ext uri="{BB962C8B-B14F-4D97-AF65-F5344CB8AC3E}">
        <p14:creationId xmlns:p14="http://schemas.microsoft.com/office/powerpoint/2010/main" val="2362867479"/>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p:cSld name="Last Page grey">
    <p:spTree>
      <p:nvGrpSpPr>
        <p:cNvPr id="1" name=""/>
        <p:cNvGrpSpPr/>
        <p:nvPr/>
      </p:nvGrpSpPr>
      <p:grpSpPr>
        <a:xfrm>
          <a:off x="0" y="0"/>
          <a:ext cx="0" cy="0"/>
          <a:chOff x="0" y="0"/>
          <a:chExt cx="0" cy="0"/>
        </a:xfrm>
      </p:grpSpPr>
      <p:sp>
        <p:nvSpPr>
          <p:cNvPr id="2" name="Rechteck 1"/>
          <p:cNvSpPr/>
          <p:nvPr/>
        </p:nvSpPr>
        <p:spPr>
          <a:xfrm>
            <a:off x="0" y="0"/>
            <a:ext cx="12195175" cy="6858000"/>
          </a:xfrm>
          <a:prstGeom prst="rect">
            <a:avLst/>
          </a:prstGeom>
          <a:gradFill>
            <a:gsLst>
              <a:gs pos="554">
                <a:schemeClr val="accent2">
                  <a:lumMod val="60000"/>
                  <a:lumOff val="40000"/>
                </a:schemeClr>
              </a:gs>
              <a:gs pos="100000">
                <a:schemeClr val="bg1">
                  <a:lumMod val="95000"/>
                </a:schemeClr>
              </a:gs>
              <a:gs pos="65000">
                <a:schemeClr val="accent2">
                  <a:lumMod val="40000"/>
                  <a:lumOff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Fußzeilenplatzhalter 3"/>
          <p:cNvSpPr>
            <a:spLocks noGrp="1"/>
          </p:cNvSpPr>
          <p:nvPr>
            <p:ph type="ftr" sz="quarter" idx="10"/>
          </p:nvPr>
        </p:nvSpPr>
        <p:spPr/>
        <p:txBody>
          <a:bodyPr/>
          <a:lstStyle/>
          <a:p>
            <a:endParaRPr lang="de-DE"/>
          </a:p>
        </p:txBody>
      </p:sp>
      <p:sp>
        <p:nvSpPr>
          <p:cNvPr id="6" name="Rechteck 5"/>
          <p:cNvSpPr/>
          <p:nvPr/>
        </p:nvSpPr>
        <p:spPr>
          <a:xfrm>
            <a:off x="3897045" y="1632247"/>
            <a:ext cx="4401084" cy="2811566"/>
          </a:xfrm>
          <a:prstGeom prst="rect">
            <a:avLst/>
          </a:prstGeom>
          <a:solidFill>
            <a:schemeClr val="bg2"/>
          </a:solidFill>
          <a:ln w="9525">
            <a:noFill/>
          </a:ln>
          <a:effectLst>
            <a:outerShdw blurRad="88900" dir="13500000" sy="23000" kx="1200000" algn="b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Bild 20" descr="DRX_LO1407_RGB_RZ.eps">
            <a:extLst>
              <a:ext uri="{FF2B5EF4-FFF2-40B4-BE49-F238E27FC236}">
                <a16:creationId xmlns:a16="http://schemas.microsoft.com/office/drawing/2014/main" id="{DF95B297-28A4-41B2-B66D-87B0A43E79FB}"/>
              </a:ext>
            </a:extLst>
          </p:cNvPr>
          <p:cNvPicPr>
            <a:picLocks noChangeAspect="1"/>
          </p:cNvPicPr>
          <p:nvPr/>
        </p:nvPicPr>
        <p:blipFill>
          <a:blip r:embed="rId2" cstate="print">
            <a:lum bright="-100000" contrast="100000"/>
            <a:extLst>
              <a:ext uri="{28A0092B-C50C-407E-A947-70E740481C1C}">
                <a14:useLocalDpi xmlns:a14="http://schemas.microsoft.com/office/drawing/2010/main" val="0"/>
              </a:ext>
            </a:extLst>
          </a:blip>
          <a:stretch>
            <a:fillRect/>
          </a:stretch>
        </p:blipFill>
        <p:spPr>
          <a:xfrm>
            <a:off x="6858444" y="1923844"/>
            <a:ext cx="1152000" cy="489727"/>
          </a:xfrm>
          <a:prstGeom prst="rect">
            <a:avLst/>
          </a:prstGeom>
        </p:spPr>
      </p:pic>
      <p:pic>
        <p:nvPicPr>
          <p:cNvPr id="18" name="Bild 20" descr="DRX_LO1407_RGB_RZ.eps">
            <a:extLst>
              <a:ext uri="{FF2B5EF4-FFF2-40B4-BE49-F238E27FC236}">
                <a16:creationId xmlns:a16="http://schemas.microsoft.com/office/drawing/2014/main" id="{9AB5D8C2-ACF1-49C0-BE11-4FF2767A1280}"/>
              </a:ext>
            </a:extLst>
          </p:cNvPr>
          <p:cNvPicPr>
            <a:picLocks noChangeAspect="1"/>
          </p:cNvPicPr>
          <p:nvPr/>
        </p:nvPicPr>
        <p:blipFill>
          <a:blip r:embed="rId2" cstate="print">
            <a:lum bright="-100000" contrast="100000"/>
            <a:extLst>
              <a:ext uri="{28A0092B-C50C-407E-A947-70E740481C1C}">
                <a14:useLocalDpi xmlns:a14="http://schemas.microsoft.com/office/drawing/2010/main" val="0"/>
              </a:ext>
            </a:extLst>
          </a:blip>
          <a:stretch>
            <a:fillRect/>
          </a:stretch>
        </p:blipFill>
        <p:spPr>
          <a:xfrm>
            <a:off x="6858444" y="1923844"/>
            <a:ext cx="1152000" cy="489727"/>
          </a:xfrm>
          <a:prstGeom prst="rect">
            <a:avLst/>
          </a:prstGeom>
        </p:spPr>
      </p:pic>
      <p:sp>
        <p:nvSpPr>
          <p:cNvPr id="19" name="Textplatzhalter 7">
            <a:extLst>
              <a:ext uri="{FF2B5EF4-FFF2-40B4-BE49-F238E27FC236}">
                <a16:creationId xmlns:a16="http://schemas.microsoft.com/office/drawing/2014/main" id="{FA21A5AC-3EE1-4DA3-8D79-7C43D8D4FECD}"/>
              </a:ext>
            </a:extLst>
          </p:cNvPr>
          <p:cNvSpPr>
            <a:spLocks noGrp="1"/>
          </p:cNvSpPr>
          <p:nvPr>
            <p:ph type="body" sz="quarter" idx="11" hasCustomPrompt="1"/>
          </p:nvPr>
        </p:nvSpPr>
        <p:spPr>
          <a:xfrm>
            <a:off x="4187911" y="2364373"/>
            <a:ext cx="2365288" cy="369332"/>
          </a:xfrm>
        </p:spPr>
        <p:txBody>
          <a:bodyPr anchor="b" anchorCtr="0">
            <a:noAutofit/>
          </a:bodyPr>
          <a:lstStyle>
            <a:lvl1pPr>
              <a:defRPr sz="1200" b="1">
                <a:solidFill>
                  <a:schemeClr val="accent1"/>
                </a:solidFill>
              </a:defRPr>
            </a:lvl1pPr>
          </a:lstStyle>
          <a:p>
            <a:pPr lvl="0"/>
            <a:r>
              <a:rPr lang="de-DE" sz="1200" b="1"/>
              <a:t>First </a:t>
            </a:r>
            <a:r>
              <a:rPr lang="de-DE" sz="1200" b="1" err="1"/>
              <a:t>name</a:t>
            </a:r>
            <a:r>
              <a:rPr lang="de-DE" sz="1200" b="1"/>
              <a:t> Last </a:t>
            </a:r>
            <a:r>
              <a:rPr lang="de-DE" sz="1200" b="1" err="1"/>
              <a:t>name</a:t>
            </a:r>
            <a:endParaRPr lang="de-DE"/>
          </a:p>
        </p:txBody>
      </p:sp>
      <p:sp>
        <p:nvSpPr>
          <p:cNvPr id="20" name="Textplatzhalter 10">
            <a:extLst>
              <a:ext uri="{FF2B5EF4-FFF2-40B4-BE49-F238E27FC236}">
                <a16:creationId xmlns:a16="http://schemas.microsoft.com/office/drawing/2014/main" id="{E3776517-36AA-4A4E-B272-F19F6DB85A03}"/>
              </a:ext>
            </a:extLst>
          </p:cNvPr>
          <p:cNvSpPr>
            <a:spLocks noGrp="1"/>
          </p:cNvSpPr>
          <p:nvPr>
            <p:ph type="body" sz="quarter" idx="12" hasCustomPrompt="1"/>
          </p:nvPr>
        </p:nvSpPr>
        <p:spPr>
          <a:xfrm>
            <a:off x="4187911" y="2749469"/>
            <a:ext cx="2365288" cy="153888"/>
          </a:xfrm>
        </p:spPr>
        <p:txBody>
          <a:bodyPr>
            <a:noAutofit/>
          </a:bodyPr>
          <a:lstStyle>
            <a:lvl1pPr>
              <a:defRPr sz="1000"/>
            </a:lvl1pPr>
          </a:lstStyle>
          <a:p>
            <a:pPr lvl="0"/>
            <a:r>
              <a:rPr lang="de-DE"/>
              <a:t>Educational </a:t>
            </a:r>
            <a:r>
              <a:rPr lang="de-DE" err="1"/>
              <a:t>degree</a:t>
            </a:r>
            <a:endParaRPr lang="de-DE"/>
          </a:p>
        </p:txBody>
      </p:sp>
      <p:sp>
        <p:nvSpPr>
          <p:cNvPr id="21" name="Textplatzhalter 12">
            <a:extLst>
              <a:ext uri="{FF2B5EF4-FFF2-40B4-BE49-F238E27FC236}">
                <a16:creationId xmlns:a16="http://schemas.microsoft.com/office/drawing/2014/main" id="{259AC1C2-74D1-4A03-8D58-029C9A2CBC3E}"/>
              </a:ext>
            </a:extLst>
          </p:cNvPr>
          <p:cNvSpPr>
            <a:spLocks noGrp="1"/>
          </p:cNvSpPr>
          <p:nvPr>
            <p:ph type="body" sz="quarter" idx="13" hasCustomPrompt="1"/>
          </p:nvPr>
        </p:nvSpPr>
        <p:spPr>
          <a:xfrm>
            <a:off x="4187911" y="3082438"/>
            <a:ext cx="2365288" cy="153888"/>
          </a:xfrm>
        </p:spPr>
        <p:txBody>
          <a:bodyPr>
            <a:noAutofit/>
          </a:bodyPr>
          <a:lstStyle>
            <a:lvl1pPr>
              <a:defRPr sz="1000"/>
            </a:lvl1pPr>
          </a:lstStyle>
          <a:p>
            <a:pPr lvl="0"/>
            <a:r>
              <a:rPr lang="de-DE"/>
              <a:t>Organisational Unit / Head </a:t>
            </a:r>
            <a:r>
              <a:rPr lang="de-DE" err="1"/>
              <a:t>of</a:t>
            </a:r>
            <a:r>
              <a:rPr lang="de-DE"/>
              <a:t> Unit</a:t>
            </a:r>
          </a:p>
        </p:txBody>
      </p:sp>
      <p:sp>
        <p:nvSpPr>
          <p:cNvPr id="22" name="Textplatzhalter 14">
            <a:extLst>
              <a:ext uri="{FF2B5EF4-FFF2-40B4-BE49-F238E27FC236}">
                <a16:creationId xmlns:a16="http://schemas.microsoft.com/office/drawing/2014/main" id="{A0910BA9-BC2D-4CF6-A6D9-FB8223743B84}"/>
              </a:ext>
            </a:extLst>
          </p:cNvPr>
          <p:cNvSpPr>
            <a:spLocks noGrp="1"/>
          </p:cNvSpPr>
          <p:nvPr>
            <p:ph type="body" sz="quarter" idx="14" hasCustomPrompt="1"/>
          </p:nvPr>
        </p:nvSpPr>
        <p:spPr>
          <a:xfrm>
            <a:off x="4187911" y="3247322"/>
            <a:ext cx="2365288" cy="153888"/>
          </a:xfrm>
        </p:spPr>
        <p:txBody>
          <a:bodyPr>
            <a:noAutofit/>
          </a:bodyPr>
          <a:lstStyle>
            <a:lvl1pPr>
              <a:defRPr sz="1000"/>
            </a:lvl1pPr>
          </a:lstStyle>
          <a:p>
            <a:pPr lvl="0"/>
            <a:r>
              <a:rPr lang="de-DE"/>
              <a:t>External Title</a:t>
            </a:r>
          </a:p>
        </p:txBody>
      </p:sp>
      <p:sp>
        <p:nvSpPr>
          <p:cNvPr id="23" name="Textplatzhalter 16">
            <a:extLst>
              <a:ext uri="{FF2B5EF4-FFF2-40B4-BE49-F238E27FC236}">
                <a16:creationId xmlns:a16="http://schemas.microsoft.com/office/drawing/2014/main" id="{13BEE9B4-81B9-489C-9424-B9AD62488D9A}"/>
              </a:ext>
            </a:extLst>
          </p:cNvPr>
          <p:cNvSpPr>
            <a:spLocks noGrp="1"/>
          </p:cNvSpPr>
          <p:nvPr>
            <p:ph type="body" sz="quarter" idx="15" hasCustomPrompt="1"/>
          </p:nvPr>
        </p:nvSpPr>
        <p:spPr>
          <a:xfrm>
            <a:off x="4368732" y="3477702"/>
            <a:ext cx="2184467" cy="153888"/>
          </a:xfrm>
        </p:spPr>
        <p:txBody>
          <a:bodyPr>
            <a:noAutofit/>
          </a:bodyPr>
          <a:lstStyle>
            <a:lvl1pPr>
              <a:defRPr sz="1000"/>
            </a:lvl1pPr>
          </a:lstStyle>
          <a:p>
            <a:pPr lvl="0"/>
            <a:r>
              <a:rPr lang="de-DE"/>
              <a:t>+49 XXXX XX-X</a:t>
            </a:r>
          </a:p>
        </p:txBody>
      </p:sp>
      <p:sp>
        <p:nvSpPr>
          <p:cNvPr id="24" name="Textplatzhalter 16">
            <a:extLst>
              <a:ext uri="{FF2B5EF4-FFF2-40B4-BE49-F238E27FC236}">
                <a16:creationId xmlns:a16="http://schemas.microsoft.com/office/drawing/2014/main" id="{569B553B-5FD3-46BC-8088-05A66210AB55}"/>
              </a:ext>
            </a:extLst>
          </p:cNvPr>
          <p:cNvSpPr>
            <a:spLocks noGrp="1"/>
          </p:cNvSpPr>
          <p:nvPr>
            <p:ph type="body" sz="quarter" idx="16" hasCustomPrompt="1"/>
          </p:nvPr>
        </p:nvSpPr>
        <p:spPr>
          <a:xfrm>
            <a:off x="4368732" y="3643413"/>
            <a:ext cx="2184467" cy="153888"/>
          </a:xfrm>
        </p:spPr>
        <p:txBody>
          <a:bodyPr>
            <a:noAutofit/>
          </a:bodyPr>
          <a:lstStyle>
            <a:lvl1pPr>
              <a:defRPr sz="1000"/>
            </a:lvl1pPr>
          </a:lstStyle>
          <a:p>
            <a:pPr lvl="0"/>
            <a:r>
              <a:rPr lang="de-DE"/>
              <a:t>+49 XXX XXXXXXX</a:t>
            </a:r>
          </a:p>
        </p:txBody>
      </p:sp>
      <p:sp>
        <p:nvSpPr>
          <p:cNvPr id="25" name="Textplatzhalter 19">
            <a:extLst>
              <a:ext uri="{FF2B5EF4-FFF2-40B4-BE49-F238E27FC236}">
                <a16:creationId xmlns:a16="http://schemas.microsoft.com/office/drawing/2014/main" id="{66DE97D5-539F-4028-9E3E-5E2686310E9A}"/>
              </a:ext>
            </a:extLst>
          </p:cNvPr>
          <p:cNvSpPr>
            <a:spLocks noGrp="1"/>
          </p:cNvSpPr>
          <p:nvPr>
            <p:ph type="body" sz="quarter" idx="17" hasCustomPrompt="1"/>
          </p:nvPr>
        </p:nvSpPr>
        <p:spPr>
          <a:xfrm>
            <a:off x="4187911" y="3870276"/>
            <a:ext cx="2365288" cy="153888"/>
          </a:xfrm>
        </p:spPr>
        <p:txBody>
          <a:bodyPr>
            <a:noAutofit/>
          </a:bodyPr>
          <a:lstStyle>
            <a:lvl1pPr>
              <a:defRPr sz="1000"/>
            </a:lvl1pPr>
          </a:lstStyle>
          <a:p>
            <a:pPr lvl="0"/>
            <a:r>
              <a:rPr lang="de-DE"/>
              <a:t>Firstname.lastname@draexlmaier.com</a:t>
            </a:r>
          </a:p>
        </p:txBody>
      </p:sp>
      <p:sp>
        <p:nvSpPr>
          <p:cNvPr id="26" name="Rechteck 25">
            <a:extLst>
              <a:ext uri="{FF2B5EF4-FFF2-40B4-BE49-F238E27FC236}">
                <a16:creationId xmlns:a16="http://schemas.microsoft.com/office/drawing/2014/main" id="{6710B681-F53E-47BE-BCFE-C63C51C8CD4E}"/>
              </a:ext>
            </a:extLst>
          </p:cNvPr>
          <p:cNvSpPr/>
          <p:nvPr/>
        </p:nvSpPr>
        <p:spPr>
          <a:xfrm>
            <a:off x="4187911" y="4033588"/>
            <a:ext cx="2365289" cy="15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r>
              <a:rPr lang="de-DE" sz="1000" b="1">
                <a:solidFill>
                  <a:schemeClr val="accent1"/>
                </a:solidFill>
              </a:rPr>
              <a:t>www.draexlmaier.com</a:t>
            </a:r>
          </a:p>
        </p:txBody>
      </p:sp>
      <p:sp>
        <p:nvSpPr>
          <p:cNvPr id="27" name="Address">
            <a:extLst>
              <a:ext uri="{FF2B5EF4-FFF2-40B4-BE49-F238E27FC236}">
                <a16:creationId xmlns:a16="http://schemas.microsoft.com/office/drawing/2014/main" id="{B23E7F1E-85CB-412A-93E8-1798D77E2033}"/>
              </a:ext>
            </a:extLst>
          </p:cNvPr>
          <p:cNvSpPr txBox="1">
            <a:spLocks/>
          </p:cNvSpPr>
          <p:nvPr/>
        </p:nvSpPr>
        <p:spPr>
          <a:xfrm>
            <a:off x="6565900" y="2755901"/>
            <a:ext cx="1444544" cy="166775"/>
          </a:xfrm>
          <a:prstGeom prst="rect">
            <a:avLst/>
          </a:prstGeom>
        </p:spPr>
        <p:txBody>
          <a:bodyPr vert="horz" lIns="0" tIns="0" rIns="0" bIns="0" rtlCol="0">
            <a:noAutofit/>
          </a:bodyPr>
          <a:lstStyle/>
          <a:p>
            <a:pPr algn="r">
              <a:spcBef>
                <a:spcPts val="133"/>
              </a:spcBef>
              <a:buClr>
                <a:schemeClr val="accent1"/>
              </a:buClr>
              <a:buSzPct val="100000"/>
              <a:defRPr/>
            </a:pPr>
            <a:r>
              <a:rPr lang="de-DE" sz="1000" b="1"/>
              <a:t>DRÄXLMAIER Group</a:t>
            </a:r>
          </a:p>
        </p:txBody>
      </p:sp>
      <p:sp>
        <p:nvSpPr>
          <p:cNvPr id="28" name="Textplatzhalter 16">
            <a:extLst>
              <a:ext uri="{FF2B5EF4-FFF2-40B4-BE49-F238E27FC236}">
                <a16:creationId xmlns:a16="http://schemas.microsoft.com/office/drawing/2014/main" id="{E689B8A6-2435-4013-ACA9-DBC1372D4FE7}"/>
              </a:ext>
            </a:extLst>
          </p:cNvPr>
          <p:cNvSpPr>
            <a:spLocks noGrp="1"/>
          </p:cNvSpPr>
          <p:nvPr>
            <p:ph type="body" sz="quarter" idx="18" hasCustomPrompt="1"/>
          </p:nvPr>
        </p:nvSpPr>
        <p:spPr>
          <a:xfrm>
            <a:off x="4187911" y="3477702"/>
            <a:ext cx="180821" cy="153888"/>
          </a:xfrm>
        </p:spPr>
        <p:txBody>
          <a:bodyPr>
            <a:noAutofit/>
          </a:bodyPr>
          <a:lstStyle>
            <a:lvl1pPr>
              <a:defRPr sz="1000"/>
            </a:lvl1pPr>
          </a:lstStyle>
          <a:p>
            <a:pPr lvl="0"/>
            <a:r>
              <a:rPr lang="de-DE"/>
              <a:t>T</a:t>
            </a:r>
          </a:p>
        </p:txBody>
      </p:sp>
      <p:sp>
        <p:nvSpPr>
          <p:cNvPr id="30" name="Textplatzhalter 19">
            <a:extLst>
              <a:ext uri="{FF2B5EF4-FFF2-40B4-BE49-F238E27FC236}">
                <a16:creationId xmlns:a16="http://schemas.microsoft.com/office/drawing/2014/main" id="{D5BA6DFD-B51A-4DC9-9E27-5D2EC51B4BDC}"/>
              </a:ext>
            </a:extLst>
          </p:cNvPr>
          <p:cNvSpPr>
            <a:spLocks noGrp="1"/>
          </p:cNvSpPr>
          <p:nvPr>
            <p:ph type="body" sz="quarter" idx="20" hasCustomPrompt="1"/>
          </p:nvPr>
        </p:nvSpPr>
        <p:spPr>
          <a:xfrm>
            <a:off x="6565900" y="2922676"/>
            <a:ext cx="1444544" cy="153888"/>
          </a:xfrm>
        </p:spPr>
        <p:txBody>
          <a:bodyPr>
            <a:noAutofit/>
          </a:bodyPr>
          <a:lstStyle>
            <a:lvl1pPr algn="r">
              <a:defRPr sz="1000"/>
            </a:lvl1pPr>
          </a:lstStyle>
          <a:p>
            <a:pPr lvl="0"/>
            <a:r>
              <a:rPr lang="de-DE"/>
              <a:t>Company</a:t>
            </a:r>
          </a:p>
        </p:txBody>
      </p:sp>
      <p:sp>
        <p:nvSpPr>
          <p:cNvPr id="31" name="Textplatzhalter 19">
            <a:extLst>
              <a:ext uri="{FF2B5EF4-FFF2-40B4-BE49-F238E27FC236}">
                <a16:creationId xmlns:a16="http://schemas.microsoft.com/office/drawing/2014/main" id="{230434BD-C894-4892-A903-A91DFA326987}"/>
              </a:ext>
            </a:extLst>
          </p:cNvPr>
          <p:cNvSpPr>
            <a:spLocks noGrp="1"/>
          </p:cNvSpPr>
          <p:nvPr>
            <p:ph type="body" sz="quarter" idx="21" hasCustomPrompt="1"/>
          </p:nvPr>
        </p:nvSpPr>
        <p:spPr>
          <a:xfrm>
            <a:off x="6565900" y="3174879"/>
            <a:ext cx="1444544" cy="858709"/>
          </a:xfrm>
        </p:spPr>
        <p:txBody>
          <a:bodyPr>
            <a:noAutofit/>
          </a:bodyPr>
          <a:lstStyle>
            <a:lvl1pPr algn="r">
              <a:defRPr sz="1000"/>
            </a:lvl1pPr>
          </a:lstStyle>
          <a:p>
            <a:pPr lvl="0"/>
            <a:r>
              <a:rPr lang="de-DE" err="1"/>
              <a:t>Address</a:t>
            </a:r>
            <a:endParaRPr lang="de-DE"/>
          </a:p>
        </p:txBody>
      </p:sp>
      <p:sp>
        <p:nvSpPr>
          <p:cNvPr id="32" name="Textplatzhalter 8">
            <a:extLst>
              <a:ext uri="{FF2B5EF4-FFF2-40B4-BE49-F238E27FC236}">
                <a16:creationId xmlns:a16="http://schemas.microsoft.com/office/drawing/2014/main" id="{F094D396-242D-4599-86FB-03EB85D93246}"/>
              </a:ext>
            </a:extLst>
          </p:cNvPr>
          <p:cNvSpPr>
            <a:spLocks noGrp="1"/>
          </p:cNvSpPr>
          <p:nvPr>
            <p:ph type="body" sz="quarter" idx="22" hasCustomPrompt="1"/>
          </p:nvPr>
        </p:nvSpPr>
        <p:spPr>
          <a:xfrm>
            <a:off x="4187911" y="3643413"/>
            <a:ext cx="180821" cy="153888"/>
          </a:xfrm>
        </p:spPr>
        <p:txBody>
          <a:bodyPr/>
          <a:lstStyle>
            <a:lvl1pPr>
              <a:defRPr sz="1000"/>
            </a:lvl1pPr>
            <a:lvl2pPr marL="0" indent="0">
              <a:buNone/>
              <a:defRPr/>
            </a:lvl2pPr>
            <a:lvl3pPr marL="239182" indent="0">
              <a:buNone/>
              <a:defRPr/>
            </a:lvl3pPr>
            <a:lvl4pPr marL="478367" indent="0">
              <a:buNone/>
              <a:defRPr/>
            </a:lvl4pPr>
            <a:lvl5pPr marL="719666" indent="0">
              <a:buNone/>
              <a:defRPr/>
            </a:lvl5pPr>
          </a:lstStyle>
          <a:p>
            <a:pPr lvl="0"/>
            <a:r>
              <a:rPr lang="de-DE"/>
              <a:t>M </a:t>
            </a:r>
          </a:p>
        </p:txBody>
      </p:sp>
    </p:spTree>
    <p:extLst>
      <p:ext uri="{BB962C8B-B14F-4D97-AF65-F5344CB8AC3E}">
        <p14:creationId xmlns:p14="http://schemas.microsoft.com/office/powerpoint/2010/main" val="518802627"/>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p:cSld name="Last Page with Contact grey">
    <p:spTree>
      <p:nvGrpSpPr>
        <p:cNvPr id="1" name=""/>
        <p:cNvGrpSpPr/>
        <p:nvPr/>
      </p:nvGrpSpPr>
      <p:grpSpPr>
        <a:xfrm>
          <a:off x="0" y="0"/>
          <a:ext cx="0" cy="0"/>
          <a:chOff x="0" y="0"/>
          <a:chExt cx="0" cy="0"/>
        </a:xfrm>
      </p:grpSpPr>
      <p:sp>
        <p:nvSpPr>
          <p:cNvPr id="2" name="Rechteck 1"/>
          <p:cNvSpPr/>
          <p:nvPr/>
        </p:nvSpPr>
        <p:spPr>
          <a:xfrm>
            <a:off x="0" y="0"/>
            <a:ext cx="12195175" cy="6858000"/>
          </a:xfrm>
          <a:prstGeom prst="rect">
            <a:avLst/>
          </a:prstGeom>
          <a:gradFill>
            <a:gsLst>
              <a:gs pos="0">
                <a:schemeClr val="accent2">
                  <a:lumMod val="60000"/>
                  <a:lumOff val="40000"/>
                </a:schemeClr>
              </a:gs>
              <a:gs pos="100000">
                <a:schemeClr val="bg1">
                  <a:lumMod val="95000"/>
                </a:schemeClr>
              </a:gs>
              <a:gs pos="40000">
                <a:schemeClr val="accent2">
                  <a:lumMod val="40000"/>
                  <a:lumOff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Fußzeilenplatzhalter 3"/>
          <p:cNvSpPr>
            <a:spLocks noGrp="1"/>
          </p:cNvSpPr>
          <p:nvPr>
            <p:ph type="ftr" sz="quarter" idx="10"/>
          </p:nvPr>
        </p:nvSpPr>
        <p:spPr/>
        <p:txBody>
          <a:bodyPr/>
          <a:lstStyle/>
          <a:p>
            <a:endParaRPr lang="de-DE"/>
          </a:p>
        </p:txBody>
      </p:sp>
      <p:sp>
        <p:nvSpPr>
          <p:cNvPr id="6" name="Rechteck 5"/>
          <p:cNvSpPr/>
          <p:nvPr/>
        </p:nvSpPr>
        <p:spPr>
          <a:xfrm>
            <a:off x="3897045" y="881380"/>
            <a:ext cx="4401084" cy="2811566"/>
          </a:xfrm>
          <a:prstGeom prst="rect">
            <a:avLst/>
          </a:prstGeom>
          <a:solidFill>
            <a:schemeClr val="bg2"/>
          </a:solidFill>
          <a:ln w="9525">
            <a:noFill/>
          </a:ln>
          <a:effectLst>
            <a:outerShdw blurRad="88900" dir="13500000" sy="23000" kx="1200000" algn="b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Bild 20" descr="DRX_LO1407_RGB_RZ.eps">
            <a:extLst>
              <a:ext uri="{FF2B5EF4-FFF2-40B4-BE49-F238E27FC236}">
                <a16:creationId xmlns:a16="http://schemas.microsoft.com/office/drawing/2014/main" id="{D3DBDC87-2644-4E91-B0E0-BF0368466AAA}"/>
              </a:ext>
            </a:extLst>
          </p:cNvPr>
          <p:cNvPicPr>
            <a:picLocks noChangeAspect="1"/>
          </p:cNvPicPr>
          <p:nvPr/>
        </p:nvPicPr>
        <p:blipFill>
          <a:blip r:embed="rId2" cstate="print">
            <a:lum bright="-100000" contrast="100000"/>
            <a:extLst>
              <a:ext uri="{28A0092B-C50C-407E-A947-70E740481C1C}">
                <a14:useLocalDpi xmlns:a14="http://schemas.microsoft.com/office/drawing/2010/main" val="0"/>
              </a:ext>
            </a:extLst>
          </a:blip>
          <a:stretch>
            <a:fillRect/>
          </a:stretch>
        </p:blipFill>
        <p:spPr>
          <a:xfrm>
            <a:off x="6856539" y="1170305"/>
            <a:ext cx="1152000" cy="489727"/>
          </a:xfrm>
          <a:prstGeom prst="rect">
            <a:avLst/>
          </a:prstGeom>
        </p:spPr>
      </p:pic>
      <p:sp>
        <p:nvSpPr>
          <p:cNvPr id="18" name="Inhaltsplatzhalter 19">
            <a:extLst>
              <a:ext uri="{FF2B5EF4-FFF2-40B4-BE49-F238E27FC236}">
                <a16:creationId xmlns:a16="http://schemas.microsoft.com/office/drawing/2014/main" id="{B636A7FA-55E7-4107-AA08-C736EBBB8307}"/>
              </a:ext>
            </a:extLst>
          </p:cNvPr>
          <p:cNvSpPr>
            <a:spLocks noGrp="1"/>
          </p:cNvSpPr>
          <p:nvPr>
            <p:ph sz="quarter" idx="18"/>
          </p:nvPr>
        </p:nvSpPr>
        <p:spPr>
          <a:xfrm>
            <a:off x="2831911" y="4141836"/>
            <a:ext cx="6531352" cy="184683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9" name="Textplatzhalter 7">
            <a:extLst>
              <a:ext uri="{FF2B5EF4-FFF2-40B4-BE49-F238E27FC236}">
                <a16:creationId xmlns:a16="http://schemas.microsoft.com/office/drawing/2014/main" id="{8E48FF13-8F91-4784-A97B-8C414F5DA6E3}"/>
              </a:ext>
            </a:extLst>
          </p:cNvPr>
          <p:cNvSpPr>
            <a:spLocks noGrp="1"/>
          </p:cNvSpPr>
          <p:nvPr>
            <p:ph type="body" sz="quarter" idx="11" hasCustomPrompt="1"/>
          </p:nvPr>
        </p:nvSpPr>
        <p:spPr>
          <a:xfrm>
            <a:off x="4186006" y="1610834"/>
            <a:ext cx="2365288" cy="369332"/>
          </a:xfrm>
        </p:spPr>
        <p:txBody>
          <a:bodyPr anchor="b" anchorCtr="0">
            <a:noAutofit/>
          </a:bodyPr>
          <a:lstStyle>
            <a:lvl1pPr>
              <a:defRPr sz="1200" b="1">
                <a:solidFill>
                  <a:schemeClr val="accent1"/>
                </a:solidFill>
              </a:defRPr>
            </a:lvl1pPr>
          </a:lstStyle>
          <a:p>
            <a:pPr lvl="0"/>
            <a:r>
              <a:rPr lang="de-DE" sz="1200" b="1"/>
              <a:t>First </a:t>
            </a:r>
            <a:r>
              <a:rPr lang="de-DE" sz="1200" b="1" err="1"/>
              <a:t>name</a:t>
            </a:r>
            <a:r>
              <a:rPr lang="de-DE" sz="1200" b="1"/>
              <a:t> Last </a:t>
            </a:r>
            <a:r>
              <a:rPr lang="de-DE" sz="1200" b="1" err="1"/>
              <a:t>name</a:t>
            </a:r>
            <a:endParaRPr lang="de-DE"/>
          </a:p>
        </p:txBody>
      </p:sp>
      <p:sp>
        <p:nvSpPr>
          <p:cNvPr id="20" name="Textplatzhalter 10">
            <a:extLst>
              <a:ext uri="{FF2B5EF4-FFF2-40B4-BE49-F238E27FC236}">
                <a16:creationId xmlns:a16="http://schemas.microsoft.com/office/drawing/2014/main" id="{99C99D3C-288E-448F-B1B4-E51856E1553B}"/>
              </a:ext>
            </a:extLst>
          </p:cNvPr>
          <p:cNvSpPr>
            <a:spLocks noGrp="1"/>
          </p:cNvSpPr>
          <p:nvPr>
            <p:ph type="body" sz="quarter" idx="12" hasCustomPrompt="1"/>
          </p:nvPr>
        </p:nvSpPr>
        <p:spPr>
          <a:xfrm>
            <a:off x="4186006" y="1995930"/>
            <a:ext cx="2365288" cy="153888"/>
          </a:xfrm>
        </p:spPr>
        <p:txBody>
          <a:bodyPr>
            <a:noAutofit/>
          </a:bodyPr>
          <a:lstStyle>
            <a:lvl1pPr>
              <a:defRPr sz="1000"/>
            </a:lvl1pPr>
          </a:lstStyle>
          <a:p>
            <a:pPr lvl="0"/>
            <a:r>
              <a:rPr lang="de-DE"/>
              <a:t>Educational </a:t>
            </a:r>
            <a:r>
              <a:rPr lang="de-DE" err="1"/>
              <a:t>degree</a:t>
            </a:r>
            <a:endParaRPr lang="de-DE"/>
          </a:p>
        </p:txBody>
      </p:sp>
      <p:sp>
        <p:nvSpPr>
          <p:cNvPr id="21" name="Textplatzhalter 12">
            <a:extLst>
              <a:ext uri="{FF2B5EF4-FFF2-40B4-BE49-F238E27FC236}">
                <a16:creationId xmlns:a16="http://schemas.microsoft.com/office/drawing/2014/main" id="{DEDD4CC3-E060-4C66-BE6D-1CC3DD5C19F3}"/>
              </a:ext>
            </a:extLst>
          </p:cNvPr>
          <p:cNvSpPr>
            <a:spLocks noGrp="1"/>
          </p:cNvSpPr>
          <p:nvPr>
            <p:ph type="body" sz="quarter" idx="13" hasCustomPrompt="1"/>
          </p:nvPr>
        </p:nvSpPr>
        <p:spPr>
          <a:xfrm>
            <a:off x="4186006" y="2328899"/>
            <a:ext cx="2365288" cy="153888"/>
          </a:xfrm>
        </p:spPr>
        <p:txBody>
          <a:bodyPr>
            <a:noAutofit/>
          </a:bodyPr>
          <a:lstStyle>
            <a:lvl1pPr>
              <a:defRPr sz="1000"/>
            </a:lvl1pPr>
          </a:lstStyle>
          <a:p>
            <a:pPr lvl="0"/>
            <a:r>
              <a:rPr lang="de-DE"/>
              <a:t>Organisational Unit / Head </a:t>
            </a:r>
            <a:r>
              <a:rPr lang="de-DE" err="1"/>
              <a:t>of</a:t>
            </a:r>
            <a:r>
              <a:rPr lang="de-DE"/>
              <a:t> Unit</a:t>
            </a:r>
          </a:p>
        </p:txBody>
      </p:sp>
      <p:sp>
        <p:nvSpPr>
          <p:cNvPr id="22" name="Textplatzhalter 14">
            <a:extLst>
              <a:ext uri="{FF2B5EF4-FFF2-40B4-BE49-F238E27FC236}">
                <a16:creationId xmlns:a16="http://schemas.microsoft.com/office/drawing/2014/main" id="{FFC89D91-67B0-457C-A329-4ED2C6772BE9}"/>
              </a:ext>
            </a:extLst>
          </p:cNvPr>
          <p:cNvSpPr>
            <a:spLocks noGrp="1"/>
          </p:cNvSpPr>
          <p:nvPr>
            <p:ph type="body" sz="quarter" idx="14" hasCustomPrompt="1"/>
          </p:nvPr>
        </p:nvSpPr>
        <p:spPr>
          <a:xfrm>
            <a:off x="4186006" y="2493783"/>
            <a:ext cx="2365288" cy="153888"/>
          </a:xfrm>
        </p:spPr>
        <p:txBody>
          <a:bodyPr>
            <a:noAutofit/>
          </a:bodyPr>
          <a:lstStyle>
            <a:lvl1pPr>
              <a:defRPr sz="1000"/>
            </a:lvl1pPr>
          </a:lstStyle>
          <a:p>
            <a:pPr lvl="0"/>
            <a:r>
              <a:rPr lang="de-DE"/>
              <a:t>External Title</a:t>
            </a:r>
          </a:p>
        </p:txBody>
      </p:sp>
      <p:sp>
        <p:nvSpPr>
          <p:cNvPr id="23" name="Textplatzhalter 16">
            <a:extLst>
              <a:ext uri="{FF2B5EF4-FFF2-40B4-BE49-F238E27FC236}">
                <a16:creationId xmlns:a16="http://schemas.microsoft.com/office/drawing/2014/main" id="{237EBD4F-1BC2-4C63-8876-A4AEAFCFC3C1}"/>
              </a:ext>
            </a:extLst>
          </p:cNvPr>
          <p:cNvSpPr>
            <a:spLocks noGrp="1"/>
          </p:cNvSpPr>
          <p:nvPr>
            <p:ph type="body" sz="quarter" idx="15" hasCustomPrompt="1"/>
          </p:nvPr>
        </p:nvSpPr>
        <p:spPr>
          <a:xfrm>
            <a:off x="4366827" y="2724163"/>
            <a:ext cx="2184467" cy="153888"/>
          </a:xfrm>
        </p:spPr>
        <p:txBody>
          <a:bodyPr>
            <a:noAutofit/>
          </a:bodyPr>
          <a:lstStyle>
            <a:lvl1pPr>
              <a:defRPr sz="1000"/>
            </a:lvl1pPr>
          </a:lstStyle>
          <a:p>
            <a:pPr lvl="0"/>
            <a:r>
              <a:rPr lang="de-DE"/>
              <a:t>+49 XXXX XX-X</a:t>
            </a:r>
          </a:p>
        </p:txBody>
      </p:sp>
      <p:sp>
        <p:nvSpPr>
          <p:cNvPr id="24" name="Textplatzhalter 16">
            <a:extLst>
              <a:ext uri="{FF2B5EF4-FFF2-40B4-BE49-F238E27FC236}">
                <a16:creationId xmlns:a16="http://schemas.microsoft.com/office/drawing/2014/main" id="{C10B9E1D-0772-43E4-8EF9-ED0BF350F9B7}"/>
              </a:ext>
            </a:extLst>
          </p:cNvPr>
          <p:cNvSpPr>
            <a:spLocks noGrp="1"/>
          </p:cNvSpPr>
          <p:nvPr>
            <p:ph type="body" sz="quarter" idx="16" hasCustomPrompt="1"/>
          </p:nvPr>
        </p:nvSpPr>
        <p:spPr>
          <a:xfrm>
            <a:off x="4366827" y="2889874"/>
            <a:ext cx="2184467" cy="153888"/>
          </a:xfrm>
        </p:spPr>
        <p:txBody>
          <a:bodyPr>
            <a:noAutofit/>
          </a:bodyPr>
          <a:lstStyle>
            <a:lvl1pPr>
              <a:defRPr sz="1000"/>
            </a:lvl1pPr>
          </a:lstStyle>
          <a:p>
            <a:pPr lvl="0"/>
            <a:r>
              <a:rPr lang="de-DE"/>
              <a:t>+49 XXX XXXXXXX</a:t>
            </a:r>
          </a:p>
        </p:txBody>
      </p:sp>
      <p:sp>
        <p:nvSpPr>
          <p:cNvPr id="25" name="Textplatzhalter 19">
            <a:extLst>
              <a:ext uri="{FF2B5EF4-FFF2-40B4-BE49-F238E27FC236}">
                <a16:creationId xmlns:a16="http://schemas.microsoft.com/office/drawing/2014/main" id="{0D7508E7-C604-4F42-9D54-96AD10AE759B}"/>
              </a:ext>
            </a:extLst>
          </p:cNvPr>
          <p:cNvSpPr>
            <a:spLocks noGrp="1"/>
          </p:cNvSpPr>
          <p:nvPr>
            <p:ph type="body" sz="quarter" idx="17" hasCustomPrompt="1"/>
          </p:nvPr>
        </p:nvSpPr>
        <p:spPr>
          <a:xfrm>
            <a:off x="4186006" y="3116737"/>
            <a:ext cx="2365288" cy="153888"/>
          </a:xfrm>
        </p:spPr>
        <p:txBody>
          <a:bodyPr>
            <a:noAutofit/>
          </a:bodyPr>
          <a:lstStyle>
            <a:lvl1pPr>
              <a:defRPr sz="1000"/>
            </a:lvl1pPr>
          </a:lstStyle>
          <a:p>
            <a:pPr lvl="0"/>
            <a:r>
              <a:rPr lang="de-DE"/>
              <a:t>Firstname.lastname@draexlmaier.com</a:t>
            </a:r>
          </a:p>
        </p:txBody>
      </p:sp>
      <p:sp>
        <p:nvSpPr>
          <p:cNvPr id="26" name="Rechteck 25">
            <a:extLst>
              <a:ext uri="{FF2B5EF4-FFF2-40B4-BE49-F238E27FC236}">
                <a16:creationId xmlns:a16="http://schemas.microsoft.com/office/drawing/2014/main" id="{3CA0A547-FF05-4B28-8EEC-44128317F25D}"/>
              </a:ext>
            </a:extLst>
          </p:cNvPr>
          <p:cNvSpPr/>
          <p:nvPr/>
        </p:nvSpPr>
        <p:spPr>
          <a:xfrm>
            <a:off x="4186006" y="3280049"/>
            <a:ext cx="2365289" cy="15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r>
              <a:rPr lang="de-DE" sz="1000" b="1">
                <a:solidFill>
                  <a:schemeClr val="accent1"/>
                </a:solidFill>
              </a:rPr>
              <a:t>www.draexlmaier.com</a:t>
            </a:r>
          </a:p>
        </p:txBody>
      </p:sp>
      <p:sp>
        <p:nvSpPr>
          <p:cNvPr id="27" name="Address">
            <a:extLst>
              <a:ext uri="{FF2B5EF4-FFF2-40B4-BE49-F238E27FC236}">
                <a16:creationId xmlns:a16="http://schemas.microsoft.com/office/drawing/2014/main" id="{BF0BBCFC-29E9-4944-A4C8-967D9E435E80}"/>
              </a:ext>
            </a:extLst>
          </p:cNvPr>
          <p:cNvSpPr txBox="1">
            <a:spLocks/>
          </p:cNvSpPr>
          <p:nvPr/>
        </p:nvSpPr>
        <p:spPr>
          <a:xfrm>
            <a:off x="6563995" y="2002362"/>
            <a:ext cx="1444544" cy="165758"/>
          </a:xfrm>
          <a:prstGeom prst="rect">
            <a:avLst/>
          </a:prstGeom>
        </p:spPr>
        <p:txBody>
          <a:bodyPr vert="horz" lIns="0" tIns="0" rIns="0" bIns="0" rtlCol="0">
            <a:noAutofit/>
          </a:bodyPr>
          <a:lstStyle/>
          <a:p>
            <a:pPr algn="r">
              <a:spcBef>
                <a:spcPts val="133"/>
              </a:spcBef>
              <a:buClr>
                <a:schemeClr val="accent1"/>
              </a:buClr>
              <a:buSzPct val="100000"/>
              <a:defRPr/>
            </a:pPr>
            <a:r>
              <a:rPr lang="de-DE" sz="1000" b="1"/>
              <a:t>DRÄXLMAIER Group</a:t>
            </a:r>
          </a:p>
        </p:txBody>
      </p:sp>
      <p:sp>
        <p:nvSpPr>
          <p:cNvPr id="28" name="Textplatzhalter 16">
            <a:extLst>
              <a:ext uri="{FF2B5EF4-FFF2-40B4-BE49-F238E27FC236}">
                <a16:creationId xmlns:a16="http://schemas.microsoft.com/office/drawing/2014/main" id="{449FA0D1-1368-4C05-9A54-6E02C4CD455C}"/>
              </a:ext>
            </a:extLst>
          </p:cNvPr>
          <p:cNvSpPr>
            <a:spLocks noGrp="1"/>
          </p:cNvSpPr>
          <p:nvPr>
            <p:ph type="body" sz="quarter" idx="19" hasCustomPrompt="1"/>
          </p:nvPr>
        </p:nvSpPr>
        <p:spPr>
          <a:xfrm>
            <a:off x="4186006" y="2724163"/>
            <a:ext cx="180821" cy="153888"/>
          </a:xfrm>
        </p:spPr>
        <p:txBody>
          <a:bodyPr>
            <a:noAutofit/>
          </a:bodyPr>
          <a:lstStyle>
            <a:lvl1pPr>
              <a:defRPr sz="1000"/>
            </a:lvl1pPr>
          </a:lstStyle>
          <a:p>
            <a:pPr lvl="0"/>
            <a:r>
              <a:rPr lang="de-DE"/>
              <a:t>T</a:t>
            </a:r>
          </a:p>
        </p:txBody>
      </p:sp>
      <p:sp>
        <p:nvSpPr>
          <p:cNvPr id="30" name="Textplatzhalter 19">
            <a:extLst>
              <a:ext uri="{FF2B5EF4-FFF2-40B4-BE49-F238E27FC236}">
                <a16:creationId xmlns:a16="http://schemas.microsoft.com/office/drawing/2014/main" id="{10FB2AB1-9AA8-432E-85E5-3FE7D7410904}"/>
              </a:ext>
            </a:extLst>
          </p:cNvPr>
          <p:cNvSpPr>
            <a:spLocks noGrp="1"/>
          </p:cNvSpPr>
          <p:nvPr>
            <p:ph type="body" sz="quarter" idx="21" hasCustomPrompt="1"/>
          </p:nvPr>
        </p:nvSpPr>
        <p:spPr>
          <a:xfrm>
            <a:off x="6563995" y="2168120"/>
            <a:ext cx="1444544" cy="153888"/>
          </a:xfrm>
        </p:spPr>
        <p:txBody>
          <a:bodyPr>
            <a:noAutofit/>
          </a:bodyPr>
          <a:lstStyle>
            <a:lvl1pPr algn="r">
              <a:defRPr sz="1000"/>
            </a:lvl1pPr>
          </a:lstStyle>
          <a:p>
            <a:pPr lvl="0"/>
            <a:r>
              <a:rPr lang="de-DE"/>
              <a:t>Company</a:t>
            </a:r>
          </a:p>
        </p:txBody>
      </p:sp>
      <p:sp>
        <p:nvSpPr>
          <p:cNvPr id="31" name="Textplatzhalter 19">
            <a:extLst>
              <a:ext uri="{FF2B5EF4-FFF2-40B4-BE49-F238E27FC236}">
                <a16:creationId xmlns:a16="http://schemas.microsoft.com/office/drawing/2014/main" id="{783DEBE8-AECE-46B7-AA36-CC2BC8335209}"/>
              </a:ext>
            </a:extLst>
          </p:cNvPr>
          <p:cNvSpPr>
            <a:spLocks noGrp="1"/>
          </p:cNvSpPr>
          <p:nvPr>
            <p:ph type="body" sz="quarter" idx="22" hasCustomPrompt="1"/>
          </p:nvPr>
        </p:nvSpPr>
        <p:spPr>
          <a:xfrm>
            <a:off x="6563995" y="2420323"/>
            <a:ext cx="1444544" cy="858709"/>
          </a:xfrm>
        </p:spPr>
        <p:txBody>
          <a:bodyPr>
            <a:noAutofit/>
          </a:bodyPr>
          <a:lstStyle>
            <a:lvl1pPr algn="r">
              <a:defRPr sz="1000"/>
            </a:lvl1pPr>
          </a:lstStyle>
          <a:p>
            <a:pPr lvl="0"/>
            <a:r>
              <a:rPr lang="de-DE" err="1"/>
              <a:t>Address</a:t>
            </a:r>
            <a:endParaRPr lang="de-DE"/>
          </a:p>
        </p:txBody>
      </p:sp>
      <p:sp>
        <p:nvSpPr>
          <p:cNvPr id="32" name="Textplatzhalter 8">
            <a:extLst>
              <a:ext uri="{FF2B5EF4-FFF2-40B4-BE49-F238E27FC236}">
                <a16:creationId xmlns:a16="http://schemas.microsoft.com/office/drawing/2014/main" id="{32171D20-BD25-45CF-9225-E862CB7EAF15}"/>
              </a:ext>
            </a:extLst>
          </p:cNvPr>
          <p:cNvSpPr>
            <a:spLocks noGrp="1"/>
          </p:cNvSpPr>
          <p:nvPr>
            <p:ph type="body" sz="quarter" idx="23" hasCustomPrompt="1"/>
          </p:nvPr>
        </p:nvSpPr>
        <p:spPr>
          <a:xfrm>
            <a:off x="4186006" y="2889874"/>
            <a:ext cx="180821" cy="153888"/>
          </a:xfrm>
        </p:spPr>
        <p:txBody>
          <a:bodyPr/>
          <a:lstStyle>
            <a:lvl1pPr>
              <a:defRPr sz="1000"/>
            </a:lvl1pPr>
            <a:lvl2pPr marL="0" indent="0">
              <a:buNone/>
              <a:defRPr/>
            </a:lvl2pPr>
            <a:lvl3pPr marL="239182" indent="0">
              <a:buNone/>
              <a:defRPr/>
            </a:lvl3pPr>
            <a:lvl4pPr marL="478367" indent="0">
              <a:buNone/>
              <a:defRPr/>
            </a:lvl4pPr>
            <a:lvl5pPr marL="719666" indent="0">
              <a:buNone/>
              <a:defRPr/>
            </a:lvl5pPr>
          </a:lstStyle>
          <a:p>
            <a:pPr lvl="0"/>
            <a:r>
              <a:rPr lang="de-DE"/>
              <a:t>M </a:t>
            </a:r>
          </a:p>
        </p:txBody>
      </p:sp>
    </p:spTree>
    <p:extLst>
      <p:ext uri="{BB962C8B-B14F-4D97-AF65-F5344CB8AC3E}">
        <p14:creationId xmlns:p14="http://schemas.microsoft.com/office/powerpoint/2010/main" val="3619116945"/>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p:cSld name="Chapter">
    <p:spTree>
      <p:nvGrpSpPr>
        <p:cNvPr id="1" name=""/>
        <p:cNvGrpSpPr/>
        <p:nvPr/>
      </p:nvGrpSpPr>
      <p:grpSpPr>
        <a:xfrm>
          <a:off x="0" y="0"/>
          <a:ext cx="0" cy="0"/>
          <a:chOff x="0" y="0"/>
          <a:chExt cx="0" cy="0"/>
        </a:xfrm>
      </p:grpSpPr>
      <p:sp>
        <p:nvSpPr>
          <p:cNvPr id="6" name="Titel 1"/>
          <p:cNvSpPr>
            <a:spLocks noGrp="1"/>
          </p:cNvSpPr>
          <p:nvPr>
            <p:ph type="title" hasCustomPrompt="1"/>
          </p:nvPr>
        </p:nvSpPr>
        <p:spPr>
          <a:xfrm>
            <a:off x="324001" y="2448789"/>
            <a:ext cx="11545587" cy="1732452"/>
          </a:xfrm>
        </p:spPr>
        <p:txBody>
          <a:bodyPr tIns="72000" bIns="72000" anchor="b"/>
          <a:lstStyle>
            <a:lvl1pPr>
              <a:defRPr sz="5999">
                <a:solidFill>
                  <a:schemeClr val="tx1"/>
                </a:solidFill>
              </a:defRPr>
            </a:lvl1pPr>
          </a:lstStyle>
          <a:p>
            <a:r>
              <a:rPr lang="de-DE"/>
              <a:t>Chapter</a:t>
            </a:r>
          </a:p>
        </p:txBody>
      </p:sp>
      <p:cxnSp>
        <p:nvCxnSpPr>
          <p:cNvPr id="9" name="Gerade Verbindung 8"/>
          <p:cNvCxnSpPr/>
          <p:nvPr/>
        </p:nvCxnSpPr>
        <p:spPr>
          <a:xfrm>
            <a:off x="322263" y="4181241"/>
            <a:ext cx="11545587"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Datumsplatzhalter 9"/>
          <p:cNvSpPr>
            <a:spLocks noGrp="1"/>
          </p:cNvSpPr>
          <p:nvPr>
            <p:ph type="dt" sz="half" idx="2"/>
          </p:nvPr>
        </p:nvSpPr>
        <p:spPr>
          <a:xfrm>
            <a:off x="324001" y="6381579"/>
            <a:ext cx="9247794" cy="217418"/>
          </a:xfrm>
          <a:prstGeom prst="rect">
            <a:avLst/>
          </a:prstGeom>
        </p:spPr>
        <p:txBody>
          <a:bodyPr vert="horz" lIns="0" tIns="0" rIns="0" bIns="0" rtlCol="0" anchor="ctr"/>
          <a:lstStyle>
            <a:lvl1pPr algn="l">
              <a:defRPr lang="de-DE" sz="800" kern="1200" smtClean="0">
                <a:solidFill>
                  <a:schemeClr val="accent2"/>
                </a:solidFill>
                <a:latin typeface="+mn-lt"/>
                <a:ea typeface="+mn-ea"/>
                <a:cs typeface="+mn-cs"/>
              </a:defRPr>
            </a:lvl1pPr>
          </a:lstStyle>
          <a:p>
            <a:r>
              <a:rPr lang="de-DE"/>
              <a:t>07.10.2022 | Workshop DAR | Mackuth, Buchner, Hasslbauer, Schmideder</a:t>
            </a:r>
            <a:endParaRPr lang="en-US"/>
          </a:p>
        </p:txBody>
      </p:sp>
      <p:sp>
        <p:nvSpPr>
          <p:cNvPr id="15" name="Foliennummernplatzhalter 22"/>
          <p:cNvSpPr>
            <a:spLocks noGrp="1"/>
          </p:cNvSpPr>
          <p:nvPr>
            <p:ph type="sldNum" sz="quarter" idx="4"/>
          </p:nvPr>
        </p:nvSpPr>
        <p:spPr>
          <a:xfrm>
            <a:off x="11245980" y="6506742"/>
            <a:ext cx="623608" cy="215979"/>
          </a:xfrm>
          <a:prstGeom prst="rect">
            <a:avLst/>
          </a:prstGeom>
        </p:spPr>
        <p:txBody>
          <a:bodyPr vert="horz" lIns="0" tIns="0" rIns="0" bIns="0" anchor="b"/>
          <a:lstStyle>
            <a:lvl1pPr algn="r" eaLnBrk="1" latinLnBrk="0" hangingPunct="1">
              <a:defRPr kumimoji="0" sz="800" b="1">
                <a:solidFill>
                  <a:schemeClr val="accent2"/>
                </a:solidFill>
              </a:defRPr>
            </a:lvl1pPr>
          </a:lstStyle>
          <a:p>
            <a:fld id="{173FEA60-B56A-DE49-B4F9-939AB62E9280}" type="slidenum">
              <a:rPr lang="de-DE" smtClean="0"/>
              <a:pPr/>
              <a:t>‹Nr.›</a:t>
            </a:fld>
            <a:endParaRPr lang="de-DE"/>
          </a:p>
        </p:txBody>
      </p:sp>
      <p:sp>
        <p:nvSpPr>
          <p:cNvPr id="16" name="Fußzeilenplatzhalter 4"/>
          <p:cNvSpPr>
            <a:spLocks noGrp="1"/>
          </p:cNvSpPr>
          <p:nvPr>
            <p:ph type="ftr" sz="quarter" idx="3"/>
          </p:nvPr>
        </p:nvSpPr>
        <p:spPr>
          <a:xfrm>
            <a:off x="324001" y="6614732"/>
            <a:ext cx="9247793" cy="166777"/>
          </a:xfrm>
          <a:prstGeom prst="rect">
            <a:avLst/>
          </a:prstGeom>
        </p:spPr>
        <p:txBody>
          <a:bodyPr lIns="0" tIns="60972" rIns="121944" bIns="60972" anchor="b" anchorCtr="0"/>
          <a:lstStyle>
            <a:lvl1pPr>
              <a:defRPr sz="800">
                <a:solidFill>
                  <a:schemeClr val="accent2"/>
                </a:solidFill>
              </a:defRPr>
            </a:lvl1pPr>
          </a:lstStyle>
          <a:p>
            <a:endParaRPr lang="de-DE"/>
          </a:p>
        </p:txBody>
      </p:sp>
    </p:spTree>
    <p:extLst>
      <p:ext uri="{BB962C8B-B14F-4D97-AF65-F5344CB8AC3E}">
        <p14:creationId xmlns:p14="http://schemas.microsoft.com/office/powerpoint/2010/main" val="4168134287"/>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p:cSld name="Title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5F184A6-30CF-4A21-8339-795A59ABA5E5}"/>
              </a:ext>
            </a:extLst>
          </p:cNvPr>
          <p:cNvSpPr/>
          <p:nvPr/>
        </p:nvSpPr>
        <p:spPr>
          <a:xfrm>
            <a:off x="0" y="0"/>
            <a:ext cx="12195175" cy="6858000"/>
          </a:xfrm>
          <a:prstGeom prst="rect">
            <a:avLst/>
          </a:prstGeom>
          <a:gradFill>
            <a:gsLst>
              <a:gs pos="0">
                <a:srgbClr val="EAEAEA"/>
              </a:gs>
              <a:gs pos="50000">
                <a:srgbClr val="FDFDFD"/>
              </a:gs>
              <a:gs pos="100000">
                <a:srgbClr val="EAEAE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GB" err="1"/>
          </a:p>
        </p:txBody>
      </p:sp>
      <p:sp>
        <p:nvSpPr>
          <p:cNvPr id="18" name="Titel 7"/>
          <p:cNvSpPr txBox="1">
            <a:spLocks/>
          </p:cNvSpPr>
          <p:nvPr/>
        </p:nvSpPr>
        <p:spPr>
          <a:xfrm>
            <a:off x="240060" y="6125740"/>
            <a:ext cx="11715050" cy="525813"/>
          </a:xfrm>
          <a:prstGeom prst="rect">
            <a:avLst/>
          </a:prstGeom>
          <a:solidFill>
            <a:schemeClr val="bg1"/>
          </a:solidFill>
          <a:effectLst/>
        </p:spPr>
        <p:txBody>
          <a:bodyPr vert="horz" lIns="239992" tIns="119996" rIns="239992" bIns="719977" anchor="t" anchorCtr="0">
            <a:noAutofit/>
          </a:bodyPr>
          <a:lstStyle>
            <a:lvl1pPr algn="l" rtl="0" eaLnBrk="1" latinLnBrk="0" hangingPunct="1">
              <a:lnSpc>
                <a:spcPct val="100000"/>
              </a:lnSpc>
              <a:spcBef>
                <a:spcPct val="0"/>
              </a:spcBef>
              <a:spcAft>
                <a:spcPts val="600"/>
              </a:spcAft>
              <a:buNone/>
              <a:defRPr kumimoji="0" sz="3000" b="1" kern="1200">
                <a:solidFill>
                  <a:schemeClr val="tx1"/>
                </a:solidFill>
                <a:latin typeface="+mj-lt"/>
                <a:ea typeface="+mj-ea"/>
                <a:cs typeface="+mj-cs"/>
              </a:defRPr>
            </a:lvl1pPr>
          </a:lstStyle>
          <a:p>
            <a:endParaRPr lang="en-US" sz="2999"/>
          </a:p>
        </p:txBody>
      </p:sp>
      <p:pic>
        <p:nvPicPr>
          <p:cNvPr id="6" name="Picture 5" descr="A picture containing person&#10;&#10;Description automatically generated">
            <a:extLst>
              <a:ext uri="{FF2B5EF4-FFF2-40B4-BE49-F238E27FC236}">
                <a16:creationId xmlns:a16="http://schemas.microsoft.com/office/drawing/2014/main" id="{D23BA006-94A1-4747-BFB6-5CC078C03686}"/>
              </a:ext>
            </a:extLst>
          </p:cNvPr>
          <p:cNvPicPr>
            <a:picLocks noChangeAspect="1"/>
          </p:cNvPicPr>
          <p:nvPr/>
        </p:nvPicPr>
        <p:blipFill>
          <a:blip r:embed="rId2"/>
          <a:stretch>
            <a:fillRect/>
          </a:stretch>
        </p:blipFill>
        <p:spPr>
          <a:xfrm>
            <a:off x="1500542" y="471600"/>
            <a:ext cx="9194091" cy="4532400"/>
          </a:xfrm>
          <a:prstGeom prst="rect">
            <a:avLst/>
          </a:prstGeom>
        </p:spPr>
      </p:pic>
      <p:sp>
        <p:nvSpPr>
          <p:cNvPr id="3" name="Rechteck 2">
            <a:extLst>
              <a:ext uri="{FF2B5EF4-FFF2-40B4-BE49-F238E27FC236}">
                <a16:creationId xmlns:a16="http://schemas.microsoft.com/office/drawing/2014/main" id="{F398D452-0D2C-433A-BC8E-9C006A4F7BD6}"/>
              </a:ext>
            </a:extLst>
          </p:cNvPr>
          <p:cNvSpPr/>
          <p:nvPr/>
        </p:nvSpPr>
        <p:spPr>
          <a:xfrm>
            <a:off x="240059" y="4773150"/>
            <a:ext cx="11715050" cy="18784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itel 7"/>
          <p:cNvSpPr>
            <a:spLocks noGrp="1"/>
          </p:cNvSpPr>
          <p:nvPr>
            <p:ph type="ctrTitle"/>
          </p:nvPr>
        </p:nvSpPr>
        <p:spPr>
          <a:xfrm>
            <a:off x="240060" y="4773150"/>
            <a:ext cx="11715050" cy="1352591"/>
          </a:xfrm>
          <a:noFill/>
          <a:effectLst/>
        </p:spPr>
        <p:txBody>
          <a:bodyPr lIns="240048" tIns="120024" rIns="240048" bIns="720144" anchor="t" anchorCtr="0">
            <a:noAutofit/>
          </a:bodyPr>
          <a:lstStyle>
            <a:lvl1pPr algn="l">
              <a:defRPr sz="4000" baseline="0">
                <a:solidFill>
                  <a:schemeClr val="accent1"/>
                </a:solidFill>
              </a:defRPr>
            </a:lvl1pPr>
          </a:lstStyle>
          <a:p>
            <a:r>
              <a:rPr kumimoji="0" lang="de-DE"/>
              <a:t>Mastertitelformat bearbeiten</a:t>
            </a:r>
            <a:endParaRPr kumimoji="0" lang="en-US"/>
          </a:p>
        </p:txBody>
      </p:sp>
      <p:sp>
        <p:nvSpPr>
          <p:cNvPr id="15" name="Untertitel 8"/>
          <p:cNvSpPr>
            <a:spLocks noGrp="1"/>
          </p:cNvSpPr>
          <p:nvPr>
            <p:ph type="subTitle" idx="1"/>
          </p:nvPr>
        </p:nvSpPr>
        <p:spPr>
          <a:xfrm>
            <a:off x="494228" y="5533370"/>
            <a:ext cx="11236559" cy="360000"/>
          </a:xfrm>
          <a:prstGeom prst="rect">
            <a:avLst/>
          </a:prstGeom>
          <a:noFill/>
        </p:spPr>
        <p:txBody>
          <a:bodyPr>
            <a:noAutofit/>
          </a:bodyPr>
          <a:lstStyle>
            <a:lvl1pPr marL="0" indent="0" algn="l">
              <a:spcBef>
                <a:spcPts val="0"/>
              </a:spcBef>
              <a:buNone/>
              <a:defRPr kumimoji="0" lang="de-DE" sz="2100" kern="1200" baseline="0" dirty="0" smtClean="0">
                <a:solidFill>
                  <a:schemeClr val="tx2"/>
                </a:solidFill>
                <a:latin typeface="+mj-lt"/>
                <a:ea typeface="+mj-ea"/>
                <a:cs typeface="+mj-cs"/>
              </a:defRPr>
            </a:lvl1pPr>
            <a:lvl2pPr marL="609600" indent="0" algn="ctr">
              <a:buNone/>
            </a:lvl2pPr>
            <a:lvl3pPr marL="1219200" indent="0" algn="ctr">
              <a:buNone/>
            </a:lvl3pPr>
            <a:lvl4pPr marL="1828800" indent="0" algn="ctr">
              <a:buNone/>
            </a:lvl4pPr>
            <a:lvl5pPr marL="2438400" indent="0" algn="ctr">
              <a:buNone/>
            </a:lvl5pPr>
            <a:lvl6pPr marL="3048000" indent="0" algn="ctr">
              <a:buNone/>
            </a:lvl6pPr>
            <a:lvl7pPr marL="3657600" indent="0" algn="ctr">
              <a:buNone/>
            </a:lvl7pPr>
            <a:lvl8pPr marL="4267199" indent="0" algn="ctr">
              <a:buNone/>
            </a:lvl8pPr>
            <a:lvl9pPr marL="4876799" indent="0" algn="ctr">
              <a:buNone/>
            </a:lvl9pPr>
          </a:lstStyle>
          <a:p>
            <a:r>
              <a:rPr kumimoji="0" lang="de-DE"/>
              <a:t>Master-Untertitelformat bearbeiten</a:t>
            </a:r>
            <a:endParaRPr kumimoji="0" lang="en-US"/>
          </a:p>
        </p:txBody>
      </p:sp>
      <p:sp>
        <p:nvSpPr>
          <p:cNvPr id="11" name="Datumsplatzhalter 13"/>
          <p:cNvSpPr>
            <a:spLocks noGrp="1"/>
          </p:cNvSpPr>
          <p:nvPr>
            <p:ph type="dt" sz="half" idx="2"/>
          </p:nvPr>
        </p:nvSpPr>
        <p:spPr>
          <a:xfrm>
            <a:off x="494226" y="6256020"/>
            <a:ext cx="9189036" cy="121334"/>
          </a:xfrm>
          <a:prstGeom prst="rect">
            <a:avLst/>
          </a:prstGeom>
        </p:spPr>
        <p:txBody>
          <a:bodyPr lIns="0" anchor="ctr" anchorCtr="0"/>
          <a:lstStyle>
            <a:lvl1pPr marL="0" algn="l" defTabSz="1219200" rtl="0" eaLnBrk="1" latinLnBrk="0" hangingPunct="1">
              <a:defRPr lang="de-DE" sz="700" kern="1200" smtClean="0">
                <a:solidFill>
                  <a:schemeClr val="accent2"/>
                </a:solidFill>
                <a:latin typeface="+mn-lt"/>
                <a:ea typeface="+mn-ea"/>
                <a:cs typeface="+mn-cs"/>
              </a:defRPr>
            </a:lvl1pPr>
          </a:lstStyle>
          <a:p>
            <a:r>
              <a:rPr lang="de-DE"/>
              <a:t>07.10.2022 | Workshop DAR | Mackuth, Buchner, Hasslbauer, Schmideder</a:t>
            </a:r>
            <a:endParaRPr lang="en-GB"/>
          </a:p>
        </p:txBody>
      </p:sp>
      <p:pic>
        <p:nvPicPr>
          <p:cNvPr id="48" name="Bild 20" descr="DRX_LO1407_RGB_RZ.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73588" y="324000"/>
            <a:ext cx="1296000" cy="550657"/>
          </a:xfrm>
          <a:prstGeom prst="rect">
            <a:avLst/>
          </a:prstGeom>
        </p:spPr>
      </p:pic>
      <p:pic>
        <p:nvPicPr>
          <p:cNvPr id="50" name="Bild 19" descr="DRX_LO1407_Claim_RGB_RZ.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3588" y="6404559"/>
            <a:ext cx="1296000" cy="107972"/>
          </a:xfrm>
          <a:prstGeom prst="rect">
            <a:avLst/>
          </a:prstGeom>
        </p:spPr>
      </p:pic>
      <p:cxnSp>
        <p:nvCxnSpPr>
          <p:cNvPr id="51" name="Gerade Verbindung 50"/>
          <p:cNvCxnSpPr/>
          <p:nvPr/>
        </p:nvCxnSpPr>
        <p:spPr>
          <a:xfrm>
            <a:off x="239674" y="6199176"/>
            <a:ext cx="1171582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2284472"/>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p:cSld name="Title, Conten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574617-1C2F-4AFD-B402-0EE9ED9EB681}"/>
              </a:ext>
            </a:extLst>
          </p:cNvPr>
          <p:cNvSpPr>
            <a:spLocks noGrp="1"/>
          </p:cNvSpPr>
          <p:nvPr>
            <p:ph type="title"/>
          </p:nvPr>
        </p:nvSpPr>
        <p:spPr/>
        <p:txBody>
          <a:bodyPr/>
          <a:lstStyle>
            <a:lvl1pPr>
              <a:defRPr sz="2700"/>
            </a:lvl1pPr>
          </a:lstStyle>
          <a:p>
            <a:r>
              <a:rPr lang="de-DE"/>
              <a:t>Mastertitelformat bearbeiten</a:t>
            </a:r>
          </a:p>
        </p:txBody>
      </p:sp>
      <p:sp>
        <p:nvSpPr>
          <p:cNvPr id="6" name="Inhaltsplatzhalter 5">
            <a:extLst>
              <a:ext uri="{FF2B5EF4-FFF2-40B4-BE49-F238E27FC236}">
                <a16:creationId xmlns:a16="http://schemas.microsoft.com/office/drawing/2014/main" id="{3B62EF97-48E6-4AC0-AE53-0F979C519C58}"/>
              </a:ext>
            </a:extLst>
          </p:cNvPr>
          <p:cNvSpPr>
            <a:spLocks noGrp="1"/>
          </p:cNvSpPr>
          <p:nvPr>
            <p:ph sz="quarter" idx="10"/>
          </p:nvPr>
        </p:nvSpPr>
        <p:spPr>
          <a:xfrm>
            <a:off x="322263" y="1525588"/>
            <a:ext cx="11547325" cy="4783137"/>
          </a:xfrm>
        </p:spPr>
        <p:txBody>
          <a:bodyPr/>
          <a:lstStyle>
            <a:lvl1pPr>
              <a:defRPr/>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e Placeholder 3">
            <a:extLst>
              <a:ext uri="{FF2B5EF4-FFF2-40B4-BE49-F238E27FC236}">
                <a16:creationId xmlns:a16="http://schemas.microsoft.com/office/drawing/2014/main" id="{844580E7-AD6F-4947-879D-158F0D9AE37E}"/>
              </a:ext>
            </a:extLst>
          </p:cNvPr>
          <p:cNvSpPr>
            <a:spLocks noGrp="1"/>
          </p:cNvSpPr>
          <p:nvPr>
            <p:ph type="dt" sz="half" idx="11"/>
          </p:nvPr>
        </p:nvSpPr>
        <p:spPr/>
        <p:txBody>
          <a:bodyPr/>
          <a:lstStyle/>
          <a:p>
            <a:r>
              <a:rPr lang="de-DE"/>
              <a:t>07.10.2022 | Workshop DAR | Mackuth, Buchner, Hasslbauer, Schmideder</a:t>
            </a:r>
            <a:endParaRPr lang="en-GB"/>
          </a:p>
        </p:txBody>
      </p:sp>
      <p:sp>
        <p:nvSpPr>
          <p:cNvPr id="7" name="Slide Number Placeholder 6">
            <a:extLst>
              <a:ext uri="{FF2B5EF4-FFF2-40B4-BE49-F238E27FC236}">
                <a16:creationId xmlns:a16="http://schemas.microsoft.com/office/drawing/2014/main" id="{F833AC7D-9CE6-4A14-91D6-3CF036E568CE}"/>
              </a:ext>
            </a:extLst>
          </p:cNvPr>
          <p:cNvSpPr>
            <a:spLocks noGrp="1"/>
          </p:cNvSpPr>
          <p:nvPr>
            <p:ph type="sldNum" sz="quarter" idx="13"/>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1156196160"/>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p:cSld name="Title, Subtitle, Content">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4932ED2A-326E-49EE-BC82-7EF9E744C1EC}"/>
              </a:ext>
            </a:extLst>
          </p:cNvPr>
          <p:cNvSpPr>
            <a:spLocks noGrp="1"/>
          </p:cNvSpPr>
          <p:nvPr>
            <p:ph type="body" sz="quarter" idx="10"/>
          </p:nvPr>
        </p:nvSpPr>
        <p:spPr>
          <a:xfrm>
            <a:off x="324001" y="1035824"/>
            <a:ext cx="9698038" cy="365939"/>
          </a:xfrm>
        </p:spPr>
        <p:txBody>
          <a:bodyPr bIns="57600" anchor="t" anchorCtr="0">
            <a:spAutoFit/>
          </a:bodyPr>
          <a:lstStyle>
            <a:lvl1pPr>
              <a:defRPr b="1"/>
            </a:lvl1pPr>
          </a:lstStyle>
          <a:p>
            <a:pPr lvl="0"/>
            <a:r>
              <a:rPr lang="de-DE"/>
              <a:t>Mastertextformat bearbeiten</a:t>
            </a:r>
          </a:p>
        </p:txBody>
      </p:sp>
      <p:sp>
        <p:nvSpPr>
          <p:cNvPr id="4" name="Titel 3">
            <a:extLst>
              <a:ext uri="{FF2B5EF4-FFF2-40B4-BE49-F238E27FC236}">
                <a16:creationId xmlns:a16="http://schemas.microsoft.com/office/drawing/2014/main" id="{B26A37EC-14BE-4C6F-AF7B-89CDA6E90A0C}"/>
              </a:ext>
            </a:extLst>
          </p:cNvPr>
          <p:cNvSpPr>
            <a:spLocks noGrp="1"/>
          </p:cNvSpPr>
          <p:nvPr>
            <p:ph type="title"/>
          </p:nvPr>
        </p:nvSpPr>
        <p:spPr>
          <a:xfrm>
            <a:off x="324000" y="539600"/>
            <a:ext cx="9697138" cy="415370"/>
          </a:xfrm>
        </p:spPr>
        <p:txBody>
          <a:bodyPr>
            <a:noAutofit/>
          </a:bodyPr>
          <a:lstStyle>
            <a:lvl1pPr>
              <a:defRPr sz="2700"/>
            </a:lvl1pPr>
          </a:lstStyle>
          <a:p>
            <a:r>
              <a:rPr lang="de-DE"/>
              <a:t>Mastertitelformat bearbeiten</a:t>
            </a:r>
          </a:p>
        </p:txBody>
      </p:sp>
      <p:sp>
        <p:nvSpPr>
          <p:cNvPr id="13" name="Inhaltsplatzhalter 5">
            <a:extLst>
              <a:ext uri="{FF2B5EF4-FFF2-40B4-BE49-F238E27FC236}">
                <a16:creationId xmlns:a16="http://schemas.microsoft.com/office/drawing/2014/main" id="{176B9DA7-F8F6-48F6-A234-C6F4B7EFEF50}"/>
              </a:ext>
            </a:extLst>
          </p:cNvPr>
          <p:cNvSpPr>
            <a:spLocks noGrp="1"/>
          </p:cNvSpPr>
          <p:nvPr>
            <p:ph sz="quarter" idx="11"/>
          </p:nvPr>
        </p:nvSpPr>
        <p:spPr>
          <a:xfrm>
            <a:off x="322263" y="1525588"/>
            <a:ext cx="11547325" cy="478313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e Placeholder 4">
            <a:extLst>
              <a:ext uri="{FF2B5EF4-FFF2-40B4-BE49-F238E27FC236}">
                <a16:creationId xmlns:a16="http://schemas.microsoft.com/office/drawing/2014/main" id="{77B42C5D-44B2-4230-A082-4509C89AE752}"/>
              </a:ext>
            </a:extLst>
          </p:cNvPr>
          <p:cNvSpPr>
            <a:spLocks noGrp="1"/>
          </p:cNvSpPr>
          <p:nvPr>
            <p:ph type="dt" sz="half" idx="12"/>
          </p:nvPr>
        </p:nvSpPr>
        <p:spPr/>
        <p:txBody>
          <a:bodyPr/>
          <a:lstStyle/>
          <a:p>
            <a:r>
              <a:rPr lang="de-DE"/>
              <a:t>07.10.2022 | Workshop DAR | Mackuth, Buchner, Hasslbauer, Schmideder</a:t>
            </a:r>
            <a:endParaRPr lang="en-GB"/>
          </a:p>
        </p:txBody>
      </p:sp>
      <p:sp>
        <p:nvSpPr>
          <p:cNvPr id="7" name="Slide Number Placeholder 6">
            <a:extLst>
              <a:ext uri="{FF2B5EF4-FFF2-40B4-BE49-F238E27FC236}">
                <a16:creationId xmlns:a16="http://schemas.microsoft.com/office/drawing/2014/main" id="{299FE28A-F1FA-4671-86B8-072A3F025679}"/>
              </a:ext>
            </a:extLst>
          </p:cNvPr>
          <p:cNvSpPr>
            <a:spLocks noGrp="1"/>
          </p:cNvSpPr>
          <p:nvPr>
            <p:ph type="sldNum" sz="quarter" idx="14"/>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2759424572"/>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p:cSld name="Title, 2 Conten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574617-1C2F-4AFD-B402-0EE9ED9EB681}"/>
              </a:ext>
            </a:extLst>
          </p:cNvPr>
          <p:cNvSpPr>
            <a:spLocks noGrp="1"/>
          </p:cNvSpPr>
          <p:nvPr>
            <p:ph type="title"/>
          </p:nvPr>
        </p:nvSpPr>
        <p:spPr/>
        <p:txBody>
          <a:bodyPr/>
          <a:lstStyle>
            <a:lvl1pPr>
              <a:defRPr sz="2700"/>
            </a:lvl1pPr>
          </a:lstStyle>
          <a:p>
            <a:r>
              <a:rPr lang="de-DE"/>
              <a:t>Mastertitelformat bearbeiten</a:t>
            </a:r>
          </a:p>
        </p:txBody>
      </p:sp>
      <p:sp>
        <p:nvSpPr>
          <p:cNvPr id="4" name="Inhaltsplatzhalter 3">
            <a:extLst>
              <a:ext uri="{FF2B5EF4-FFF2-40B4-BE49-F238E27FC236}">
                <a16:creationId xmlns:a16="http://schemas.microsoft.com/office/drawing/2014/main" id="{17758379-639B-4BAE-8918-9F6FDF2318F9}"/>
              </a:ext>
            </a:extLst>
          </p:cNvPr>
          <p:cNvSpPr>
            <a:spLocks noGrp="1"/>
          </p:cNvSpPr>
          <p:nvPr>
            <p:ph sz="quarter" idx="10"/>
          </p:nvPr>
        </p:nvSpPr>
        <p:spPr>
          <a:xfrm>
            <a:off x="6276794" y="1525588"/>
            <a:ext cx="5592794" cy="478373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Inhaltsplatzhalter 5">
            <a:extLst>
              <a:ext uri="{FF2B5EF4-FFF2-40B4-BE49-F238E27FC236}">
                <a16:creationId xmlns:a16="http://schemas.microsoft.com/office/drawing/2014/main" id="{27A25D9E-4184-40A3-AFED-F776780274D9}"/>
              </a:ext>
            </a:extLst>
          </p:cNvPr>
          <p:cNvSpPr>
            <a:spLocks noGrp="1"/>
          </p:cNvSpPr>
          <p:nvPr>
            <p:ph sz="quarter" idx="11"/>
          </p:nvPr>
        </p:nvSpPr>
        <p:spPr>
          <a:xfrm>
            <a:off x="322263" y="1525588"/>
            <a:ext cx="5592795" cy="478313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e Placeholder 4">
            <a:extLst>
              <a:ext uri="{FF2B5EF4-FFF2-40B4-BE49-F238E27FC236}">
                <a16:creationId xmlns:a16="http://schemas.microsoft.com/office/drawing/2014/main" id="{2DEBEF42-76C5-4CB2-946D-C42A75D41C7C}"/>
              </a:ext>
            </a:extLst>
          </p:cNvPr>
          <p:cNvSpPr>
            <a:spLocks noGrp="1"/>
          </p:cNvSpPr>
          <p:nvPr>
            <p:ph type="dt" sz="half" idx="12"/>
          </p:nvPr>
        </p:nvSpPr>
        <p:spPr/>
        <p:txBody>
          <a:bodyPr/>
          <a:lstStyle/>
          <a:p>
            <a:r>
              <a:rPr lang="de-DE"/>
              <a:t>07.10.2022 | Workshop DAR | Mackuth, Buchner, Hasslbauer, Schmideder</a:t>
            </a:r>
            <a:endParaRPr lang="en-GB"/>
          </a:p>
        </p:txBody>
      </p:sp>
      <p:sp>
        <p:nvSpPr>
          <p:cNvPr id="7" name="Slide Number Placeholder 6">
            <a:extLst>
              <a:ext uri="{FF2B5EF4-FFF2-40B4-BE49-F238E27FC236}">
                <a16:creationId xmlns:a16="http://schemas.microsoft.com/office/drawing/2014/main" id="{3AE0EA32-AD1A-4EE6-8708-BDD2DD22F816}"/>
              </a:ext>
            </a:extLst>
          </p:cNvPr>
          <p:cNvSpPr>
            <a:spLocks noGrp="1"/>
          </p:cNvSpPr>
          <p:nvPr>
            <p:ph type="sldNum" sz="quarter" idx="14"/>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1000169823"/>
      </p:ext>
    </p:extLst>
  </p:cSld>
  <p:clrMapOvr>
    <a:masterClrMapping/>
  </p:clrMapOvr>
  <p:extLst>
    <p:ext uri="{DCECCB84-F9BA-43D5-87BE-67443E8EF086}">
      <p15:sldGuideLst xmlns:p15="http://schemas.microsoft.com/office/powerpoint/2012/main">
        <p15:guide id="1" pos="3728">
          <p15:clr>
            <a:srgbClr val="FBAE40"/>
          </p15:clr>
        </p15:guide>
        <p15:guide id="2" pos="3954">
          <p15:clr>
            <a:srgbClr val="FBAE40"/>
          </p15:clr>
        </p15:guide>
      </p15:sldGuideLst>
    </p:ext>
  </p:extLst>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p:cSld name="Title, Subtitle, 2 Content">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4932ED2A-326E-49EE-BC82-7EF9E744C1EC}"/>
              </a:ext>
            </a:extLst>
          </p:cNvPr>
          <p:cNvSpPr>
            <a:spLocks noGrp="1"/>
          </p:cNvSpPr>
          <p:nvPr>
            <p:ph type="body" sz="quarter" idx="10"/>
          </p:nvPr>
        </p:nvSpPr>
        <p:spPr>
          <a:xfrm>
            <a:off x="324001" y="1035824"/>
            <a:ext cx="9698038" cy="365939"/>
          </a:xfrm>
        </p:spPr>
        <p:txBody>
          <a:bodyPr bIns="57600" anchor="t" anchorCtr="0">
            <a:spAutoFit/>
          </a:bodyPr>
          <a:lstStyle>
            <a:lvl1pPr>
              <a:defRPr b="1"/>
            </a:lvl1pPr>
          </a:lstStyle>
          <a:p>
            <a:pPr lvl="0"/>
            <a:r>
              <a:rPr lang="de-DE"/>
              <a:t>Mastertextformat bearbeiten</a:t>
            </a:r>
          </a:p>
        </p:txBody>
      </p:sp>
      <p:sp>
        <p:nvSpPr>
          <p:cNvPr id="4" name="Titel 3">
            <a:extLst>
              <a:ext uri="{FF2B5EF4-FFF2-40B4-BE49-F238E27FC236}">
                <a16:creationId xmlns:a16="http://schemas.microsoft.com/office/drawing/2014/main" id="{B26A37EC-14BE-4C6F-AF7B-89CDA6E90A0C}"/>
              </a:ext>
            </a:extLst>
          </p:cNvPr>
          <p:cNvSpPr>
            <a:spLocks noGrp="1"/>
          </p:cNvSpPr>
          <p:nvPr>
            <p:ph type="title"/>
          </p:nvPr>
        </p:nvSpPr>
        <p:spPr>
          <a:xfrm>
            <a:off x="324000" y="539600"/>
            <a:ext cx="9697138" cy="415370"/>
          </a:xfrm>
        </p:spPr>
        <p:txBody>
          <a:bodyPr>
            <a:noAutofit/>
          </a:bodyPr>
          <a:lstStyle>
            <a:lvl1pPr>
              <a:defRPr sz="2700"/>
            </a:lvl1pPr>
          </a:lstStyle>
          <a:p>
            <a:r>
              <a:rPr lang="de-DE"/>
              <a:t>Mastertitelformat bearbeiten</a:t>
            </a:r>
          </a:p>
        </p:txBody>
      </p:sp>
      <p:sp>
        <p:nvSpPr>
          <p:cNvPr id="10" name="Inhaltsplatzhalter 3">
            <a:extLst>
              <a:ext uri="{FF2B5EF4-FFF2-40B4-BE49-F238E27FC236}">
                <a16:creationId xmlns:a16="http://schemas.microsoft.com/office/drawing/2014/main" id="{1FFB7F91-C47F-45F3-97AF-6C1E4EBCD0E2}"/>
              </a:ext>
            </a:extLst>
          </p:cNvPr>
          <p:cNvSpPr>
            <a:spLocks noGrp="1"/>
          </p:cNvSpPr>
          <p:nvPr>
            <p:ph sz="quarter" idx="11"/>
          </p:nvPr>
        </p:nvSpPr>
        <p:spPr>
          <a:xfrm>
            <a:off x="6276794" y="1525588"/>
            <a:ext cx="5592794" cy="478373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Inhaltsplatzhalter 5">
            <a:extLst>
              <a:ext uri="{FF2B5EF4-FFF2-40B4-BE49-F238E27FC236}">
                <a16:creationId xmlns:a16="http://schemas.microsoft.com/office/drawing/2014/main" id="{86938B70-BEE5-4974-B243-A28B145B832F}"/>
              </a:ext>
            </a:extLst>
          </p:cNvPr>
          <p:cNvSpPr>
            <a:spLocks noGrp="1"/>
          </p:cNvSpPr>
          <p:nvPr>
            <p:ph sz="quarter" idx="12"/>
          </p:nvPr>
        </p:nvSpPr>
        <p:spPr>
          <a:xfrm>
            <a:off x="322263" y="1525588"/>
            <a:ext cx="5592795" cy="478313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Date Placeholder 5">
            <a:extLst>
              <a:ext uri="{FF2B5EF4-FFF2-40B4-BE49-F238E27FC236}">
                <a16:creationId xmlns:a16="http://schemas.microsoft.com/office/drawing/2014/main" id="{7902D302-3F20-478A-AFFD-105BCB023630}"/>
              </a:ext>
            </a:extLst>
          </p:cNvPr>
          <p:cNvSpPr>
            <a:spLocks noGrp="1"/>
          </p:cNvSpPr>
          <p:nvPr>
            <p:ph type="dt" sz="half" idx="13"/>
          </p:nvPr>
        </p:nvSpPr>
        <p:spPr/>
        <p:txBody>
          <a:bodyPr/>
          <a:lstStyle/>
          <a:p>
            <a:r>
              <a:rPr lang="de-DE"/>
              <a:t>07.10.2022 | Workshop DAR | Mackuth, Buchner, Hasslbauer, Schmideder</a:t>
            </a:r>
            <a:endParaRPr lang="en-GB"/>
          </a:p>
        </p:txBody>
      </p:sp>
      <p:sp>
        <p:nvSpPr>
          <p:cNvPr id="8" name="Slide Number Placeholder 7">
            <a:extLst>
              <a:ext uri="{FF2B5EF4-FFF2-40B4-BE49-F238E27FC236}">
                <a16:creationId xmlns:a16="http://schemas.microsoft.com/office/drawing/2014/main" id="{AF9B5730-502B-4B2B-B905-F1EB95369D8A}"/>
              </a:ext>
            </a:extLst>
          </p:cNvPr>
          <p:cNvSpPr>
            <a:spLocks noGrp="1"/>
          </p:cNvSpPr>
          <p:nvPr>
            <p:ph type="sldNum" sz="quarter" idx="15"/>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2430444091"/>
      </p:ext>
    </p:extLst>
  </p:cSld>
  <p:clrMapOvr>
    <a:masterClrMapping/>
  </p:clrMapOvr>
  <p:extLst>
    <p:ext uri="{DCECCB84-F9BA-43D5-87BE-67443E8EF086}">
      <p15:sldGuideLst xmlns:p15="http://schemas.microsoft.com/office/powerpoint/2012/main">
        <p15:guide id="1" pos="3728">
          <p15:clr>
            <a:srgbClr val="FBAE40"/>
          </p15:clr>
        </p15:guide>
        <p15:guide id="2" pos="395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5F184A6-30CF-4A21-8339-795A59ABA5E5}"/>
              </a:ext>
            </a:extLst>
          </p:cNvPr>
          <p:cNvSpPr/>
          <p:nvPr/>
        </p:nvSpPr>
        <p:spPr>
          <a:xfrm>
            <a:off x="0" y="0"/>
            <a:ext cx="12195175" cy="6858000"/>
          </a:xfrm>
          <a:prstGeom prst="rect">
            <a:avLst/>
          </a:prstGeom>
          <a:gradFill>
            <a:gsLst>
              <a:gs pos="0">
                <a:srgbClr val="EAEAEA"/>
              </a:gs>
              <a:gs pos="50000">
                <a:srgbClr val="FDFDFD"/>
              </a:gs>
              <a:gs pos="100000">
                <a:srgbClr val="EAEAE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GB" err="1"/>
          </a:p>
        </p:txBody>
      </p:sp>
      <p:sp>
        <p:nvSpPr>
          <p:cNvPr id="18" name="Titel 7"/>
          <p:cNvSpPr txBox="1">
            <a:spLocks/>
          </p:cNvSpPr>
          <p:nvPr/>
        </p:nvSpPr>
        <p:spPr>
          <a:xfrm>
            <a:off x="240060" y="6125740"/>
            <a:ext cx="11715050" cy="525813"/>
          </a:xfrm>
          <a:prstGeom prst="rect">
            <a:avLst/>
          </a:prstGeom>
          <a:solidFill>
            <a:schemeClr val="bg1"/>
          </a:solidFill>
          <a:effectLst/>
        </p:spPr>
        <p:txBody>
          <a:bodyPr vert="horz" lIns="239992" tIns="119996" rIns="239992" bIns="719977" anchor="t" anchorCtr="0">
            <a:noAutofit/>
          </a:bodyPr>
          <a:lstStyle>
            <a:lvl1pPr algn="l" rtl="0" eaLnBrk="1" latinLnBrk="0" hangingPunct="1">
              <a:lnSpc>
                <a:spcPct val="100000"/>
              </a:lnSpc>
              <a:spcBef>
                <a:spcPct val="0"/>
              </a:spcBef>
              <a:spcAft>
                <a:spcPts val="600"/>
              </a:spcAft>
              <a:buNone/>
              <a:defRPr kumimoji="0" sz="3000" b="1" kern="1200">
                <a:solidFill>
                  <a:schemeClr val="tx1"/>
                </a:solidFill>
                <a:latin typeface="+mj-lt"/>
                <a:ea typeface="+mj-ea"/>
                <a:cs typeface="+mj-cs"/>
              </a:defRPr>
            </a:lvl1pPr>
          </a:lstStyle>
          <a:p>
            <a:endParaRPr lang="en-US" sz="2999"/>
          </a:p>
        </p:txBody>
      </p:sp>
      <p:pic>
        <p:nvPicPr>
          <p:cNvPr id="6" name="Picture 5" descr="A picture containing person&#10;&#10;Description automatically generated">
            <a:extLst>
              <a:ext uri="{FF2B5EF4-FFF2-40B4-BE49-F238E27FC236}">
                <a16:creationId xmlns:a16="http://schemas.microsoft.com/office/drawing/2014/main" id="{D23BA006-94A1-4747-BFB6-5CC078C03686}"/>
              </a:ext>
            </a:extLst>
          </p:cNvPr>
          <p:cNvPicPr>
            <a:picLocks noChangeAspect="1"/>
          </p:cNvPicPr>
          <p:nvPr/>
        </p:nvPicPr>
        <p:blipFill>
          <a:blip r:embed="rId2"/>
          <a:stretch>
            <a:fillRect/>
          </a:stretch>
        </p:blipFill>
        <p:spPr>
          <a:xfrm>
            <a:off x="1500542" y="471600"/>
            <a:ext cx="9194091" cy="4532400"/>
          </a:xfrm>
          <a:prstGeom prst="rect">
            <a:avLst/>
          </a:prstGeom>
        </p:spPr>
      </p:pic>
      <p:sp>
        <p:nvSpPr>
          <p:cNvPr id="3" name="Rechteck 2">
            <a:extLst>
              <a:ext uri="{FF2B5EF4-FFF2-40B4-BE49-F238E27FC236}">
                <a16:creationId xmlns:a16="http://schemas.microsoft.com/office/drawing/2014/main" id="{F398D452-0D2C-433A-BC8E-9C006A4F7BD6}"/>
              </a:ext>
            </a:extLst>
          </p:cNvPr>
          <p:cNvSpPr/>
          <p:nvPr/>
        </p:nvSpPr>
        <p:spPr>
          <a:xfrm>
            <a:off x="240059" y="4773150"/>
            <a:ext cx="11715050" cy="18784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itel 7"/>
          <p:cNvSpPr>
            <a:spLocks noGrp="1"/>
          </p:cNvSpPr>
          <p:nvPr>
            <p:ph type="ctrTitle"/>
          </p:nvPr>
        </p:nvSpPr>
        <p:spPr>
          <a:xfrm>
            <a:off x="240060" y="4773150"/>
            <a:ext cx="11715050" cy="1352591"/>
          </a:xfrm>
          <a:noFill/>
          <a:effectLst/>
        </p:spPr>
        <p:txBody>
          <a:bodyPr lIns="240048" tIns="120024" rIns="240048" bIns="720144" anchor="t" anchorCtr="0">
            <a:noAutofit/>
          </a:bodyPr>
          <a:lstStyle>
            <a:lvl1pPr algn="l">
              <a:defRPr sz="4000" baseline="0">
                <a:solidFill>
                  <a:schemeClr val="accent1"/>
                </a:solidFill>
              </a:defRPr>
            </a:lvl1pPr>
          </a:lstStyle>
          <a:p>
            <a:r>
              <a:rPr kumimoji="0" lang="en-US"/>
              <a:t>Click to edit Master title style</a:t>
            </a:r>
          </a:p>
        </p:txBody>
      </p:sp>
      <p:sp>
        <p:nvSpPr>
          <p:cNvPr id="15" name="Untertitel 8"/>
          <p:cNvSpPr>
            <a:spLocks noGrp="1"/>
          </p:cNvSpPr>
          <p:nvPr>
            <p:ph type="subTitle" idx="1"/>
          </p:nvPr>
        </p:nvSpPr>
        <p:spPr>
          <a:xfrm>
            <a:off x="494228" y="5533370"/>
            <a:ext cx="11236559" cy="360000"/>
          </a:xfrm>
          <a:prstGeom prst="rect">
            <a:avLst/>
          </a:prstGeom>
          <a:noFill/>
        </p:spPr>
        <p:txBody>
          <a:bodyPr>
            <a:noAutofit/>
          </a:bodyPr>
          <a:lstStyle>
            <a:lvl1pPr marL="0" indent="0" algn="l">
              <a:spcBef>
                <a:spcPts val="0"/>
              </a:spcBef>
              <a:buNone/>
              <a:defRPr kumimoji="0" lang="de-DE" sz="2100" kern="1200" baseline="0" dirty="0" smtClean="0">
                <a:solidFill>
                  <a:schemeClr val="tx2"/>
                </a:solidFill>
                <a:latin typeface="+mj-lt"/>
                <a:ea typeface="+mj-ea"/>
                <a:cs typeface="+mj-cs"/>
              </a:defRPr>
            </a:lvl1pPr>
            <a:lvl2pPr marL="609600" indent="0" algn="ctr">
              <a:buNone/>
            </a:lvl2pPr>
            <a:lvl3pPr marL="1219200" indent="0" algn="ctr">
              <a:buNone/>
            </a:lvl3pPr>
            <a:lvl4pPr marL="1828800" indent="0" algn="ctr">
              <a:buNone/>
            </a:lvl4pPr>
            <a:lvl5pPr marL="2438400" indent="0" algn="ctr">
              <a:buNone/>
            </a:lvl5pPr>
            <a:lvl6pPr marL="3048000" indent="0" algn="ctr">
              <a:buNone/>
            </a:lvl6pPr>
            <a:lvl7pPr marL="3657600" indent="0" algn="ctr">
              <a:buNone/>
            </a:lvl7pPr>
            <a:lvl8pPr marL="4267199" indent="0" algn="ctr">
              <a:buNone/>
            </a:lvl8pPr>
            <a:lvl9pPr marL="4876799" indent="0" algn="ctr">
              <a:buNone/>
            </a:lvl9pPr>
          </a:lstStyle>
          <a:p>
            <a:r>
              <a:rPr kumimoji="0" lang="en-US"/>
              <a:t>Click to edit Master subtitle style</a:t>
            </a:r>
          </a:p>
        </p:txBody>
      </p:sp>
      <p:sp>
        <p:nvSpPr>
          <p:cNvPr id="11" name="Datumsplatzhalter 13"/>
          <p:cNvSpPr>
            <a:spLocks noGrp="1"/>
          </p:cNvSpPr>
          <p:nvPr>
            <p:ph type="dt" sz="half" idx="2"/>
          </p:nvPr>
        </p:nvSpPr>
        <p:spPr>
          <a:xfrm>
            <a:off x="494226" y="6256020"/>
            <a:ext cx="9189036" cy="121334"/>
          </a:xfrm>
          <a:prstGeom prst="rect">
            <a:avLst/>
          </a:prstGeom>
        </p:spPr>
        <p:txBody>
          <a:bodyPr lIns="0" anchor="ctr" anchorCtr="0"/>
          <a:lstStyle>
            <a:lvl1pPr marL="0" algn="l" defTabSz="1219200" rtl="0" eaLnBrk="1" latinLnBrk="0" hangingPunct="1">
              <a:defRPr lang="de-DE" sz="700" kern="1200" smtClean="0">
                <a:solidFill>
                  <a:schemeClr val="accent2"/>
                </a:solidFill>
                <a:latin typeface="+mn-lt"/>
                <a:ea typeface="+mn-ea"/>
                <a:cs typeface="+mn-cs"/>
              </a:defRPr>
            </a:lvl1pPr>
          </a:lstStyle>
          <a:p>
            <a:r>
              <a:rPr lang="de-DE"/>
              <a:t>07.10.2022 | Workshop DAR | Mackuth, Buchner, Hasslbauer, Schmideder</a:t>
            </a:r>
            <a:endParaRPr lang="en-GB"/>
          </a:p>
        </p:txBody>
      </p:sp>
      <p:pic>
        <p:nvPicPr>
          <p:cNvPr id="48" name="Bild 20" descr="DRX_LO1407_RGB_RZ.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73588" y="324000"/>
            <a:ext cx="1296000" cy="550657"/>
          </a:xfrm>
          <a:prstGeom prst="rect">
            <a:avLst/>
          </a:prstGeom>
        </p:spPr>
      </p:pic>
      <p:pic>
        <p:nvPicPr>
          <p:cNvPr id="50" name="Bild 19" descr="DRX_LO1407_Claim_RGB_RZ.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3588" y="6404559"/>
            <a:ext cx="1296000" cy="107972"/>
          </a:xfrm>
          <a:prstGeom prst="rect">
            <a:avLst/>
          </a:prstGeom>
        </p:spPr>
      </p:pic>
      <p:cxnSp>
        <p:nvCxnSpPr>
          <p:cNvPr id="51" name="Gerade Verbindung 50"/>
          <p:cNvCxnSpPr/>
          <p:nvPr/>
        </p:nvCxnSpPr>
        <p:spPr>
          <a:xfrm>
            <a:off x="239674" y="6199176"/>
            <a:ext cx="1171582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376684"/>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p:cSld name="Title, Picture, Conten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574617-1C2F-4AFD-B402-0EE9ED9EB681}"/>
              </a:ext>
            </a:extLst>
          </p:cNvPr>
          <p:cNvSpPr>
            <a:spLocks noGrp="1"/>
          </p:cNvSpPr>
          <p:nvPr>
            <p:ph type="title"/>
          </p:nvPr>
        </p:nvSpPr>
        <p:spPr/>
        <p:txBody>
          <a:bodyPr/>
          <a:lstStyle>
            <a:lvl1pPr>
              <a:defRPr sz="2700"/>
            </a:lvl1pPr>
          </a:lstStyle>
          <a:p>
            <a:r>
              <a:rPr lang="de-DE"/>
              <a:t>Mastertitelformat bearbeiten</a:t>
            </a:r>
          </a:p>
        </p:txBody>
      </p:sp>
      <p:sp>
        <p:nvSpPr>
          <p:cNvPr id="4" name="Inhaltsplatzhalter 3">
            <a:extLst>
              <a:ext uri="{FF2B5EF4-FFF2-40B4-BE49-F238E27FC236}">
                <a16:creationId xmlns:a16="http://schemas.microsoft.com/office/drawing/2014/main" id="{17758379-639B-4BAE-8918-9F6FDF2318F9}"/>
              </a:ext>
            </a:extLst>
          </p:cNvPr>
          <p:cNvSpPr>
            <a:spLocks noGrp="1"/>
          </p:cNvSpPr>
          <p:nvPr>
            <p:ph sz="quarter" idx="10"/>
          </p:nvPr>
        </p:nvSpPr>
        <p:spPr>
          <a:xfrm>
            <a:off x="6276794" y="1525588"/>
            <a:ext cx="5592794" cy="478373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Bildplatzhalter 4">
            <a:extLst>
              <a:ext uri="{FF2B5EF4-FFF2-40B4-BE49-F238E27FC236}">
                <a16:creationId xmlns:a16="http://schemas.microsoft.com/office/drawing/2014/main" id="{37991470-7FC2-4312-A525-2E8AF634381E}"/>
              </a:ext>
            </a:extLst>
          </p:cNvPr>
          <p:cNvSpPr>
            <a:spLocks noGrp="1"/>
          </p:cNvSpPr>
          <p:nvPr>
            <p:ph type="pic" sz="quarter" idx="11"/>
          </p:nvPr>
        </p:nvSpPr>
        <p:spPr>
          <a:xfrm>
            <a:off x="1" y="1525588"/>
            <a:ext cx="5918200" cy="4852352"/>
          </a:xfrm>
        </p:spPr>
        <p:txBody>
          <a:bodyPr/>
          <a:lstStyle/>
          <a:p>
            <a:r>
              <a:rPr lang="de-DE"/>
              <a:t>Bild durch Klicken auf Symbol hinzufügen</a:t>
            </a:r>
          </a:p>
        </p:txBody>
      </p:sp>
      <p:sp>
        <p:nvSpPr>
          <p:cNvPr id="6" name="Date Placeholder 5">
            <a:extLst>
              <a:ext uri="{FF2B5EF4-FFF2-40B4-BE49-F238E27FC236}">
                <a16:creationId xmlns:a16="http://schemas.microsoft.com/office/drawing/2014/main" id="{74EED4C3-5854-43F9-8EB0-13492DD1CFA1}"/>
              </a:ext>
            </a:extLst>
          </p:cNvPr>
          <p:cNvSpPr>
            <a:spLocks noGrp="1"/>
          </p:cNvSpPr>
          <p:nvPr>
            <p:ph type="dt" sz="half" idx="12"/>
          </p:nvPr>
        </p:nvSpPr>
        <p:spPr/>
        <p:txBody>
          <a:bodyPr/>
          <a:lstStyle/>
          <a:p>
            <a:r>
              <a:rPr lang="de-DE"/>
              <a:t>07.10.2022 | Workshop DAR | Mackuth, Buchner, Hasslbauer, Schmideder</a:t>
            </a:r>
            <a:endParaRPr lang="en-GB"/>
          </a:p>
        </p:txBody>
      </p:sp>
      <p:sp>
        <p:nvSpPr>
          <p:cNvPr id="8" name="Slide Number Placeholder 7">
            <a:extLst>
              <a:ext uri="{FF2B5EF4-FFF2-40B4-BE49-F238E27FC236}">
                <a16:creationId xmlns:a16="http://schemas.microsoft.com/office/drawing/2014/main" id="{FEFB747C-4EF9-4F30-87A7-E00EB9E85245}"/>
              </a:ext>
            </a:extLst>
          </p:cNvPr>
          <p:cNvSpPr>
            <a:spLocks noGrp="1"/>
          </p:cNvSpPr>
          <p:nvPr>
            <p:ph type="sldNum" sz="quarter" idx="14"/>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606157400"/>
      </p:ext>
    </p:extLst>
  </p:cSld>
  <p:clrMapOvr>
    <a:masterClrMapping/>
  </p:clrMapOvr>
  <p:extLst>
    <p:ext uri="{DCECCB84-F9BA-43D5-87BE-67443E8EF086}">
      <p15:sldGuideLst xmlns:p15="http://schemas.microsoft.com/office/powerpoint/2012/main">
        <p15:guide id="1" pos="3728">
          <p15:clr>
            <a:srgbClr val="FBAE40"/>
          </p15:clr>
        </p15:guide>
        <p15:guide id="2" pos="3954">
          <p15:clr>
            <a:srgbClr val="FBAE40"/>
          </p15:clr>
        </p15:guide>
      </p15:sldGuideLst>
    </p:ext>
  </p:extLst>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p:cSld name="Title, Subtitle, Picture, Content">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4932ED2A-326E-49EE-BC82-7EF9E744C1EC}"/>
              </a:ext>
            </a:extLst>
          </p:cNvPr>
          <p:cNvSpPr>
            <a:spLocks noGrp="1"/>
          </p:cNvSpPr>
          <p:nvPr>
            <p:ph type="body" sz="quarter" idx="10"/>
          </p:nvPr>
        </p:nvSpPr>
        <p:spPr>
          <a:xfrm>
            <a:off x="324001" y="1035824"/>
            <a:ext cx="9698038" cy="365939"/>
          </a:xfrm>
        </p:spPr>
        <p:txBody>
          <a:bodyPr bIns="57600" anchor="t" anchorCtr="0">
            <a:spAutoFit/>
          </a:bodyPr>
          <a:lstStyle>
            <a:lvl1pPr>
              <a:defRPr b="1"/>
            </a:lvl1pPr>
          </a:lstStyle>
          <a:p>
            <a:pPr lvl="0"/>
            <a:r>
              <a:rPr lang="de-DE"/>
              <a:t>Mastertextformat bearbeiten</a:t>
            </a:r>
          </a:p>
        </p:txBody>
      </p:sp>
      <p:sp>
        <p:nvSpPr>
          <p:cNvPr id="4" name="Titel 3">
            <a:extLst>
              <a:ext uri="{FF2B5EF4-FFF2-40B4-BE49-F238E27FC236}">
                <a16:creationId xmlns:a16="http://schemas.microsoft.com/office/drawing/2014/main" id="{B26A37EC-14BE-4C6F-AF7B-89CDA6E90A0C}"/>
              </a:ext>
            </a:extLst>
          </p:cNvPr>
          <p:cNvSpPr>
            <a:spLocks noGrp="1"/>
          </p:cNvSpPr>
          <p:nvPr>
            <p:ph type="title"/>
          </p:nvPr>
        </p:nvSpPr>
        <p:spPr>
          <a:xfrm>
            <a:off x="324000" y="539600"/>
            <a:ext cx="9697138" cy="415370"/>
          </a:xfrm>
        </p:spPr>
        <p:txBody>
          <a:bodyPr>
            <a:noAutofit/>
          </a:bodyPr>
          <a:lstStyle>
            <a:lvl1pPr>
              <a:defRPr sz="2700"/>
            </a:lvl1pPr>
          </a:lstStyle>
          <a:p>
            <a:r>
              <a:rPr lang="de-DE"/>
              <a:t>Mastertitelformat bearbeiten</a:t>
            </a:r>
          </a:p>
        </p:txBody>
      </p:sp>
      <p:sp>
        <p:nvSpPr>
          <p:cNvPr id="10" name="Inhaltsplatzhalter 3">
            <a:extLst>
              <a:ext uri="{FF2B5EF4-FFF2-40B4-BE49-F238E27FC236}">
                <a16:creationId xmlns:a16="http://schemas.microsoft.com/office/drawing/2014/main" id="{1FFB7F91-C47F-45F3-97AF-6C1E4EBCD0E2}"/>
              </a:ext>
            </a:extLst>
          </p:cNvPr>
          <p:cNvSpPr>
            <a:spLocks noGrp="1"/>
          </p:cNvSpPr>
          <p:nvPr>
            <p:ph sz="quarter" idx="11"/>
          </p:nvPr>
        </p:nvSpPr>
        <p:spPr>
          <a:xfrm>
            <a:off x="6276794" y="1525588"/>
            <a:ext cx="5592794" cy="478373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Bildplatzhalter 4">
            <a:extLst>
              <a:ext uri="{FF2B5EF4-FFF2-40B4-BE49-F238E27FC236}">
                <a16:creationId xmlns:a16="http://schemas.microsoft.com/office/drawing/2014/main" id="{423EDF0F-554B-4A11-861D-4D88B8B50A55}"/>
              </a:ext>
            </a:extLst>
          </p:cNvPr>
          <p:cNvSpPr>
            <a:spLocks noGrp="1"/>
          </p:cNvSpPr>
          <p:nvPr>
            <p:ph type="pic" sz="quarter" idx="12"/>
          </p:nvPr>
        </p:nvSpPr>
        <p:spPr>
          <a:xfrm>
            <a:off x="1" y="1525588"/>
            <a:ext cx="5918200" cy="4852353"/>
          </a:xfrm>
        </p:spPr>
        <p:txBody>
          <a:bodyPr/>
          <a:lstStyle/>
          <a:p>
            <a:r>
              <a:rPr lang="de-DE"/>
              <a:t>Bild durch Klicken auf Symbol hinzufügen</a:t>
            </a:r>
          </a:p>
        </p:txBody>
      </p:sp>
      <p:sp>
        <p:nvSpPr>
          <p:cNvPr id="5" name="Date Placeholder 4">
            <a:extLst>
              <a:ext uri="{FF2B5EF4-FFF2-40B4-BE49-F238E27FC236}">
                <a16:creationId xmlns:a16="http://schemas.microsoft.com/office/drawing/2014/main" id="{933DA395-3E69-4793-815C-4BD7B0CA3DD9}"/>
              </a:ext>
            </a:extLst>
          </p:cNvPr>
          <p:cNvSpPr>
            <a:spLocks noGrp="1"/>
          </p:cNvSpPr>
          <p:nvPr>
            <p:ph type="dt" sz="half" idx="13"/>
          </p:nvPr>
        </p:nvSpPr>
        <p:spPr/>
        <p:txBody>
          <a:bodyPr/>
          <a:lstStyle/>
          <a:p>
            <a:r>
              <a:rPr lang="de-DE"/>
              <a:t>07.10.2022 | Workshop DAR | Mackuth, Buchner, Hasslbauer, Schmideder</a:t>
            </a:r>
            <a:endParaRPr lang="en-GB"/>
          </a:p>
        </p:txBody>
      </p:sp>
      <p:sp>
        <p:nvSpPr>
          <p:cNvPr id="7" name="Slide Number Placeholder 6">
            <a:extLst>
              <a:ext uri="{FF2B5EF4-FFF2-40B4-BE49-F238E27FC236}">
                <a16:creationId xmlns:a16="http://schemas.microsoft.com/office/drawing/2014/main" id="{6B8EC4E8-7F76-4D56-AF1E-108176F613DF}"/>
              </a:ext>
            </a:extLst>
          </p:cNvPr>
          <p:cNvSpPr>
            <a:spLocks noGrp="1"/>
          </p:cNvSpPr>
          <p:nvPr>
            <p:ph type="sldNum" sz="quarter" idx="15"/>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3602675907"/>
      </p:ext>
    </p:extLst>
  </p:cSld>
  <p:clrMapOvr>
    <a:masterClrMapping/>
  </p:clrMapOvr>
  <p:extLst>
    <p:ext uri="{DCECCB84-F9BA-43D5-87BE-67443E8EF086}">
      <p15:sldGuideLst xmlns:p15="http://schemas.microsoft.com/office/powerpoint/2012/main">
        <p15:guide id="1" pos="3728">
          <p15:clr>
            <a:srgbClr val="FBAE40"/>
          </p15:clr>
        </p15:guide>
        <p15:guide id="2" pos="3954">
          <p15:clr>
            <a:srgbClr val="FBAE40"/>
          </p15:clr>
        </p15:guide>
      </p15:sldGuideLst>
    </p:ext>
  </p:extLst>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574617-1C2F-4AFD-B402-0EE9ED9EB681}"/>
              </a:ext>
            </a:extLst>
          </p:cNvPr>
          <p:cNvSpPr>
            <a:spLocks noGrp="1"/>
          </p:cNvSpPr>
          <p:nvPr>
            <p:ph type="title"/>
          </p:nvPr>
        </p:nvSpPr>
        <p:spPr/>
        <p:txBody>
          <a:bodyPr/>
          <a:lstStyle>
            <a:lvl1pPr>
              <a:defRPr sz="2700"/>
            </a:lvl1pPr>
          </a:lstStyle>
          <a:p>
            <a:r>
              <a:rPr lang="de-DE"/>
              <a:t>Mastertitelformat bearbeiten</a:t>
            </a:r>
          </a:p>
        </p:txBody>
      </p:sp>
      <p:sp>
        <p:nvSpPr>
          <p:cNvPr id="4" name="Date Placeholder 3">
            <a:extLst>
              <a:ext uri="{FF2B5EF4-FFF2-40B4-BE49-F238E27FC236}">
                <a16:creationId xmlns:a16="http://schemas.microsoft.com/office/drawing/2014/main" id="{5DDCBE40-0AFF-4BA5-9046-25CE07A72446}"/>
              </a:ext>
            </a:extLst>
          </p:cNvPr>
          <p:cNvSpPr>
            <a:spLocks noGrp="1"/>
          </p:cNvSpPr>
          <p:nvPr>
            <p:ph type="dt" sz="half" idx="10"/>
          </p:nvPr>
        </p:nvSpPr>
        <p:spPr/>
        <p:txBody>
          <a:bodyPr/>
          <a:lstStyle/>
          <a:p>
            <a:r>
              <a:rPr lang="de-DE"/>
              <a:t>07.10.2022 | Workshop DAR | Mackuth, Buchner, Hasslbauer, Schmideder</a:t>
            </a:r>
            <a:endParaRPr lang="en-GB"/>
          </a:p>
        </p:txBody>
      </p:sp>
      <p:sp>
        <p:nvSpPr>
          <p:cNvPr id="6" name="Slide Number Placeholder 5">
            <a:extLst>
              <a:ext uri="{FF2B5EF4-FFF2-40B4-BE49-F238E27FC236}">
                <a16:creationId xmlns:a16="http://schemas.microsoft.com/office/drawing/2014/main" id="{B1843F44-1075-4340-90B1-6652D9AED65B}"/>
              </a:ext>
            </a:extLst>
          </p:cNvPr>
          <p:cNvSpPr>
            <a:spLocks noGrp="1"/>
          </p:cNvSpPr>
          <p:nvPr>
            <p:ph type="sldNum" sz="quarter" idx="12"/>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3900607943"/>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p:cSld name="Title, Subtitle">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4932ED2A-326E-49EE-BC82-7EF9E744C1EC}"/>
              </a:ext>
            </a:extLst>
          </p:cNvPr>
          <p:cNvSpPr>
            <a:spLocks noGrp="1"/>
          </p:cNvSpPr>
          <p:nvPr>
            <p:ph type="body" sz="quarter" idx="10"/>
          </p:nvPr>
        </p:nvSpPr>
        <p:spPr>
          <a:xfrm>
            <a:off x="324001" y="1035824"/>
            <a:ext cx="9698038" cy="365939"/>
          </a:xfrm>
        </p:spPr>
        <p:txBody>
          <a:bodyPr bIns="57600" anchor="t" anchorCtr="0">
            <a:spAutoFit/>
          </a:bodyPr>
          <a:lstStyle>
            <a:lvl1pPr>
              <a:defRPr b="1"/>
            </a:lvl1pPr>
          </a:lstStyle>
          <a:p>
            <a:pPr lvl="0"/>
            <a:r>
              <a:rPr lang="de-DE"/>
              <a:t>Mastertextformat bearbeiten</a:t>
            </a:r>
          </a:p>
        </p:txBody>
      </p:sp>
      <p:sp>
        <p:nvSpPr>
          <p:cNvPr id="4" name="Titel 3">
            <a:extLst>
              <a:ext uri="{FF2B5EF4-FFF2-40B4-BE49-F238E27FC236}">
                <a16:creationId xmlns:a16="http://schemas.microsoft.com/office/drawing/2014/main" id="{B26A37EC-14BE-4C6F-AF7B-89CDA6E90A0C}"/>
              </a:ext>
            </a:extLst>
          </p:cNvPr>
          <p:cNvSpPr>
            <a:spLocks noGrp="1"/>
          </p:cNvSpPr>
          <p:nvPr>
            <p:ph type="title"/>
          </p:nvPr>
        </p:nvSpPr>
        <p:spPr>
          <a:xfrm>
            <a:off x="324000" y="539600"/>
            <a:ext cx="9697138" cy="415370"/>
          </a:xfrm>
        </p:spPr>
        <p:txBody>
          <a:bodyPr>
            <a:noAutofit/>
          </a:bodyPr>
          <a:lstStyle>
            <a:lvl1pPr>
              <a:defRPr sz="2700"/>
            </a:lvl1pPr>
          </a:lstStyle>
          <a:p>
            <a:r>
              <a:rPr lang="de-DE"/>
              <a:t>Mastertitelformat bearbeiten</a:t>
            </a:r>
          </a:p>
        </p:txBody>
      </p:sp>
      <p:sp>
        <p:nvSpPr>
          <p:cNvPr id="5" name="Date Placeholder 4">
            <a:extLst>
              <a:ext uri="{FF2B5EF4-FFF2-40B4-BE49-F238E27FC236}">
                <a16:creationId xmlns:a16="http://schemas.microsoft.com/office/drawing/2014/main" id="{BC09CCD1-FBCA-48DD-BBE5-839C31165C9D}"/>
              </a:ext>
            </a:extLst>
          </p:cNvPr>
          <p:cNvSpPr>
            <a:spLocks noGrp="1"/>
          </p:cNvSpPr>
          <p:nvPr>
            <p:ph type="dt" sz="half" idx="11"/>
          </p:nvPr>
        </p:nvSpPr>
        <p:spPr/>
        <p:txBody>
          <a:bodyPr/>
          <a:lstStyle/>
          <a:p>
            <a:r>
              <a:rPr lang="de-DE"/>
              <a:t>07.10.2022 | Workshop DAR | Mackuth, Buchner, Hasslbauer, Schmideder</a:t>
            </a:r>
            <a:endParaRPr lang="en-GB"/>
          </a:p>
        </p:txBody>
      </p:sp>
      <p:sp>
        <p:nvSpPr>
          <p:cNvPr id="7" name="Slide Number Placeholder 6">
            <a:extLst>
              <a:ext uri="{FF2B5EF4-FFF2-40B4-BE49-F238E27FC236}">
                <a16:creationId xmlns:a16="http://schemas.microsoft.com/office/drawing/2014/main" id="{A4785A34-1C5D-4251-82C8-59B812273F11}"/>
              </a:ext>
            </a:extLst>
          </p:cNvPr>
          <p:cNvSpPr>
            <a:spLocks noGrp="1"/>
          </p:cNvSpPr>
          <p:nvPr>
            <p:ph type="sldNum" sz="quarter" idx="13"/>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1888353429"/>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p:cSld name="Title, Content grey">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929DCE80-A37B-4920-8174-381EF783CD72}"/>
              </a:ext>
            </a:extLst>
          </p:cNvPr>
          <p:cNvSpPr/>
          <p:nvPr/>
        </p:nvSpPr>
        <p:spPr>
          <a:xfrm>
            <a:off x="-1" y="2648932"/>
            <a:ext cx="12195175" cy="3727379"/>
          </a:xfrm>
          <a:prstGeom prst="rect">
            <a:avLst/>
          </a:prstGeom>
          <a:gradFill>
            <a:gsLst>
              <a:gs pos="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8B574617-1C2F-4AFD-B402-0EE9ED9EB681}"/>
              </a:ext>
            </a:extLst>
          </p:cNvPr>
          <p:cNvSpPr>
            <a:spLocks noGrp="1"/>
          </p:cNvSpPr>
          <p:nvPr>
            <p:ph type="title"/>
          </p:nvPr>
        </p:nvSpPr>
        <p:spPr/>
        <p:txBody>
          <a:bodyPr/>
          <a:lstStyle>
            <a:lvl1pPr>
              <a:defRPr sz="2700"/>
            </a:lvl1pPr>
          </a:lstStyle>
          <a:p>
            <a:r>
              <a:rPr lang="de-DE"/>
              <a:t>Mastertitelformat bearbeiten</a:t>
            </a:r>
          </a:p>
        </p:txBody>
      </p:sp>
      <p:sp>
        <p:nvSpPr>
          <p:cNvPr id="8" name="Inhaltsplatzhalter 5">
            <a:extLst>
              <a:ext uri="{FF2B5EF4-FFF2-40B4-BE49-F238E27FC236}">
                <a16:creationId xmlns:a16="http://schemas.microsoft.com/office/drawing/2014/main" id="{2BBE291B-8A14-4D97-908B-EFE9FCC558B9}"/>
              </a:ext>
            </a:extLst>
          </p:cNvPr>
          <p:cNvSpPr>
            <a:spLocks noGrp="1"/>
          </p:cNvSpPr>
          <p:nvPr>
            <p:ph sz="quarter" idx="10"/>
          </p:nvPr>
        </p:nvSpPr>
        <p:spPr>
          <a:xfrm>
            <a:off x="322263" y="1525588"/>
            <a:ext cx="11547325" cy="478313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e Placeholder 3">
            <a:extLst>
              <a:ext uri="{FF2B5EF4-FFF2-40B4-BE49-F238E27FC236}">
                <a16:creationId xmlns:a16="http://schemas.microsoft.com/office/drawing/2014/main" id="{0DDC1D36-D307-49D0-8F00-278BFFD68373}"/>
              </a:ext>
            </a:extLst>
          </p:cNvPr>
          <p:cNvSpPr>
            <a:spLocks noGrp="1"/>
          </p:cNvSpPr>
          <p:nvPr>
            <p:ph type="dt" sz="half" idx="11"/>
          </p:nvPr>
        </p:nvSpPr>
        <p:spPr/>
        <p:txBody>
          <a:bodyPr/>
          <a:lstStyle/>
          <a:p>
            <a:r>
              <a:rPr lang="de-DE"/>
              <a:t>07.10.2022 | Workshop DAR | Mackuth, Buchner, Hasslbauer, Schmideder</a:t>
            </a:r>
            <a:endParaRPr lang="en-GB"/>
          </a:p>
        </p:txBody>
      </p:sp>
      <p:sp>
        <p:nvSpPr>
          <p:cNvPr id="6" name="Slide Number Placeholder 5">
            <a:extLst>
              <a:ext uri="{FF2B5EF4-FFF2-40B4-BE49-F238E27FC236}">
                <a16:creationId xmlns:a16="http://schemas.microsoft.com/office/drawing/2014/main" id="{1EC09AA0-BB4E-473F-A1FD-43C6BACD6EE7}"/>
              </a:ext>
            </a:extLst>
          </p:cNvPr>
          <p:cNvSpPr>
            <a:spLocks noGrp="1"/>
          </p:cNvSpPr>
          <p:nvPr>
            <p:ph type="sldNum" sz="quarter" idx="13"/>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803969228"/>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p:cSld name="Title, Subtitle, Content grey">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1822066C-E29D-4ABF-BEBE-F91EB1C833E2}"/>
              </a:ext>
            </a:extLst>
          </p:cNvPr>
          <p:cNvSpPr/>
          <p:nvPr/>
        </p:nvSpPr>
        <p:spPr>
          <a:xfrm>
            <a:off x="-1" y="2648932"/>
            <a:ext cx="12195175" cy="3727379"/>
          </a:xfrm>
          <a:prstGeom prst="rect">
            <a:avLst/>
          </a:prstGeom>
          <a:gradFill>
            <a:gsLst>
              <a:gs pos="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platzhalter 2">
            <a:extLst>
              <a:ext uri="{FF2B5EF4-FFF2-40B4-BE49-F238E27FC236}">
                <a16:creationId xmlns:a16="http://schemas.microsoft.com/office/drawing/2014/main" id="{4932ED2A-326E-49EE-BC82-7EF9E744C1EC}"/>
              </a:ext>
            </a:extLst>
          </p:cNvPr>
          <p:cNvSpPr>
            <a:spLocks noGrp="1"/>
          </p:cNvSpPr>
          <p:nvPr>
            <p:ph type="body" sz="quarter" idx="10"/>
          </p:nvPr>
        </p:nvSpPr>
        <p:spPr>
          <a:xfrm>
            <a:off x="324001" y="1035824"/>
            <a:ext cx="9698038" cy="365939"/>
          </a:xfrm>
        </p:spPr>
        <p:txBody>
          <a:bodyPr bIns="57600" anchor="t" anchorCtr="0">
            <a:spAutoFit/>
          </a:bodyPr>
          <a:lstStyle>
            <a:lvl1pPr>
              <a:defRPr b="1"/>
            </a:lvl1pPr>
          </a:lstStyle>
          <a:p>
            <a:pPr lvl="0"/>
            <a:r>
              <a:rPr lang="de-DE"/>
              <a:t>Mastertextformat bearbeiten</a:t>
            </a:r>
          </a:p>
        </p:txBody>
      </p:sp>
      <p:sp>
        <p:nvSpPr>
          <p:cNvPr id="4" name="Titel 3">
            <a:extLst>
              <a:ext uri="{FF2B5EF4-FFF2-40B4-BE49-F238E27FC236}">
                <a16:creationId xmlns:a16="http://schemas.microsoft.com/office/drawing/2014/main" id="{B26A37EC-14BE-4C6F-AF7B-89CDA6E90A0C}"/>
              </a:ext>
            </a:extLst>
          </p:cNvPr>
          <p:cNvSpPr>
            <a:spLocks noGrp="1"/>
          </p:cNvSpPr>
          <p:nvPr>
            <p:ph type="title"/>
          </p:nvPr>
        </p:nvSpPr>
        <p:spPr>
          <a:xfrm>
            <a:off x="324000" y="539600"/>
            <a:ext cx="9697138" cy="415370"/>
          </a:xfrm>
        </p:spPr>
        <p:txBody>
          <a:bodyPr>
            <a:noAutofit/>
          </a:bodyPr>
          <a:lstStyle>
            <a:lvl1pPr>
              <a:defRPr sz="2700"/>
            </a:lvl1pPr>
          </a:lstStyle>
          <a:p>
            <a:r>
              <a:rPr lang="de-DE"/>
              <a:t>Mastertitelformat bearbeiten</a:t>
            </a:r>
          </a:p>
        </p:txBody>
      </p:sp>
      <p:sp>
        <p:nvSpPr>
          <p:cNvPr id="9" name="Inhaltsplatzhalter 5">
            <a:extLst>
              <a:ext uri="{FF2B5EF4-FFF2-40B4-BE49-F238E27FC236}">
                <a16:creationId xmlns:a16="http://schemas.microsoft.com/office/drawing/2014/main" id="{DB3E9F7D-B8D3-4AE2-9079-3AAB64C0C99E}"/>
              </a:ext>
            </a:extLst>
          </p:cNvPr>
          <p:cNvSpPr>
            <a:spLocks noGrp="1"/>
          </p:cNvSpPr>
          <p:nvPr>
            <p:ph sz="quarter" idx="11"/>
          </p:nvPr>
        </p:nvSpPr>
        <p:spPr>
          <a:xfrm>
            <a:off x="322263" y="1525588"/>
            <a:ext cx="11547325" cy="478313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e Placeholder 4">
            <a:extLst>
              <a:ext uri="{FF2B5EF4-FFF2-40B4-BE49-F238E27FC236}">
                <a16:creationId xmlns:a16="http://schemas.microsoft.com/office/drawing/2014/main" id="{AF57936E-57A6-458A-9D44-1D7FF6633ACC}"/>
              </a:ext>
            </a:extLst>
          </p:cNvPr>
          <p:cNvSpPr>
            <a:spLocks noGrp="1"/>
          </p:cNvSpPr>
          <p:nvPr>
            <p:ph type="dt" sz="half" idx="12"/>
          </p:nvPr>
        </p:nvSpPr>
        <p:spPr/>
        <p:txBody>
          <a:bodyPr/>
          <a:lstStyle/>
          <a:p>
            <a:r>
              <a:rPr lang="de-DE"/>
              <a:t>07.10.2022 | Workshop DAR | Mackuth, Buchner, Hasslbauer, Schmideder</a:t>
            </a:r>
            <a:endParaRPr lang="en-GB"/>
          </a:p>
        </p:txBody>
      </p:sp>
      <p:sp>
        <p:nvSpPr>
          <p:cNvPr id="7" name="Slide Number Placeholder 6">
            <a:extLst>
              <a:ext uri="{FF2B5EF4-FFF2-40B4-BE49-F238E27FC236}">
                <a16:creationId xmlns:a16="http://schemas.microsoft.com/office/drawing/2014/main" id="{40F4FB03-8F83-4751-ACCA-263EBF88CD4B}"/>
              </a:ext>
            </a:extLst>
          </p:cNvPr>
          <p:cNvSpPr>
            <a:spLocks noGrp="1"/>
          </p:cNvSpPr>
          <p:nvPr>
            <p:ph type="sldNum" sz="quarter" idx="14"/>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167897448"/>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p:cSld name="Title, 2 Content grey">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57BB6443-2004-4402-83B6-9A1C81276484}"/>
              </a:ext>
            </a:extLst>
          </p:cNvPr>
          <p:cNvSpPr/>
          <p:nvPr/>
        </p:nvSpPr>
        <p:spPr>
          <a:xfrm>
            <a:off x="-1" y="2648932"/>
            <a:ext cx="12195175" cy="3727379"/>
          </a:xfrm>
          <a:prstGeom prst="rect">
            <a:avLst/>
          </a:prstGeom>
          <a:gradFill>
            <a:gsLst>
              <a:gs pos="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8B574617-1C2F-4AFD-B402-0EE9ED9EB681}"/>
              </a:ext>
            </a:extLst>
          </p:cNvPr>
          <p:cNvSpPr>
            <a:spLocks noGrp="1"/>
          </p:cNvSpPr>
          <p:nvPr>
            <p:ph type="title"/>
          </p:nvPr>
        </p:nvSpPr>
        <p:spPr/>
        <p:txBody>
          <a:bodyPr/>
          <a:lstStyle>
            <a:lvl1pPr>
              <a:defRPr sz="2700"/>
            </a:lvl1pPr>
          </a:lstStyle>
          <a:p>
            <a:r>
              <a:rPr lang="de-DE"/>
              <a:t>Mastertitelformat bearbeiten</a:t>
            </a:r>
          </a:p>
        </p:txBody>
      </p:sp>
      <p:sp>
        <p:nvSpPr>
          <p:cNvPr id="4" name="Inhaltsplatzhalter 3">
            <a:extLst>
              <a:ext uri="{FF2B5EF4-FFF2-40B4-BE49-F238E27FC236}">
                <a16:creationId xmlns:a16="http://schemas.microsoft.com/office/drawing/2014/main" id="{17758379-639B-4BAE-8918-9F6FDF2318F9}"/>
              </a:ext>
            </a:extLst>
          </p:cNvPr>
          <p:cNvSpPr>
            <a:spLocks noGrp="1"/>
          </p:cNvSpPr>
          <p:nvPr>
            <p:ph sz="quarter" idx="10"/>
          </p:nvPr>
        </p:nvSpPr>
        <p:spPr>
          <a:xfrm>
            <a:off x="6276794" y="1525588"/>
            <a:ext cx="5592794" cy="478373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Inhaltsplatzhalter 5">
            <a:extLst>
              <a:ext uri="{FF2B5EF4-FFF2-40B4-BE49-F238E27FC236}">
                <a16:creationId xmlns:a16="http://schemas.microsoft.com/office/drawing/2014/main" id="{27A25D9E-4184-40A3-AFED-F776780274D9}"/>
              </a:ext>
            </a:extLst>
          </p:cNvPr>
          <p:cNvSpPr>
            <a:spLocks noGrp="1"/>
          </p:cNvSpPr>
          <p:nvPr>
            <p:ph sz="quarter" idx="11"/>
          </p:nvPr>
        </p:nvSpPr>
        <p:spPr>
          <a:xfrm>
            <a:off x="322263" y="1525588"/>
            <a:ext cx="5592795" cy="478313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e Placeholder 4">
            <a:extLst>
              <a:ext uri="{FF2B5EF4-FFF2-40B4-BE49-F238E27FC236}">
                <a16:creationId xmlns:a16="http://schemas.microsoft.com/office/drawing/2014/main" id="{D0884039-114A-4FDD-BEA3-6DA5822A3ED9}"/>
              </a:ext>
            </a:extLst>
          </p:cNvPr>
          <p:cNvSpPr>
            <a:spLocks noGrp="1"/>
          </p:cNvSpPr>
          <p:nvPr>
            <p:ph type="dt" sz="half" idx="12"/>
          </p:nvPr>
        </p:nvSpPr>
        <p:spPr/>
        <p:txBody>
          <a:bodyPr/>
          <a:lstStyle/>
          <a:p>
            <a:r>
              <a:rPr lang="de-DE"/>
              <a:t>07.10.2022 | Workshop DAR | Mackuth, Buchner, Hasslbauer, Schmideder</a:t>
            </a:r>
            <a:endParaRPr lang="en-GB"/>
          </a:p>
        </p:txBody>
      </p:sp>
      <p:sp>
        <p:nvSpPr>
          <p:cNvPr id="7" name="Slide Number Placeholder 6">
            <a:extLst>
              <a:ext uri="{FF2B5EF4-FFF2-40B4-BE49-F238E27FC236}">
                <a16:creationId xmlns:a16="http://schemas.microsoft.com/office/drawing/2014/main" id="{0BC7DFD5-7FC9-4F2B-8524-30A069377A2E}"/>
              </a:ext>
            </a:extLst>
          </p:cNvPr>
          <p:cNvSpPr>
            <a:spLocks noGrp="1"/>
          </p:cNvSpPr>
          <p:nvPr>
            <p:ph type="sldNum" sz="quarter" idx="14"/>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2065961903"/>
      </p:ext>
    </p:extLst>
  </p:cSld>
  <p:clrMapOvr>
    <a:masterClrMapping/>
  </p:clrMapOvr>
  <p:extLst>
    <p:ext uri="{DCECCB84-F9BA-43D5-87BE-67443E8EF086}">
      <p15:sldGuideLst xmlns:p15="http://schemas.microsoft.com/office/powerpoint/2012/main">
        <p15:guide id="1" pos="3728">
          <p15:clr>
            <a:srgbClr val="FBAE40"/>
          </p15:clr>
        </p15:guide>
        <p15:guide id="2" pos="3954">
          <p15:clr>
            <a:srgbClr val="FBAE40"/>
          </p15:clr>
        </p15:guide>
      </p15:sldGuideLst>
    </p:ext>
  </p:extLst>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p:cSld name="Title, Subtitle, 2 Content grey">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E9D05DA-2E3E-48E8-9FC5-408FD39729E0}"/>
              </a:ext>
            </a:extLst>
          </p:cNvPr>
          <p:cNvSpPr/>
          <p:nvPr/>
        </p:nvSpPr>
        <p:spPr>
          <a:xfrm>
            <a:off x="-1" y="2648932"/>
            <a:ext cx="12195175" cy="3727379"/>
          </a:xfrm>
          <a:prstGeom prst="rect">
            <a:avLst/>
          </a:prstGeom>
          <a:gradFill>
            <a:gsLst>
              <a:gs pos="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platzhalter 2">
            <a:extLst>
              <a:ext uri="{FF2B5EF4-FFF2-40B4-BE49-F238E27FC236}">
                <a16:creationId xmlns:a16="http://schemas.microsoft.com/office/drawing/2014/main" id="{4932ED2A-326E-49EE-BC82-7EF9E744C1EC}"/>
              </a:ext>
            </a:extLst>
          </p:cNvPr>
          <p:cNvSpPr>
            <a:spLocks noGrp="1"/>
          </p:cNvSpPr>
          <p:nvPr>
            <p:ph type="body" sz="quarter" idx="10"/>
          </p:nvPr>
        </p:nvSpPr>
        <p:spPr>
          <a:xfrm>
            <a:off x="324001" y="1035824"/>
            <a:ext cx="9698038" cy="365939"/>
          </a:xfrm>
        </p:spPr>
        <p:txBody>
          <a:bodyPr bIns="57600" anchor="t" anchorCtr="0">
            <a:spAutoFit/>
          </a:bodyPr>
          <a:lstStyle>
            <a:lvl1pPr>
              <a:defRPr b="1"/>
            </a:lvl1pPr>
          </a:lstStyle>
          <a:p>
            <a:pPr lvl="0"/>
            <a:r>
              <a:rPr lang="de-DE"/>
              <a:t>Mastertextformat bearbeiten</a:t>
            </a:r>
          </a:p>
        </p:txBody>
      </p:sp>
      <p:sp>
        <p:nvSpPr>
          <p:cNvPr id="4" name="Titel 3">
            <a:extLst>
              <a:ext uri="{FF2B5EF4-FFF2-40B4-BE49-F238E27FC236}">
                <a16:creationId xmlns:a16="http://schemas.microsoft.com/office/drawing/2014/main" id="{B26A37EC-14BE-4C6F-AF7B-89CDA6E90A0C}"/>
              </a:ext>
            </a:extLst>
          </p:cNvPr>
          <p:cNvSpPr>
            <a:spLocks noGrp="1"/>
          </p:cNvSpPr>
          <p:nvPr>
            <p:ph type="title"/>
          </p:nvPr>
        </p:nvSpPr>
        <p:spPr>
          <a:xfrm>
            <a:off x="324000" y="539600"/>
            <a:ext cx="9697138" cy="415370"/>
          </a:xfrm>
        </p:spPr>
        <p:txBody>
          <a:bodyPr>
            <a:noAutofit/>
          </a:bodyPr>
          <a:lstStyle>
            <a:lvl1pPr>
              <a:defRPr sz="2700"/>
            </a:lvl1pPr>
          </a:lstStyle>
          <a:p>
            <a:r>
              <a:rPr lang="de-DE"/>
              <a:t>Mastertitelformat bearbeiten</a:t>
            </a:r>
          </a:p>
        </p:txBody>
      </p:sp>
      <p:sp>
        <p:nvSpPr>
          <p:cNvPr id="10" name="Inhaltsplatzhalter 3">
            <a:extLst>
              <a:ext uri="{FF2B5EF4-FFF2-40B4-BE49-F238E27FC236}">
                <a16:creationId xmlns:a16="http://schemas.microsoft.com/office/drawing/2014/main" id="{1FFB7F91-C47F-45F3-97AF-6C1E4EBCD0E2}"/>
              </a:ext>
            </a:extLst>
          </p:cNvPr>
          <p:cNvSpPr>
            <a:spLocks noGrp="1"/>
          </p:cNvSpPr>
          <p:nvPr>
            <p:ph sz="quarter" idx="11"/>
          </p:nvPr>
        </p:nvSpPr>
        <p:spPr>
          <a:xfrm>
            <a:off x="6276794" y="1525588"/>
            <a:ext cx="5592794" cy="478373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Inhaltsplatzhalter 5">
            <a:extLst>
              <a:ext uri="{FF2B5EF4-FFF2-40B4-BE49-F238E27FC236}">
                <a16:creationId xmlns:a16="http://schemas.microsoft.com/office/drawing/2014/main" id="{86938B70-BEE5-4974-B243-A28B145B832F}"/>
              </a:ext>
            </a:extLst>
          </p:cNvPr>
          <p:cNvSpPr>
            <a:spLocks noGrp="1"/>
          </p:cNvSpPr>
          <p:nvPr>
            <p:ph sz="quarter" idx="12"/>
          </p:nvPr>
        </p:nvSpPr>
        <p:spPr>
          <a:xfrm>
            <a:off x="322263" y="1525588"/>
            <a:ext cx="5592795" cy="478313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e Placeholder 4">
            <a:extLst>
              <a:ext uri="{FF2B5EF4-FFF2-40B4-BE49-F238E27FC236}">
                <a16:creationId xmlns:a16="http://schemas.microsoft.com/office/drawing/2014/main" id="{7D3910D7-B700-4F05-B4AB-7842622DDA4C}"/>
              </a:ext>
            </a:extLst>
          </p:cNvPr>
          <p:cNvSpPr>
            <a:spLocks noGrp="1"/>
          </p:cNvSpPr>
          <p:nvPr>
            <p:ph type="dt" sz="half" idx="13"/>
          </p:nvPr>
        </p:nvSpPr>
        <p:spPr/>
        <p:txBody>
          <a:bodyPr/>
          <a:lstStyle/>
          <a:p>
            <a:r>
              <a:rPr lang="de-DE"/>
              <a:t>07.10.2022 | Workshop DAR | Mackuth, Buchner, Hasslbauer, Schmideder</a:t>
            </a:r>
            <a:endParaRPr lang="en-GB"/>
          </a:p>
        </p:txBody>
      </p:sp>
      <p:sp>
        <p:nvSpPr>
          <p:cNvPr id="7" name="Slide Number Placeholder 6">
            <a:extLst>
              <a:ext uri="{FF2B5EF4-FFF2-40B4-BE49-F238E27FC236}">
                <a16:creationId xmlns:a16="http://schemas.microsoft.com/office/drawing/2014/main" id="{7BD4329F-2574-425A-82A8-DFCDEDE8EE26}"/>
              </a:ext>
            </a:extLst>
          </p:cNvPr>
          <p:cNvSpPr>
            <a:spLocks noGrp="1"/>
          </p:cNvSpPr>
          <p:nvPr>
            <p:ph type="sldNum" sz="quarter" idx="15"/>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450101942"/>
      </p:ext>
    </p:extLst>
  </p:cSld>
  <p:clrMapOvr>
    <a:masterClrMapping/>
  </p:clrMapOvr>
  <p:extLst>
    <p:ext uri="{DCECCB84-F9BA-43D5-87BE-67443E8EF086}">
      <p15:sldGuideLst xmlns:p15="http://schemas.microsoft.com/office/powerpoint/2012/main">
        <p15:guide id="1" pos="3728">
          <p15:clr>
            <a:srgbClr val="FBAE40"/>
          </p15:clr>
        </p15:guide>
        <p15:guide id="2" pos="3954">
          <p15:clr>
            <a:srgbClr val="FBAE40"/>
          </p15:clr>
        </p15:guide>
      </p15:sldGuideLst>
    </p:ext>
  </p:extLst>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p:cSld name="Title, Picture, Content grey">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744FAC09-9371-40D7-B487-51FADACDC3B7}"/>
              </a:ext>
            </a:extLst>
          </p:cNvPr>
          <p:cNvSpPr/>
          <p:nvPr/>
        </p:nvSpPr>
        <p:spPr>
          <a:xfrm>
            <a:off x="-1" y="2648932"/>
            <a:ext cx="12195175" cy="3727379"/>
          </a:xfrm>
          <a:prstGeom prst="rect">
            <a:avLst/>
          </a:prstGeom>
          <a:gradFill>
            <a:gsLst>
              <a:gs pos="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8B574617-1C2F-4AFD-B402-0EE9ED9EB681}"/>
              </a:ext>
            </a:extLst>
          </p:cNvPr>
          <p:cNvSpPr>
            <a:spLocks noGrp="1"/>
          </p:cNvSpPr>
          <p:nvPr>
            <p:ph type="title"/>
          </p:nvPr>
        </p:nvSpPr>
        <p:spPr/>
        <p:txBody>
          <a:bodyPr/>
          <a:lstStyle>
            <a:lvl1pPr>
              <a:defRPr sz="2700"/>
            </a:lvl1pPr>
          </a:lstStyle>
          <a:p>
            <a:r>
              <a:rPr lang="de-DE"/>
              <a:t>Mastertitelformat bearbeiten</a:t>
            </a:r>
          </a:p>
        </p:txBody>
      </p:sp>
      <p:sp>
        <p:nvSpPr>
          <p:cNvPr id="4" name="Inhaltsplatzhalter 3">
            <a:extLst>
              <a:ext uri="{FF2B5EF4-FFF2-40B4-BE49-F238E27FC236}">
                <a16:creationId xmlns:a16="http://schemas.microsoft.com/office/drawing/2014/main" id="{17758379-639B-4BAE-8918-9F6FDF2318F9}"/>
              </a:ext>
            </a:extLst>
          </p:cNvPr>
          <p:cNvSpPr>
            <a:spLocks noGrp="1"/>
          </p:cNvSpPr>
          <p:nvPr>
            <p:ph sz="quarter" idx="10"/>
          </p:nvPr>
        </p:nvSpPr>
        <p:spPr>
          <a:xfrm>
            <a:off x="6276794" y="1525588"/>
            <a:ext cx="5592794" cy="478373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Bildplatzhalter 4">
            <a:extLst>
              <a:ext uri="{FF2B5EF4-FFF2-40B4-BE49-F238E27FC236}">
                <a16:creationId xmlns:a16="http://schemas.microsoft.com/office/drawing/2014/main" id="{37991470-7FC2-4312-A525-2E8AF634381E}"/>
              </a:ext>
            </a:extLst>
          </p:cNvPr>
          <p:cNvSpPr>
            <a:spLocks noGrp="1"/>
          </p:cNvSpPr>
          <p:nvPr>
            <p:ph type="pic" sz="quarter" idx="11"/>
          </p:nvPr>
        </p:nvSpPr>
        <p:spPr>
          <a:xfrm>
            <a:off x="1" y="1525588"/>
            <a:ext cx="5918200" cy="4852353"/>
          </a:xfrm>
        </p:spPr>
        <p:txBody>
          <a:bodyPr/>
          <a:lstStyle/>
          <a:p>
            <a:r>
              <a:rPr lang="de-DE"/>
              <a:t>Bild durch Klicken auf Symbol hinzufügen</a:t>
            </a:r>
          </a:p>
        </p:txBody>
      </p:sp>
      <p:sp>
        <p:nvSpPr>
          <p:cNvPr id="6" name="Date Placeholder 5">
            <a:extLst>
              <a:ext uri="{FF2B5EF4-FFF2-40B4-BE49-F238E27FC236}">
                <a16:creationId xmlns:a16="http://schemas.microsoft.com/office/drawing/2014/main" id="{A9599C3C-2684-44A6-924A-4984BE13AB50}"/>
              </a:ext>
            </a:extLst>
          </p:cNvPr>
          <p:cNvSpPr>
            <a:spLocks noGrp="1"/>
          </p:cNvSpPr>
          <p:nvPr>
            <p:ph type="dt" sz="half" idx="12"/>
          </p:nvPr>
        </p:nvSpPr>
        <p:spPr/>
        <p:txBody>
          <a:bodyPr/>
          <a:lstStyle/>
          <a:p>
            <a:r>
              <a:rPr lang="de-DE"/>
              <a:t>07.10.2022 | Workshop DAR | Mackuth, Buchner, Hasslbauer, Schmideder</a:t>
            </a:r>
            <a:endParaRPr lang="en-GB"/>
          </a:p>
        </p:txBody>
      </p:sp>
      <p:sp>
        <p:nvSpPr>
          <p:cNvPr id="9" name="Slide Number Placeholder 8">
            <a:extLst>
              <a:ext uri="{FF2B5EF4-FFF2-40B4-BE49-F238E27FC236}">
                <a16:creationId xmlns:a16="http://schemas.microsoft.com/office/drawing/2014/main" id="{2C275C45-7BEC-4C42-82DA-C53C9C855632}"/>
              </a:ext>
            </a:extLst>
          </p:cNvPr>
          <p:cNvSpPr>
            <a:spLocks noGrp="1"/>
          </p:cNvSpPr>
          <p:nvPr>
            <p:ph type="sldNum" sz="quarter" idx="14"/>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3149372083"/>
      </p:ext>
    </p:extLst>
  </p:cSld>
  <p:clrMapOvr>
    <a:masterClrMapping/>
  </p:clrMapOvr>
  <p:extLst>
    <p:ext uri="{DCECCB84-F9BA-43D5-87BE-67443E8EF086}">
      <p15:sldGuideLst xmlns:p15="http://schemas.microsoft.com/office/powerpoint/2012/main">
        <p15:guide id="1" pos="3728">
          <p15:clr>
            <a:srgbClr val="FBAE40"/>
          </p15:clr>
        </p15:guide>
        <p15:guide id="2" pos="3954">
          <p15:clr>
            <a:srgbClr val="FBAE40"/>
          </p15:clr>
        </p15:guide>
      </p15:sldGuideLst>
    </p:ext>
  </p:extLst>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p:cSld name="Title, Subtitle, Picture, Content grey">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D350B192-71BF-4DA4-8CA3-B91B81BB8D67}"/>
              </a:ext>
            </a:extLst>
          </p:cNvPr>
          <p:cNvSpPr/>
          <p:nvPr/>
        </p:nvSpPr>
        <p:spPr>
          <a:xfrm>
            <a:off x="-1" y="2648932"/>
            <a:ext cx="12195175" cy="3727379"/>
          </a:xfrm>
          <a:prstGeom prst="rect">
            <a:avLst/>
          </a:prstGeom>
          <a:gradFill>
            <a:gsLst>
              <a:gs pos="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platzhalter 2">
            <a:extLst>
              <a:ext uri="{FF2B5EF4-FFF2-40B4-BE49-F238E27FC236}">
                <a16:creationId xmlns:a16="http://schemas.microsoft.com/office/drawing/2014/main" id="{4932ED2A-326E-49EE-BC82-7EF9E744C1EC}"/>
              </a:ext>
            </a:extLst>
          </p:cNvPr>
          <p:cNvSpPr>
            <a:spLocks noGrp="1"/>
          </p:cNvSpPr>
          <p:nvPr>
            <p:ph type="body" sz="quarter" idx="10"/>
          </p:nvPr>
        </p:nvSpPr>
        <p:spPr>
          <a:xfrm>
            <a:off x="324001" y="1035824"/>
            <a:ext cx="9698038" cy="365939"/>
          </a:xfrm>
        </p:spPr>
        <p:txBody>
          <a:bodyPr bIns="57600" anchor="t" anchorCtr="0">
            <a:spAutoFit/>
          </a:bodyPr>
          <a:lstStyle>
            <a:lvl1pPr>
              <a:defRPr b="1"/>
            </a:lvl1pPr>
          </a:lstStyle>
          <a:p>
            <a:pPr lvl="0"/>
            <a:r>
              <a:rPr lang="de-DE"/>
              <a:t>Mastertextformat bearbeiten</a:t>
            </a:r>
          </a:p>
        </p:txBody>
      </p:sp>
      <p:sp>
        <p:nvSpPr>
          <p:cNvPr id="4" name="Titel 3">
            <a:extLst>
              <a:ext uri="{FF2B5EF4-FFF2-40B4-BE49-F238E27FC236}">
                <a16:creationId xmlns:a16="http://schemas.microsoft.com/office/drawing/2014/main" id="{B26A37EC-14BE-4C6F-AF7B-89CDA6E90A0C}"/>
              </a:ext>
            </a:extLst>
          </p:cNvPr>
          <p:cNvSpPr>
            <a:spLocks noGrp="1"/>
          </p:cNvSpPr>
          <p:nvPr>
            <p:ph type="title"/>
          </p:nvPr>
        </p:nvSpPr>
        <p:spPr>
          <a:xfrm>
            <a:off x="324000" y="539600"/>
            <a:ext cx="9697138" cy="415370"/>
          </a:xfrm>
        </p:spPr>
        <p:txBody>
          <a:bodyPr>
            <a:noAutofit/>
          </a:bodyPr>
          <a:lstStyle>
            <a:lvl1pPr>
              <a:defRPr sz="2700"/>
            </a:lvl1pPr>
          </a:lstStyle>
          <a:p>
            <a:r>
              <a:rPr lang="de-DE"/>
              <a:t>Mastertitelformat bearbeiten</a:t>
            </a:r>
          </a:p>
        </p:txBody>
      </p:sp>
      <p:sp>
        <p:nvSpPr>
          <p:cNvPr id="10" name="Inhaltsplatzhalter 3">
            <a:extLst>
              <a:ext uri="{FF2B5EF4-FFF2-40B4-BE49-F238E27FC236}">
                <a16:creationId xmlns:a16="http://schemas.microsoft.com/office/drawing/2014/main" id="{1FFB7F91-C47F-45F3-97AF-6C1E4EBCD0E2}"/>
              </a:ext>
            </a:extLst>
          </p:cNvPr>
          <p:cNvSpPr>
            <a:spLocks noGrp="1"/>
          </p:cNvSpPr>
          <p:nvPr>
            <p:ph sz="quarter" idx="11"/>
          </p:nvPr>
        </p:nvSpPr>
        <p:spPr>
          <a:xfrm>
            <a:off x="6276794" y="1525588"/>
            <a:ext cx="5592794" cy="478373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Bildplatzhalter 4">
            <a:extLst>
              <a:ext uri="{FF2B5EF4-FFF2-40B4-BE49-F238E27FC236}">
                <a16:creationId xmlns:a16="http://schemas.microsoft.com/office/drawing/2014/main" id="{423EDF0F-554B-4A11-861D-4D88B8B50A55}"/>
              </a:ext>
            </a:extLst>
          </p:cNvPr>
          <p:cNvSpPr>
            <a:spLocks noGrp="1"/>
          </p:cNvSpPr>
          <p:nvPr>
            <p:ph type="pic" sz="quarter" idx="12"/>
          </p:nvPr>
        </p:nvSpPr>
        <p:spPr>
          <a:xfrm>
            <a:off x="1" y="1525588"/>
            <a:ext cx="5918200" cy="4852353"/>
          </a:xfrm>
        </p:spPr>
        <p:txBody>
          <a:bodyPr/>
          <a:lstStyle/>
          <a:p>
            <a:r>
              <a:rPr lang="de-DE"/>
              <a:t>Bild durch Klicken auf Symbol hinzufügen</a:t>
            </a:r>
          </a:p>
        </p:txBody>
      </p:sp>
      <p:sp>
        <p:nvSpPr>
          <p:cNvPr id="5" name="Date Placeholder 4">
            <a:extLst>
              <a:ext uri="{FF2B5EF4-FFF2-40B4-BE49-F238E27FC236}">
                <a16:creationId xmlns:a16="http://schemas.microsoft.com/office/drawing/2014/main" id="{DDEC1FF7-2DA2-4FFC-8A02-D41E108CC133}"/>
              </a:ext>
            </a:extLst>
          </p:cNvPr>
          <p:cNvSpPr>
            <a:spLocks noGrp="1"/>
          </p:cNvSpPr>
          <p:nvPr>
            <p:ph type="dt" sz="half" idx="13"/>
          </p:nvPr>
        </p:nvSpPr>
        <p:spPr/>
        <p:txBody>
          <a:bodyPr/>
          <a:lstStyle/>
          <a:p>
            <a:r>
              <a:rPr lang="de-DE"/>
              <a:t>07.10.2022 | Workshop DAR | Mackuth, Buchner, Hasslbauer, Schmideder</a:t>
            </a:r>
            <a:endParaRPr lang="en-GB"/>
          </a:p>
        </p:txBody>
      </p:sp>
      <p:sp>
        <p:nvSpPr>
          <p:cNvPr id="7" name="Slide Number Placeholder 6">
            <a:extLst>
              <a:ext uri="{FF2B5EF4-FFF2-40B4-BE49-F238E27FC236}">
                <a16:creationId xmlns:a16="http://schemas.microsoft.com/office/drawing/2014/main" id="{D6D31F3F-7164-40C8-B19D-81648588D42F}"/>
              </a:ext>
            </a:extLst>
          </p:cNvPr>
          <p:cNvSpPr>
            <a:spLocks noGrp="1"/>
          </p:cNvSpPr>
          <p:nvPr>
            <p:ph type="sldNum" sz="quarter" idx="15"/>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568003723"/>
      </p:ext>
    </p:extLst>
  </p:cSld>
  <p:clrMapOvr>
    <a:masterClrMapping/>
  </p:clrMapOvr>
  <p:extLst>
    <p:ext uri="{DCECCB84-F9BA-43D5-87BE-67443E8EF086}">
      <p15:sldGuideLst xmlns:p15="http://schemas.microsoft.com/office/powerpoint/2012/main">
        <p15:guide id="1" pos="3728">
          <p15:clr>
            <a:srgbClr val="FBAE40"/>
          </p15:clr>
        </p15:guide>
        <p15:guide id="2" pos="395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ubtitle, Content">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4932ED2A-326E-49EE-BC82-7EF9E744C1EC}"/>
              </a:ext>
            </a:extLst>
          </p:cNvPr>
          <p:cNvSpPr>
            <a:spLocks noGrp="1"/>
          </p:cNvSpPr>
          <p:nvPr>
            <p:ph type="body" sz="quarter" idx="10"/>
          </p:nvPr>
        </p:nvSpPr>
        <p:spPr>
          <a:xfrm>
            <a:off x="324001" y="1035824"/>
            <a:ext cx="9698038" cy="365939"/>
          </a:xfrm>
        </p:spPr>
        <p:txBody>
          <a:bodyPr bIns="57600" anchor="t" anchorCtr="0">
            <a:spAutoFit/>
          </a:bodyPr>
          <a:lstStyle>
            <a:lvl1pPr>
              <a:defRPr b="1"/>
            </a:lvl1pPr>
          </a:lstStyle>
          <a:p>
            <a:pPr lvl="0"/>
            <a:r>
              <a:rPr lang="de-DE"/>
              <a:t>Mastertextformat bearbeiten</a:t>
            </a:r>
          </a:p>
        </p:txBody>
      </p:sp>
      <p:sp>
        <p:nvSpPr>
          <p:cNvPr id="4" name="Titel 3">
            <a:extLst>
              <a:ext uri="{FF2B5EF4-FFF2-40B4-BE49-F238E27FC236}">
                <a16:creationId xmlns:a16="http://schemas.microsoft.com/office/drawing/2014/main" id="{B26A37EC-14BE-4C6F-AF7B-89CDA6E90A0C}"/>
              </a:ext>
            </a:extLst>
          </p:cNvPr>
          <p:cNvSpPr>
            <a:spLocks noGrp="1"/>
          </p:cNvSpPr>
          <p:nvPr>
            <p:ph type="title"/>
          </p:nvPr>
        </p:nvSpPr>
        <p:spPr>
          <a:xfrm>
            <a:off x="324000" y="539600"/>
            <a:ext cx="9697138" cy="415370"/>
          </a:xfrm>
        </p:spPr>
        <p:txBody>
          <a:bodyPr>
            <a:noAutofit/>
          </a:bodyPr>
          <a:lstStyle>
            <a:lvl1pPr>
              <a:defRPr sz="2700"/>
            </a:lvl1pPr>
          </a:lstStyle>
          <a:p>
            <a:r>
              <a:rPr lang="de-DE"/>
              <a:t>Mastertitelformat bearbeiten</a:t>
            </a:r>
          </a:p>
        </p:txBody>
      </p:sp>
      <p:sp>
        <p:nvSpPr>
          <p:cNvPr id="13" name="Inhaltsplatzhalter 5">
            <a:extLst>
              <a:ext uri="{FF2B5EF4-FFF2-40B4-BE49-F238E27FC236}">
                <a16:creationId xmlns:a16="http://schemas.microsoft.com/office/drawing/2014/main" id="{176B9DA7-F8F6-48F6-A234-C6F4B7EFEF50}"/>
              </a:ext>
            </a:extLst>
          </p:cNvPr>
          <p:cNvSpPr>
            <a:spLocks noGrp="1"/>
          </p:cNvSpPr>
          <p:nvPr>
            <p:ph sz="quarter" idx="11"/>
          </p:nvPr>
        </p:nvSpPr>
        <p:spPr>
          <a:xfrm>
            <a:off x="322263" y="1525588"/>
            <a:ext cx="11547325" cy="478313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e Placeholder 4">
            <a:extLst>
              <a:ext uri="{FF2B5EF4-FFF2-40B4-BE49-F238E27FC236}">
                <a16:creationId xmlns:a16="http://schemas.microsoft.com/office/drawing/2014/main" id="{77B42C5D-44B2-4230-A082-4509C89AE752}"/>
              </a:ext>
            </a:extLst>
          </p:cNvPr>
          <p:cNvSpPr>
            <a:spLocks noGrp="1"/>
          </p:cNvSpPr>
          <p:nvPr>
            <p:ph type="dt" sz="half" idx="12"/>
          </p:nvPr>
        </p:nvSpPr>
        <p:spPr/>
        <p:txBody>
          <a:bodyPr/>
          <a:lstStyle/>
          <a:p>
            <a:r>
              <a:rPr lang="de-DE"/>
              <a:t>07.10.2022 | Workshop DAR | Mackuth, Buchner, Hasslbauer, Schmideder</a:t>
            </a:r>
            <a:endParaRPr lang="en-GB"/>
          </a:p>
        </p:txBody>
      </p:sp>
      <p:sp>
        <p:nvSpPr>
          <p:cNvPr id="7" name="Slide Number Placeholder 6">
            <a:extLst>
              <a:ext uri="{FF2B5EF4-FFF2-40B4-BE49-F238E27FC236}">
                <a16:creationId xmlns:a16="http://schemas.microsoft.com/office/drawing/2014/main" id="{299FE28A-F1FA-4671-86B8-072A3F025679}"/>
              </a:ext>
            </a:extLst>
          </p:cNvPr>
          <p:cNvSpPr>
            <a:spLocks noGrp="1"/>
          </p:cNvSpPr>
          <p:nvPr>
            <p:ph type="sldNum" sz="quarter" idx="14"/>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18552245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Conten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574617-1C2F-4AFD-B402-0EE9ED9EB681}"/>
              </a:ext>
            </a:extLst>
          </p:cNvPr>
          <p:cNvSpPr>
            <a:spLocks noGrp="1"/>
          </p:cNvSpPr>
          <p:nvPr>
            <p:ph type="title"/>
          </p:nvPr>
        </p:nvSpPr>
        <p:spPr/>
        <p:txBody>
          <a:bodyPr/>
          <a:lstStyle>
            <a:lvl1pPr>
              <a:defRPr sz="2700"/>
            </a:lvl1pPr>
          </a:lstStyle>
          <a:p>
            <a:r>
              <a:rPr lang="en-US"/>
              <a:t>Click to edit Master title style</a:t>
            </a:r>
            <a:endParaRPr lang="de-DE"/>
          </a:p>
        </p:txBody>
      </p:sp>
      <p:sp>
        <p:nvSpPr>
          <p:cNvPr id="6" name="Inhaltsplatzhalter 5">
            <a:extLst>
              <a:ext uri="{FF2B5EF4-FFF2-40B4-BE49-F238E27FC236}">
                <a16:creationId xmlns:a16="http://schemas.microsoft.com/office/drawing/2014/main" id="{3B62EF97-48E6-4AC0-AE53-0F979C519C58}"/>
              </a:ext>
            </a:extLst>
          </p:cNvPr>
          <p:cNvSpPr>
            <a:spLocks noGrp="1"/>
          </p:cNvSpPr>
          <p:nvPr>
            <p:ph sz="quarter" idx="10"/>
          </p:nvPr>
        </p:nvSpPr>
        <p:spPr>
          <a:xfrm>
            <a:off x="322263" y="1525588"/>
            <a:ext cx="11547325" cy="4783137"/>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844580E7-AD6F-4947-879D-158F0D9AE37E}"/>
              </a:ext>
            </a:extLst>
          </p:cNvPr>
          <p:cNvSpPr>
            <a:spLocks noGrp="1"/>
          </p:cNvSpPr>
          <p:nvPr>
            <p:ph type="dt" sz="half" idx="11"/>
          </p:nvPr>
        </p:nvSpPr>
        <p:spPr/>
        <p:txBody>
          <a:bodyPr/>
          <a:lstStyle/>
          <a:p>
            <a:r>
              <a:rPr lang="de-DE"/>
              <a:t>07.10.2022 | Workshop DAR | Mackuth, Buchner, Hasslbauer, Schmideder</a:t>
            </a:r>
            <a:endParaRPr lang="en-GB"/>
          </a:p>
        </p:txBody>
      </p:sp>
      <p:sp>
        <p:nvSpPr>
          <p:cNvPr id="7" name="Slide Number Placeholder 6">
            <a:extLst>
              <a:ext uri="{FF2B5EF4-FFF2-40B4-BE49-F238E27FC236}">
                <a16:creationId xmlns:a16="http://schemas.microsoft.com/office/drawing/2014/main" id="{F833AC7D-9CE6-4A14-91D6-3CF036E568CE}"/>
              </a:ext>
            </a:extLst>
          </p:cNvPr>
          <p:cNvSpPr>
            <a:spLocks noGrp="1"/>
          </p:cNvSpPr>
          <p:nvPr>
            <p:ph type="sldNum" sz="quarter" idx="13"/>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838886649"/>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p:cSld name="Title grey">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929DCE80-A37B-4920-8174-381EF783CD72}"/>
              </a:ext>
            </a:extLst>
          </p:cNvPr>
          <p:cNvSpPr/>
          <p:nvPr/>
        </p:nvSpPr>
        <p:spPr>
          <a:xfrm>
            <a:off x="-1" y="2648932"/>
            <a:ext cx="12195175" cy="3727379"/>
          </a:xfrm>
          <a:prstGeom prst="rect">
            <a:avLst/>
          </a:prstGeom>
          <a:gradFill>
            <a:gsLst>
              <a:gs pos="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8B574617-1C2F-4AFD-B402-0EE9ED9EB681}"/>
              </a:ext>
            </a:extLst>
          </p:cNvPr>
          <p:cNvSpPr>
            <a:spLocks noGrp="1"/>
          </p:cNvSpPr>
          <p:nvPr>
            <p:ph type="title"/>
          </p:nvPr>
        </p:nvSpPr>
        <p:spPr/>
        <p:txBody>
          <a:bodyPr/>
          <a:lstStyle>
            <a:lvl1pPr>
              <a:defRPr sz="2700"/>
            </a:lvl1pPr>
          </a:lstStyle>
          <a:p>
            <a:r>
              <a:rPr lang="de-DE"/>
              <a:t>Mastertitelformat bearbeiten</a:t>
            </a:r>
          </a:p>
        </p:txBody>
      </p:sp>
      <p:sp>
        <p:nvSpPr>
          <p:cNvPr id="4" name="Date Placeholder 3">
            <a:extLst>
              <a:ext uri="{FF2B5EF4-FFF2-40B4-BE49-F238E27FC236}">
                <a16:creationId xmlns:a16="http://schemas.microsoft.com/office/drawing/2014/main" id="{43B56FF3-F3BD-4AAD-BAAF-9AA310055C4B}"/>
              </a:ext>
            </a:extLst>
          </p:cNvPr>
          <p:cNvSpPr>
            <a:spLocks noGrp="1"/>
          </p:cNvSpPr>
          <p:nvPr>
            <p:ph type="dt" sz="half" idx="10"/>
          </p:nvPr>
        </p:nvSpPr>
        <p:spPr/>
        <p:txBody>
          <a:bodyPr/>
          <a:lstStyle/>
          <a:p>
            <a:r>
              <a:rPr lang="de-DE"/>
              <a:t>07.10.2022 | Workshop DAR | Mackuth, Buchner, Hasslbauer, Schmideder</a:t>
            </a:r>
            <a:endParaRPr lang="en-GB"/>
          </a:p>
        </p:txBody>
      </p:sp>
      <p:sp>
        <p:nvSpPr>
          <p:cNvPr id="6" name="Slide Number Placeholder 5">
            <a:extLst>
              <a:ext uri="{FF2B5EF4-FFF2-40B4-BE49-F238E27FC236}">
                <a16:creationId xmlns:a16="http://schemas.microsoft.com/office/drawing/2014/main" id="{172A35D2-50E5-4AFB-A9DC-E58BB8AED3F5}"/>
              </a:ext>
            </a:extLst>
          </p:cNvPr>
          <p:cNvSpPr>
            <a:spLocks noGrp="1"/>
          </p:cNvSpPr>
          <p:nvPr>
            <p:ph type="sldNum" sz="quarter" idx="12"/>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255993491"/>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p:cSld name="Title, Subtitle grey">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1822066C-E29D-4ABF-BEBE-F91EB1C833E2}"/>
              </a:ext>
            </a:extLst>
          </p:cNvPr>
          <p:cNvSpPr/>
          <p:nvPr/>
        </p:nvSpPr>
        <p:spPr>
          <a:xfrm>
            <a:off x="-1" y="2648932"/>
            <a:ext cx="12195175" cy="3727379"/>
          </a:xfrm>
          <a:prstGeom prst="rect">
            <a:avLst/>
          </a:prstGeom>
          <a:gradFill>
            <a:gsLst>
              <a:gs pos="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platzhalter 2">
            <a:extLst>
              <a:ext uri="{FF2B5EF4-FFF2-40B4-BE49-F238E27FC236}">
                <a16:creationId xmlns:a16="http://schemas.microsoft.com/office/drawing/2014/main" id="{4932ED2A-326E-49EE-BC82-7EF9E744C1EC}"/>
              </a:ext>
            </a:extLst>
          </p:cNvPr>
          <p:cNvSpPr>
            <a:spLocks noGrp="1"/>
          </p:cNvSpPr>
          <p:nvPr>
            <p:ph type="body" sz="quarter" idx="10"/>
          </p:nvPr>
        </p:nvSpPr>
        <p:spPr>
          <a:xfrm>
            <a:off x="324001" y="1035824"/>
            <a:ext cx="9698038" cy="365939"/>
          </a:xfrm>
        </p:spPr>
        <p:txBody>
          <a:bodyPr bIns="57600" anchor="t" anchorCtr="0">
            <a:spAutoFit/>
          </a:bodyPr>
          <a:lstStyle>
            <a:lvl1pPr>
              <a:defRPr b="1"/>
            </a:lvl1pPr>
          </a:lstStyle>
          <a:p>
            <a:pPr lvl="0"/>
            <a:r>
              <a:rPr lang="de-DE"/>
              <a:t>Mastertextformat bearbeiten</a:t>
            </a:r>
          </a:p>
        </p:txBody>
      </p:sp>
      <p:sp>
        <p:nvSpPr>
          <p:cNvPr id="4" name="Titel 3">
            <a:extLst>
              <a:ext uri="{FF2B5EF4-FFF2-40B4-BE49-F238E27FC236}">
                <a16:creationId xmlns:a16="http://schemas.microsoft.com/office/drawing/2014/main" id="{B26A37EC-14BE-4C6F-AF7B-89CDA6E90A0C}"/>
              </a:ext>
            </a:extLst>
          </p:cNvPr>
          <p:cNvSpPr>
            <a:spLocks noGrp="1"/>
          </p:cNvSpPr>
          <p:nvPr>
            <p:ph type="title"/>
          </p:nvPr>
        </p:nvSpPr>
        <p:spPr>
          <a:xfrm>
            <a:off x="324000" y="539600"/>
            <a:ext cx="9697138" cy="415370"/>
          </a:xfrm>
        </p:spPr>
        <p:txBody>
          <a:bodyPr>
            <a:noAutofit/>
          </a:bodyPr>
          <a:lstStyle>
            <a:lvl1pPr>
              <a:defRPr sz="2700"/>
            </a:lvl1pPr>
          </a:lstStyle>
          <a:p>
            <a:r>
              <a:rPr lang="de-DE"/>
              <a:t>Mastertitelformat bearbeiten</a:t>
            </a:r>
          </a:p>
        </p:txBody>
      </p:sp>
      <p:sp>
        <p:nvSpPr>
          <p:cNvPr id="5" name="Date Placeholder 4">
            <a:extLst>
              <a:ext uri="{FF2B5EF4-FFF2-40B4-BE49-F238E27FC236}">
                <a16:creationId xmlns:a16="http://schemas.microsoft.com/office/drawing/2014/main" id="{AED57712-04BF-4B3F-8B72-DDB201F2DA70}"/>
              </a:ext>
            </a:extLst>
          </p:cNvPr>
          <p:cNvSpPr>
            <a:spLocks noGrp="1"/>
          </p:cNvSpPr>
          <p:nvPr>
            <p:ph type="dt" sz="half" idx="11"/>
          </p:nvPr>
        </p:nvSpPr>
        <p:spPr/>
        <p:txBody>
          <a:bodyPr/>
          <a:lstStyle/>
          <a:p>
            <a:r>
              <a:rPr lang="de-DE"/>
              <a:t>07.10.2022 | Workshop DAR | Mackuth, Buchner, Hasslbauer, Schmideder</a:t>
            </a:r>
            <a:endParaRPr lang="en-GB"/>
          </a:p>
        </p:txBody>
      </p:sp>
      <p:sp>
        <p:nvSpPr>
          <p:cNvPr id="7" name="Slide Number Placeholder 6">
            <a:extLst>
              <a:ext uri="{FF2B5EF4-FFF2-40B4-BE49-F238E27FC236}">
                <a16:creationId xmlns:a16="http://schemas.microsoft.com/office/drawing/2014/main" id="{C4CF2EF7-AC30-4205-B9B9-8DC21232C6D9}"/>
              </a:ext>
            </a:extLst>
          </p:cNvPr>
          <p:cNvSpPr>
            <a:spLocks noGrp="1"/>
          </p:cNvSpPr>
          <p:nvPr>
            <p:ph type="sldNum" sz="quarter" idx="13"/>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1207124141"/>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p:cSld name="Title, Pictur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45721C-3415-4FC1-A2C8-F7C0818B32C7}"/>
              </a:ext>
            </a:extLst>
          </p:cNvPr>
          <p:cNvSpPr>
            <a:spLocks noGrp="1"/>
          </p:cNvSpPr>
          <p:nvPr>
            <p:ph type="title"/>
          </p:nvPr>
        </p:nvSpPr>
        <p:spPr/>
        <p:txBody>
          <a:bodyPr/>
          <a:lstStyle>
            <a:lvl1pPr>
              <a:defRPr sz="2700"/>
            </a:lvl1pPr>
          </a:lstStyle>
          <a:p>
            <a:r>
              <a:rPr lang="de-DE"/>
              <a:t>Mastertitelformat bearbeiten</a:t>
            </a:r>
          </a:p>
        </p:txBody>
      </p:sp>
      <p:sp>
        <p:nvSpPr>
          <p:cNvPr id="3" name="Datumsplatzhalter 2">
            <a:extLst>
              <a:ext uri="{FF2B5EF4-FFF2-40B4-BE49-F238E27FC236}">
                <a16:creationId xmlns:a16="http://schemas.microsoft.com/office/drawing/2014/main" id="{26EFB683-5C1B-417D-8869-8F30D18305E7}"/>
              </a:ext>
            </a:extLst>
          </p:cNvPr>
          <p:cNvSpPr>
            <a:spLocks noGrp="1"/>
          </p:cNvSpPr>
          <p:nvPr>
            <p:ph type="dt" sz="half" idx="10"/>
          </p:nvPr>
        </p:nvSpPr>
        <p:spPr/>
        <p:txBody>
          <a:bodyPr/>
          <a:lstStyle/>
          <a:p>
            <a:r>
              <a:rPr lang="de-DE"/>
              <a:t>07.10.2022 | Workshop DAR | Mackuth, Buchner, Hasslbauer, Schmideder</a:t>
            </a:r>
            <a:endParaRPr lang="en-US"/>
          </a:p>
        </p:txBody>
      </p:sp>
      <p:sp>
        <p:nvSpPr>
          <p:cNvPr id="4" name="Foliennummernplatzhalter 3">
            <a:extLst>
              <a:ext uri="{FF2B5EF4-FFF2-40B4-BE49-F238E27FC236}">
                <a16:creationId xmlns:a16="http://schemas.microsoft.com/office/drawing/2014/main" id="{51F3A99E-3F75-4D2E-A598-68FC097C7B94}"/>
              </a:ext>
            </a:extLst>
          </p:cNvPr>
          <p:cNvSpPr>
            <a:spLocks noGrp="1"/>
          </p:cNvSpPr>
          <p:nvPr>
            <p:ph type="sldNum" sz="quarter" idx="11"/>
          </p:nvPr>
        </p:nvSpPr>
        <p:spPr/>
        <p:txBody>
          <a:bodyPr/>
          <a:lstStyle/>
          <a:p>
            <a:fld id="{173FEA60-B56A-DE49-B4F9-939AB62E9280}" type="slidenum">
              <a:rPr lang="de-DE" smtClean="0"/>
              <a:pPr/>
              <a:t>‹Nr.›</a:t>
            </a:fld>
            <a:endParaRPr lang="de-DE"/>
          </a:p>
        </p:txBody>
      </p:sp>
      <p:sp>
        <p:nvSpPr>
          <p:cNvPr id="7" name="Bildplatzhalter 6">
            <a:extLst>
              <a:ext uri="{FF2B5EF4-FFF2-40B4-BE49-F238E27FC236}">
                <a16:creationId xmlns:a16="http://schemas.microsoft.com/office/drawing/2014/main" id="{6590F12C-EA5E-4330-99A4-B535D6E0A2B2}"/>
              </a:ext>
            </a:extLst>
          </p:cNvPr>
          <p:cNvSpPr>
            <a:spLocks noGrp="1"/>
          </p:cNvSpPr>
          <p:nvPr>
            <p:ph type="pic" sz="quarter" idx="13"/>
          </p:nvPr>
        </p:nvSpPr>
        <p:spPr>
          <a:xfrm>
            <a:off x="0" y="1525589"/>
            <a:ext cx="12195175" cy="4852351"/>
          </a:xfrm>
        </p:spPr>
        <p:txBody>
          <a:bodyPr/>
          <a:lstStyle/>
          <a:p>
            <a:r>
              <a:rPr lang="de-DE"/>
              <a:t>Bild durch Klicken auf Symbol hinzufügen</a:t>
            </a:r>
          </a:p>
        </p:txBody>
      </p:sp>
    </p:spTree>
    <p:extLst>
      <p:ext uri="{BB962C8B-B14F-4D97-AF65-F5344CB8AC3E}">
        <p14:creationId xmlns:p14="http://schemas.microsoft.com/office/powerpoint/2010/main" val="1603373498"/>
      </p:ext>
    </p:extLst>
  </p:cSld>
  <p:clrMapOvr>
    <a:masterClrMapping/>
  </p:clrMapOvr>
  <p:extLst>
    <p:ext uri="{DCECCB84-F9BA-43D5-87BE-67443E8EF086}">
      <p15:sldGuideLst xmlns:p15="http://schemas.microsoft.com/office/powerpoint/2012/main"/>
    </p:ext>
  </p:extLst>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p:cSld name="Title, Subtitle, Picture">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4932ED2A-326E-49EE-BC82-7EF9E744C1EC}"/>
              </a:ext>
            </a:extLst>
          </p:cNvPr>
          <p:cNvSpPr>
            <a:spLocks noGrp="1"/>
          </p:cNvSpPr>
          <p:nvPr>
            <p:ph type="body" sz="quarter" idx="10"/>
          </p:nvPr>
        </p:nvSpPr>
        <p:spPr>
          <a:xfrm>
            <a:off x="324001" y="1035824"/>
            <a:ext cx="9698038" cy="365939"/>
          </a:xfrm>
        </p:spPr>
        <p:txBody>
          <a:bodyPr bIns="57600" anchor="t" anchorCtr="0">
            <a:spAutoFit/>
          </a:bodyPr>
          <a:lstStyle>
            <a:lvl1pPr>
              <a:defRPr b="1"/>
            </a:lvl1pPr>
          </a:lstStyle>
          <a:p>
            <a:pPr lvl="0"/>
            <a:r>
              <a:rPr lang="de-DE"/>
              <a:t>Mastertextformat bearbeiten</a:t>
            </a:r>
          </a:p>
        </p:txBody>
      </p:sp>
      <p:sp>
        <p:nvSpPr>
          <p:cNvPr id="4" name="Titel 3">
            <a:extLst>
              <a:ext uri="{FF2B5EF4-FFF2-40B4-BE49-F238E27FC236}">
                <a16:creationId xmlns:a16="http://schemas.microsoft.com/office/drawing/2014/main" id="{B26A37EC-14BE-4C6F-AF7B-89CDA6E90A0C}"/>
              </a:ext>
            </a:extLst>
          </p:cNvPr>
          <p:cNvSpPr>
            <a:spLocks noGrp="1"/>
          </p:cNvSpPr>
          <p:nvPr>
            <p:ph type="title"/>
          </p:nvPr>
        </p:nvSpPr>
        <p:spPr>
          <a:xfrm>
            <a:off x="324000" y="539600"/>
            <a:ext cx="9697138" cy="415370"/>
          </a:xfrm>
        </p:spPr>
        <p:txBody>
          <a:bodyPr>
            <a:noAutofit/>
          </a:bodyPr>
          <a:lstStyle>
            <a:lvl1pPr>
              <a:defRPr sz="2700"/>
            </a:lvl1pPr>
          </a:lstStyle>
          <a:p>
            <a:r>
              <a:rPr lang="de-DE"/>
              <a:t>Mastertitelformat bearbeiten</a:t>
            </a:r>
          </a:p>
        </p:txBody>
      </p:sp>
      <p:sp>
        <p:nvSpPr>
          <p:cNvPr id="8" name="Bildplatzhalter 6">
            <a:extLst>
              <a:ext uri="{FF2B5EF4-FFF2-40B4-BE49-F238E27FC236}">
                <a16:creationId xmlns:a16="http://schemas.microsoft.com/office/drawing/2014/main" id="{79B978D3-FF7B-44EB-B697-CAE0ACBD2AF6}"/>
              </a:ext>
            </a:extLst>
          </p:cNvPr>
          <p:cNvSpPr>
            <a:spLocks noGrp="1"/>
          </p:cNvSpPr>
          <p:nvPr>
            <p:ph type="pic" sz="quarter" idx="13"/>
          </p:nvPr>
        </p:nvSpPr>
        <p:spPr>
          <a:xfrm>
            <a:off x="0" y="1525590"/>
            <a:ext cx="12195175" cy="4852351"/>
          </a:xfrm>
        </p:spPr>
        <p:txBody>
          <a:bodyPr/>
          <a:lstStyle/>
          <a:p>
            <a:r>
              <a:rPr lang="de-DE"/>
              <a:t>Bild durch Klicken auf Symbol hinzufügen</a:t>
            </a:r>
          </a:p>
        </p:txBody>
      </p:sp>
      <p:sp>
        <p:nvSpPr>
          <p:cNvPr id="5" name="Date Placeholder 4">
            <a:extLst>
              <a:ext uri="{FF2B5EF4-FFF2-40B4-BE49-F238E27FC236}">
                <a16:creationId xmlns:a16="http://schemas.microsoft.com/office/drawing/2014/main" id="{9043D12D-BCFA-4E25-8C47-EB02F8B42A9F}"/>
              </a:ext>
            </a:extLst>
          </p:cNvPr>
          <p:cNvSpPr>
            <a:spLocks noGrp="1"/>
          </p:cNvSpPr>
          <p:nvPr>
            <p:ph type="dt" sz="half" idx="14"/>
          </p:nvPr>
        </p:nvSpPr>
        <p:spPr/>
        <p:txBody>
          <a:bodyPr/>
          <a:lstStyle/>
          <a:p>
            <a:r>
              <a:rPr lang="de-DE"/>
              <a:t>07.10.2022 | Workshop DAR | Mackuth, Buchner, Hasslbauer, Schmideder</a:t>
            </a:r>
            <a:endParaRPr lang="en-GB"/>
          </a:p>
        </p:txBody>
      </p:sp>
      <p:sp>
        <p:nvSpPr>
          <p:cNvPr id="7" name="Slide Number Placeholder 6">
            <a:extLst>
              <a:ext uri="{FF2B5EF4-FFF2-40B4-BE49-F238E27FC236}">
                <a16:creationId xmlns:a16="http://schemas.microsoft.com/office/drawing/2014/main" id="{A379FF43-ABFE-4B4E-9C3E-CB52FAEE48B8}"/>
              </a:ext>
            </a:extLst>
          </p:cNvPr>
          <p:cNvSpPr>
            <a:spLocks noGrp="1"/>
          </p:cNvSpPr>
          <p:nvPr>
            <p:ph type="sldNum" sz="quarter" idx="16"/>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1104699359"/>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p:cSld name="Picture Full Slide, Logo black">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4C09F1BC-4191-418E-9D60-15088F46A1DB}"/>
              </a:ext>
            </a:extLst>
          </p:cNvPr>
          <p:cNvSpPr>
            <a:spLocks noGrp="1"/>
          </p:cNvSpPr>
          <p:nvPr>
            <p:ph type="dt" sz="half" idx="10"/>
          </p:nvPr>
        </p:nvSpPr>
        <p:spPr/>
        <p:txBody>
          <a:bodyPr/>
          <a:lstStyle/>
          <a:p>
            <a:r>
              <a:rPr lang="de-DE"/>
              <a:t>07.10.2022 | Workshop DAR | Mackuth, Buchner, Hasslbauer, Schmideder</a:t>
            </a:r>
            <a:endParaRPr lang="en-US"/>
          </a:p>
        </p:txBody>
      </p:sp>
      <p:sp>
        <p:nvSpPr>
          <p:cNvPr id="4" name="Foliennummernplatzhalter 3">
            <a:extLst>
              <a:ext uri="{FF2B5EF4-FFF2-40B4-BE49-F238E27FC236}">
                <a16:creationId xmlns:a16="http://schemas.microsoft.com/office/drawing/2014/main" id="{AE0405F1-3BDE-4889-A1F6-CF2AAC2E732E}"/>
              </a:ext>
            </a:extLst>
          </p:cNvPr>
          <p:cNvSpPr>
            <a:spLocks noGrp="1"/>
          </p:cNvSpPr>
          <p:nvPr>
            <p:ph type="sldNum" sz="quarter" idx="11"/>
          </p:nvPr>
        </p:nvSpPr>
        <p:spPr/>
        <p:txBody>
          <a:bodyPr/>
          <a:lstStyle/>
          <a:p>
            <a:fld id="{173FEA60-B56A-DE49-B4F9-939AB62E9280}" type="slidenum">
              <a:rPr lang="de-DE" smtClean="0"/>
              <a:pPr/>
              <a:t>‹Nr.›</a:t>
            </a:fld>
            <a:endParaRPr lang="de-DE"/>
          </a:p>
        </p:txBody>
      </p:sp>
      <p:sp>
        <p:nvSpPr>
          <p:cNvPr id="7" name="Bildplatzhalter 6">
            <a:extLst>
              <a:ext uri="{FF2B5EF4-FFF2-40B4-BE49-F238E27FC236}">
                <a16:creationId xmlns:a16="http://schemas.microsoft.com/office/drawing/2014/main" id="{7B5FEBDD-01F1-4380-AFBD-60C591F020C8}"/>
              </a:ext>
            </a:extLst>
          </p:cNvPr>
          <p:cNvSpPr>
            <a:spLocks noGrp="1"/>
          </p:cNvSpPr>
          <p:nvPr>
            <p:ph type="pic" sz="quarter" idx="13"/>
          </p:nvPr>
        </p:nvSpPr>
        <p:spPr>
          <a:xfrm>
            <a:off x="1" y="0"/>
            <a:ext cx="12195174" cy="6377940"/>
          </a:xfrm>
        </p:spPr>
        <p:txBody>
          <a:bodyPr/>
          <a:lstStyle/>
          <a:p>
            <a:r>
              <a:rPr lang="de-DE"/>
              <a:t>Bild durch Klicken auf Symbol hinzufügen</a:t>
            </a:r>
          </a:p>
        </p:txBody>
      </p:sp>
      <p:sp>
        <p:nvSpPr>
          <p:cNvPr id="6" name="Textplatzhalter 5">
            <a:extLst>
              <a:ext uri="{FF2B5EF4-FFF2-40B4-BE49-F238E27FC236}">
                <a16:creationId xmlns:a16="http://schemas.microsoft.com/office/drawing/2014/main" id="{0C5C5A62-E6C1-4C29-B9F5-950EF9ADA967}"/>
              </a:ext>
            </a:extLst>
          </p:cNvPr>
          <p:cNvSpPr>
            <a:spLocks noGrp="1"/>
          </p:cNvSpPr>
          <p:nvPr>
            <p:ph type="body" sz="quarter" idx="14"/>
          </p:nvPr>
        </p:nvSpPr>
        <p:spPr>
          <a:xfrm>
            <a:off x="10573588" y="324000"/>
            <a:ext cx="1296000" cy="550657"/>
          </a:xfrm>
          <a:blipFill>
            <a:blip r:embed="rId2"/>
            <a:stretch>
              <a:fillRect/>
            </a:stretch>
          </a:blipFill>
        </p:spPr>
        <p:txBody>
          <a:bodyPr/>
          <a:lstStyle>
            <a:lvl1pPr>
              <a:defRPr>
                <a:noFill/>
              </a:defRPr>
            </a:lvl1pPr>
          </a:lstStyle>
          <a:p>
            <a:pPr lvl="0"/>
            <a:r>
              <a:rPr lang="de-DE"/>
              <a:t>Mastertextformat bearbeiten</a:t>
            </a:r>
          </a:p>
        </p:txBody>
      </p:sp>
    </p:spTree>
    <p:extLst>
      <p:ext uri="{BB962C8B-B14F-4D97-AF65-F5344CB8AC3E}">
        <p14:creationId xmlns:p14="http://schemas.microsoft.com/office/powerpoint/2010/main" val="2856725117"/>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p:cSld name="Picture Full Slide, Logo whit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4C09F1BC-4191-418E-9D60-15088F46A1DB}"/>
              </a:ext>
            </a:extLst>
          </p:cNvPr>
          <p:cNvSpPr>
            <a:spLocks noGrp="1"/>
          </p:cNvSpPr>
          <p:nvPr>
            <p:ph type="dt" sz="half" idx="10"/>
          </p:nvPr>
        </p:nvSpPr>
        <p:spPr/>
        <p:txBody>
          <a:bodyPr/>
          <a:lstStyle/>
          <a:p>
            <a:r>
              <a:rPr lang="de-DE"/>
              <a:t>07.10.2022 | Workshop DAR | Mackuth, Buchner, Hasslbauer, Schmideder</a:t>
            </a:r>
            <a:endParaRPr lang="en-US"/>
          </a:p>
        </p:txBody>
      </p:sp>
      <p:sp>
        <p:nvSpPr>
          <p:cNvPr id="4" name="Foliennummernplatzhalter 3">
            <a:extLst>
              <a:ext uri="{FF2B5EF4-FFF2-40B4-BE49-F238E27FC236}">
                <a16:creationId xmlns:a16="http://schemas.microsoft.com/office/drawing/2014/main" id="{AE0405F1-3BDE-4889-A1F6-CF2AAC2E732E}"/>
              </a:ext>
            </a:extLst>
          </p:cNvPr>
          <p:cNvSpPr>
            <a:spLocks noGrp="1"/>
          </p:cNvSpPr>
          <p:nvPr>
            <p:ph type="sldNum" sz="quarter" idx="11"/>
          </p:nvPr>
        </p:nvSpPr>
        <p:spPr/>
        <p:txBody>
          <a:bodyPr/>
          <a:lstStyle/>
          <a:p>
            <a:fld id="{173FEA60-B56A-DE49-B4F9-939AB62E9280}" type="slidenum">
              <a:rPr lang="de-DE" smtClean="0"/>
              <a:pPr/>
              <a:t>‹Nr.›</a:t>
            </a:fld>
            <a:endParaRPr lang="de-DE"/>
          </a:p>
        </p:txBody>
      </p:sp>
      <p:sp>
        <p:nvSpPr>
          <p:cNvPr id="7" name="Bildplatzhalter 6">
            <a:extLst>
              <a:ext uri="{FF2B5EF4-FFF2-40B4-BE49-F238E27FC236}">
                <a16:creationId xmlns:a16="http://schemas.microsoft.com/office/drawing/2014/main" id="{7B5FEBDD-01F1-4380-AFBD-60C591F020C8}"/>
              </a:ext>
            </a:extLst>
          </p:cNvPr>
          <p:cNvSpPr>
            <a:spLocks noGrp="1"/>
          </p:cNvSpPr>
          <p:nvPr>
            <p:ph type="pic" sz="quarter" idx="13"/>
          </p:nvPr>
        </p:nvSpPr>
        <p:spPr>
          <a:xfrm>
            <a:off x="1" y="0"/>
            <a:ext cx="12195174" cy="6377940"/>
          </a:xfrm>
        </p:spPr>
        <p:txBody>
          <a:bodyPr/>
          <a:lstStyle/>
          <a:p>
            <a:r>
              <a:rPr lang="de-DE"/>
              <a:t>Bild durch Klicken auf Symbol hinzufügen</a:t>
            </a:r>
          </a:p>
        </p:txBody>
      </p:sp>
      <p:sp>
        <p:nvSpPr>
          <p:cNvPr id="6" name="Textplatzhalter 5">
            <a:extLst>
              <a:ext uri="{FF2B5EF4-FFF2-40B4-BE49-F238E27FC236}">
                <a16:creationId xmlns:a16="http://schemas.microsoft.com/office/drawing/2014/main" id="{0C5C5A62-E6C1-4C29-B9F5-950EF9ADA967}"/>
              </a:ext>
            </a:extLst>
          </p:cNvPr>
          <p:cNvSpPr>
            <a:spLocks noGrp="1"/>
          </p:cNvSpPr>
          <p:nvPr>
            <p:ph type="body" sz="quarter" idx="14"/>
          </p:nvPr>
        </p:nvSpPr>
        <p:spPr>
          <a:xfrm>
            <a:off x="10573588" y="324000"/>
            <a:ext cx="1296000" cy="550657"/>
          </a:xfrm>
          <a:blipFill>
            <a:blip r:embed="rId2"/>
            <a:stretch>
              <a:fillRect/>
            </a:stretch>
          </a:blipFill>
        </p:spPr>
        <p:txBody>
          <a:bodyPr/>
          <a:lstStyle>
            <a:lvl1pPr>
              <a:defRPr>
                <a:noFill/>
              </a:defRPr>
            </a:lvl1pPr>
          </a:lstStyle>
          <a:p>
            <a:pPr lvl="0"/>
            <a:r>
              <a:rPr lang="de-DE"/>
              <a:t>Mastertextformat bearbeiten</a:t>
            </a:r>
          </a:p>
        </p:txBody>
      </p:sp>
    </p:spTree>
    <p:extLst>
      <p:ext uri="{BB962C8B-B14F-4D97-AF65-F5344CB8AC3E}">
        <p14:creationId xmlns:p14="http://schemas.microsoft.com/office/powerpoint/2010/main" val="3287596051"/>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D9088F4-EC4B-4D26-84A3-39A891A600D8}"/>
              </a:ext>
            </a:extLst>
          </p:cNvPr>
          <p:cNvSpPr>
            <a:spLocks noGrp="1"/>
          </p:cNvSpPr>
          <p:nvPr>
            <p:ph type="dt" sz="half" idx="10"/>
          </p:nvPr>
        </p:nvSpPr>
        <p:spPr/>
        <p:txBody>
          <a:bodyPr/>
          <a:lstStyle/>
          <a:p>
            <a:r>
              <a:rPr lang="de-DE"/>
              <a:t>07.10.2022 | Workshop DAR | Mackuth, Buchner, Hasslbauer, Schmideder</a:t>
            </a:r>
            <a:endParaRPr lang="en-GB"/>
          </a:p>
        </p:txBody>
      </p:sp>
      <p:sp>
        <p:nvSpPr>
          <p:cNvPr id="5" name="Slide Number Placeholder 4">
            <a:extLst>
              <a:ext uri="{FF2B5EF4-FFF2-40B4-BE49-F238E27FC236}">
                <a16:creationId xmlns:a16="http://schemas.microsoft.com/office/drawing/2014/main" id="{E6648925-414B-4492-A9D9-101BED9DF105}"/>
              </a:ext>
            </a:extLst>
          </p:cNvPr>
          <p:cNvSpPr>
            <a:spLocks noGrp="1"/>
          </p:cNvSpPr>
          <p:nvPr>
            <p:ph type="sldNum" sz="quarter" idx="12"/>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353880514"/>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p:cSld name="Empty grey">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128A97ED-EA90-46F5-AB88-22726313DD7C}"/>
              </a:ext>
            </a:extLst>
          </p:cNvPr>
          <p:cNvSpPr/>
          <p:nvPr/>
        </p:nvSpPr>
        <p:spPr>
          <a:xfrm>
            <a:off x="-1" y="2648932"/>
            <a:ext cx="12195175" cy="3727379"/>
          </a:xfrm>
          <a:prstGeom prst="rect">
            <a:avLst/>
          </a:prstGeom>
          <a:gradFill>
            <a:gsLst>
              <a:gs pos="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Date Placeholder 2">
            <a:extLst>
              <a:ext uri="{FF2B5EF4-FFF2-40B4-BE49-F238E27FC236}">
                <a16:creationId xmlns:a16="http://schemas.microsoft.com/office/drawing/2014/main" id="{F8A6225F-E63E-4995-BC5A-0812E3961EAC}"/>
              </a:ext>
            </a:extLst>
          </p:cNvPr>
          <p:cNvSpPr>
            <a:spLocks noGrp="1"/>
          </p:cNvSpPr>
          <p:nvPr>
            <p:ph type="dt" sz="half" idx="10"/>
          </p:nvPr>
        </p:nvSpPr>
        <p:spPr/>
        <p:txBody>
          <a:bodyPr/>
          <a:lstStyle/>
          <a:p>
            <a:r>
              <a:rPr lang="de-DE"/>
              <a:t>07.10.2022 | Workshop DAR | Mackuth, Buchner, Hasslbauer, Schmideder</a:t>
            </a:r>
            <a:endParaRPr lang="en-GB"/>
          </a:p>
        </p:txBody>
      </p:sp>
      <p:sp>
        <p:nvSpPr>
          <p:cNvPr id="6" name="Slide Number Placeholder 5">
            <a:extLst>
              <a:ext uri="{FF2B5EF4-FFF2-40B4-BE49-F238E27FC236}">
                <a16:creationId xmlns:a16="http://schemas.microsoft.com/office/drawing/2014/main" id="{B1C4674D-C87D-49D5-869B-60FB1113C88E}"/>
              </a:ext>
            </a:extLst>
          </p:cNvPr>
          <p:cNvSpPr>
            <a:spLocks noGrp="1"/>
          </p:cNvSpPr>
          <p:nvPr>
            <p:ph type="sldNum" sz="quarter" idx="12"/>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1393858610"/>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showMasterSp="0" preserve="1">
  <p:cSld name="Last Page grey">
    <p:spTree>
      <p:nvGrpSpPr>
        <p:cNvPr id="1" name=""/>
        <p:cNvGrpSpPr/>
        <p:nvPr/>
      </p:nvGrpSpPr>
      <p:grpSpPr>
        <a:xfrm>
          <a:off x="0" y="0"/>
          <a:ext cx="0" cy="0"/>
          <a:chOff x="0" y="0"/>
          <a:chExt cx="0" cy="0"/>
        </a:xfrm>
      </p:grpSpPr>
      <p:sp>
        <p:nvSpPr>
          <p:cNvPr id="2" name="Rechteck 1"/>
          <p:cNvSpPr/>
          <p:nvPr/>
        </p:nvSpPr>
        <p:spPr>
          <a:xfrm>
            <a:off x="0" y="0"/>
            <a:ext cx="12195175" cy="6858000"/>
          </a:xfrm>
          <a:prstGeom prst="rect">
            <a:avLst/>
          </a:prstGeom>
          <a:gradFill>
            <a:gsLst>
              <a:gs pos="554">
                <a:schemeClr val="accent2">
                  <a:lumMod val="60000"/>
                  <a:lumOff val="40000"/>
                </a:schemeClr>
              </a:gs>
              <a:gs pos="100000">
                <a:schemeClr val="bg1">
                  <a:lumMod val="95000"/>
                </a:schemeClr>
              </a:gs>
              <a:gs pos="65000">
                <a:schemeClr val="accent2">
                  <a:lumMod val="40000"/>
                  <a:lumOff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p:cNvSpPr/>
          <p:nvPr/>
        </p:nvSpPr>
        <p:spPr>
          <a:xfrm>
            <a:off x="3897045" y="1632247"/>
            <a:ext cx="4401084" cy="2811566"/>
          </a:xfrm>
          <a:prstGeom prst="rect">
            <a:avLst/>
          </a:prstGeom>
          <a:solidFill>
            <a:schemeClr val="bg2"/>
          </a:solidFill>
          <a:ln w="9525">
            <a:noFill/>
          </a:ln>
          <a:effectLst>
            <a:outerShdw blurRad="88900" dir="13500000" sy="23000" kx="1200000" algn="b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Bild 20" descr="DRX_LO1407_RGB_RZ.eps">
            <a:extLst>
              <a:ext uri="{FF2B5EF4-FFF2-40B4-BE49-F238E27FC236}">
                <a16:creationId xmlns:a16="http://schemas.microsoft.com/office/drawing/2014/main" id="{DF95B297-28A4-41B2-B66D-87B0A43E79FB}"/>
              </a:ext>
            </a:extLst>
          </p:cNvPr>
          <p:cNvPicPr>
            <a:picLocks noChangeAspect="1"/>
          </p:cNvPicPr>
          <p:nvPr/>
        </p:nvPicPr>
        <p:blipFill>
          <a:blip r:embed="rId2" cstate="print">
            <a:lum bright="-100000" contrast="100000"/>
            <a:extLst>
              <a:ext uri="{28A0092B-C50C-407E-A947-70E740481C1C}">
                <a14:useLocalDpi xmlns:a14="http://schemas.microsoft.com/office/drawing/2010/main" val="0"/>
              </a:ext>
            </a:extLst>
          </a:blip>
          <a:stretch>
            <a:fillRect/>
          </a:stretch>
        </p:blipFill>
        <p:spPr>
          <a:xfrm>
            <a:off x="6858444" y="1923844"/>
            <a:ext cx="1152000" cy="489727"/>
          </a:xfrm>
          <a:prstGeom prst="rect">
            <a:avLst/>
          </a:prstGeom>
        </p:spPr>
      </p:pic>
      <p:pic>
        <p:nvPicPr>
          <p:cNvPr id="18" name="Bild 20" descr="DRX_LO1407_RGB_RZ.eps">
            <a:extLst>
              <a:ext uri="{FF2B5EF4-FFF2-40B4-BE49-F238E27FC236}">
                <a16:creationId xmlns:a16="http://schemas.microsoft.com/office/drawing/2014/main" id="{9AB5D8C2-ACF1-49C0-BE11-4FF2767A1280}"/>
              </a:ext>
            </a:extLst>
          </p:cNvPr>
          <p:cNvPicPr>
            <a:picLocks noChangeAspect="1"/>
          </p:cNvPicPr>
          <p:nvPr/>
        </p:nvPicPr>
        <p:blipFill>
          <a:blip r:embed="rId2" cstate="print">
            <a:lum bright="-100000" contrast="100000"/>
            <a:extLst>
              <a:ext uri="{28A0092B-C50C-407E-A947-70E740481C1C}">
                <a14:useLocalDpi xmlns:a14="http://schemas.microsoft.com/office/drawing/2010/main" val="0"/>
              </a:ext>
            </a:extLst>
          </a:blip>
          <a:stretch>
            <a:fillRect/>
          </a:stretch>
        </p:blipFill>
        <p:spPr>
          <a:xfrm>
            <a:off x="6858444" y="1923844"/>
            <a:ext cx="1152000" cy="489727"/>
          </a:xfrm>
          <a:prstGeom prst="rect">
            <a:avLst/>
          </a:prstGeom>
        </p:spPr>
      </p:pic>
      <p:sp>
        <p:nvSpPr>
          <p:cNvPr id="19" name="Textplatzhalter 7">
            <a:extLst>
              <a:ext uri="{FF2B5EF4-FFF2-40B4-BE49-F238E27FC236}">
                <a16:creationId xmlns:a16="http://schemas.microsoft.com/office/drawing/2014/main" id="{FA21A5AC-3EE1-4DA3-8D79-7C43D8D4FECD}"/>
              </a:ext>
            </a:extLst>
          </p:cNvPr>
          <p:cNvSpPr>
            <a:spLocks noGrp="1"/>
          </p:cNvSpPr>
          <p:nvPr>
            <p:ph type="body" sz="quarter" idx="11" hasCustomPrompt="1"/>
          </p:nvPr>
        </p:nvSpPr>
        <p:spPr>
          <a:xfrm>
            <a:off x="4187911" y="2364373"/>
            <a:ext cx="2365288" cy="369332"/>
          </a:xfrm>
        </p:spPr>
        <p:txBody>
          <a:bodyPr anchor="b" anchorCtr="0">
            <a:noAutofit/>
          </a:bodyPr>
          <a:lstStyle>
            <a:lvl1pPr>
              <a:defRPr sz="1200" b="1">
                <a:solidFill>
                  <a:schemeClr val="accent1"/>
                </a:solidFill>
              </a:defRPr>
            </a:lvl1pPr>
          </a:lstStyle>
          <a:p>
            <a:pPr lvl="0"/>
            <a:r>
              <a:rPr lang="de-DE" sz="1200" b="1"/>
              <a:t>First </a:t>
            </a:r>
            <a:r>
              <a:rPr lang="de-DE" sz="1200" b="1" err="1"/>
              <a:t>name</a:t>
            </a:r>
            <a:r>
              <a:rPr lang="de-DE" sz="1200" b="1"/>
              <a:t> Last </a:t>
            </a:r>
            <a:r>
              <a:rPr lang="de-DE" sz="1200" b="1" err="1"/>
              <a:t>name</a:t>
            </a:r>
            <a:endParaRPr lang="de-DE"/>
          </a:p>
        </p:txBody>
      </p:sp>
      <p:sp>
        <p:nvSpPr>
          <p:cNvPr id="20" name="Textplatzhalter 10">
            <a:extLst>
              <a:ext uri="{FF2B5EF4-FFF2-40B4-BE49-F238E27FC236}">
                <a16:creationId xmlns:a16="http://schemas.microsoft.com/office/drawing/2014/main" id="{E3776517-36AA-4A4E-B272-F19F6DB85A03}"/>
              </a:ext>
            </a:extLst>
          </p:cNvPr>
          <p:cNvSpPr>
            <a:spLocks noGrp="1"/>
          </p:cNvSpPr>
          <p:nvPr>
            <p:ph type="body" sz="quarter" idx="12" hasCustomPrompt="1"/>
          </p:nvPr>
        </p:nvSpPr>
        <p:spPr>
          <a:xfrm>
            <a:off x="4187911" y="2749469"/>
            <a:ext cx="2365288" cy="153888"/>
          </a:xfrm>
        </p:spPr>
        <p:txBody>
          <a:bodyPr>
            <a:noAutofit/>
          </a:bodyPr>
          <a:lstStyle>
            <a:lvl1pPr>
              <a:defRPr sz="1000"/>
            </a:lvl1pPr>
          </a:lstStyle>
          <a:p>
            <a:pPr lvl="0"/>
            <a:r>
              <a:rPr lang="de-DE"/>
              <a:t>Educational </a:t>
            </a:r>
            <a:r>
              <a:rPr lang="de-DE" err="1"/>
              <a:t>degree</a:t>
            </a:r>
            <a:endParaRPr lang="de-DE"/>
          </a:p>
        </p:txBody>
      </p:sp>
      <p:sp>
        <p:nvSpPr>
          <p:cNvPr id="21" name="Textplatzhalter 12">
            <a:extLst>
              <a:ext uri="{FF2B5EF4-FFF2-40B4-BE49-F238E27FC236}">
                <a16:creationId xmlns:a16="http://schemas.microsoft.com/office/drawing/2014/main" id="{259AC1C2-74D1-4A03-8D58-029C9A2CBC3E}"/>
              </a:ext>
            </a:extLst>
          </p:cNvPr>
          <p:cNvSpPr>
            <a:spLocks noGrp="1"/>
          </p:cNvSpPr>
          <p:nvPr>
            <p:ph type="body" sz="quarter" idx="13" hasCustomPrompt="1"/>
          </p:nvPr>
        </p:nvSpPr>
        <p:spPr>
          <a:xfrm>
            <a:off x="4187911" y="3082438"/>
            <a:ext cx="2365288" cy="153888"/>
          </a:xfrm>
        </p:spPr>
        <p:txBody>
          <a:bodyPr>
            <a:noAutofit/>
          </a:bodyPr>
          <a:lstStyle>
            <a:lvl1pPr>
              <a:defRPr sz="1000"/>
            </a:lvl1pPr>
          </a:lstStyle>
          <a:p>
            <a:pPr lvl="0"/>
            <a:r>
              <a:rPr lang="de-DE"/>
              <a:t>Organisational Unit / Head </a:t>
            </a:r>
            <a:r>
              <a:rPr lang="de-DE" err="1"/>
              <a:t>of</a:t>
            </a:r>
            <a:r>
              <a:rPr lang="de-DE"/>
              <a:t> Unit</a:t>
            </a:r>
          </a:p>
        </p:txBody>
      </p:sp>
      <p:sp>
        <p:nvSpPr>
          <p:cNvPr id="22" name="Textplatzhalter 14">
            <a:extLst>
              <a:ext uri="{FF2B5EF4-FFF2-40B4-BE49-F238E27FC236}">
                <a16:creationId xmlns:a16="http://schemas.microsoft.com/office/drawing/2014/main" id="{A0910BA9-BC2D-4CF6-A6D9-FB8223743B84}"/>
              </a:ext>
            </a:extLst>
          </p:cNvPr>
          <p:cNvSpPr>
            <a:spLocks noGrp="1"/>
          </p:cNvSpPr>
          <p:nvPr>
            <p:ph type="body" sz="quarter" idx="14" hasCustomPrompt="1"/>
          </p:nvPr>
        </p:nvSpPr>
        <p:spPr>
          <a:xfrm>
            <a:off x="4187911" y="3247322"/>
            <a:ext cx="2365288" cy="153888"/>
          </a:xfrm>
        </p:spPr>
        <p:txBody>
          <a:bodyPr>
            <a:noAutofit/>
          </a:bodyPr>
          <a:lstStyle>
            <a:lvl1pPr>
              <a:defRPr sz="1000"/>
            </a:lvl1pPr>
          </a:lstStyle>
          <a:p>
            <a:pPr lvl="0"/>
            <a:r>
              <a:rPr lang="de-DE"/>
              <a:t>External Title</a:t>
            </a:r>
          </a:p>
        </p:txBody>
      </p:sp>
      <p:sp>
        <p:nvSpPr>
          <p:cNvPr id="23" name="Textplatzhalter 16">
            <a:extLst>
              <a:ext uri="{FF2B5EF4-FFF2-40B4-BE49-F238E27FC236}">
                <a16:creationId xmlns:a16="http://schemas.microsoft.com/office/drawing/2014/main" id="{13BEE9B4-81B9-489C-9424-B9AD62488D9A}"/>
              </a:ext>
            </a:extLst>
          </p:cNvPr>
          <p:cNvSpPr>
            <a:spLocks noGrp="1"/>
          </p:cNvSpPr>
          <p:nvPr>
            <p:ph type="body" sz="quarter" idx="15" hasCustomPrompt="1"/>
          </p:nvPr>
        </p:nvSpPr>
        <p:spPr>
          <a:xfrm>
            <a:off x="4368732" y="3477702"/>
            <a:ext cx="2184467" cy="153888"/>
          </a:xfrm>
        </p:spPr>
        <p:txBody>
          <a:bodyPr>
            <a:noAutofit/>
          </a:bodyPr>
          <a:lstStyle>
            <a:lvl1pPr>
              <a:defRPr sz="1000"/>
            </a:lvl1pPr>
          </a:lstStyle>
          <a:p>
            <a:pPr lvl="0"/>
            <a:r>
              <a:rPr lang="de-DE"/>
              <a:t>+49 XXXX XX-X</a:t>
            </a:r>
          </a:p>
        </p:txBody>
      </p:sp>
      <p:sp>
        <p:nvSpPr>
          <p:cNvPr id="24" name="Textplatzhalter 16">
            <a:extLst>
              <a:ext uri="{FF2B5EF4-FFF2-40B4-BE49-F238E27FC236}">
                <a16:creationId xmlns:a16="http://schemas.microsoft.com/office/drawing/2014/main" id="{569B553B-5FD3-46BC-8088-05A66210AB55}"/>
              </a:ext>
            </a:extLst>
          </p:cNvPr>
          <p:cNvSpPr>
            <a:spLocks noGrp="1"/>
          </p:cNvSpPr>
          <p:nvPr>
            <p:ph type="body" sz="quarter" idx="16" hasCustomPrompt="1"/>
          </p:nvPr>
        </p:nvSpPr>
        <p:spPr>
          <a:xfrm>
            <a:off x="4368732" y="3643413"/>
            <a:ext cx="2184467" cy="153888"/>
          </a:xfrm>
        </p:spPr>
        <p:txBody>
          <a:bodyPr>
            <a:noAutofit/>
          </a:bodyPr>
          <a:lstStyle>
            <a:lvl1pPr>
              <a:defRPr sz="1000"/>
            </a:lvl1pPr>
          </a:lstStyle>
          <a:p>
            <a:pPr lvl="0"/>
            <a:r>
              <a:rPr lang="de-DE"/>
              <a:t>+49 XXX XXXXXXX</a:t>
            </a:r>
          </a:p>
        </p:txBody>
      </p:sp>
      <p:sp>
        <p:nvSpPr>
          <p:cNvPr id="25" name="Textplatzhalter 19">
            <a:extLst>
              <a:ext uri="{FF2B5EF4-FFF2-40B4-BE49-F238E27FC236}">
                <a16:creationId xmlns:a16="http://schemas.microsoft.com/office/drawing/2014/main" id="{66DE97D5-539F-4028-9E3E-5E2686310E9A}"/>
              </a:ext>
            </a:extLst>
          </p:cNvPr>
          <p:cNvSpPr>
            <a:spLocks noGrp="1"/>
          </p:cNvSpPr>
          <p:nvPr>
            <p:ph type="body" sz="quarter" idx="17" hasCustomPrompt="1"/>
          </p:nvPr>
        </p:nvSpPr>
        <p:spPr>
          <a:xfrm>
            <a:off x="4187911" y="3870276"/>
            <a:ext cx="2365288" cy="153888"/>
          </a:xfrm>
        </p:spPr>
        <p:txBody>
          <a:bodyPr>
            <a:noAutofit/>
          </a:bodyPr>
          <a:lstStyle>
            <a:lvl1pPr>
              <a:defRPr sz="1000"/>
            </a:lvl1pPr>
          </a:lstStyle>
          <a:p>
            <a:pPr lvl="0"/>
            <a:r>
              <a:rPr lang="de-DE"/>
              <a:t>Firstname.lastname@draexlmaier.com</a:t>
            </a:r>
          </a:p>
        </p:txBody>
      </p:sp>
      <p:sp>
        <p:nvSpPr>
          <p:cNvPr id="26" name="Rechteck 25">
            <a:extLst>
              <a:ext uri="{FF2B5EF4-FFF2-40B4-BE49-F238E27FC236}">
                <a16:creationId xmlns:a16="http://schemas.microsoft.com/office/drawing/2014/main" id="{6710B681-F53E-47BE-BCFE-C63C51C8CD4E}"/>
              </a:ext>
            </a:extLst>
          </p:cNvPr>
          <p:cNvSpPr/>
          <p:nvPr/>
        </p:nvSpPr>
        <p:spPr>
          <a:xfrm>
            <a:off x="4187911" y="4033588"/>
            <a:ext cx="2365289" cy="15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r>
              <a:rPr lang="de-DE" sz="1000" b="1">
                <a:solidFill>
                  <a:schemeClr val="accent1"/>
                </a:solidFill>
              </a:rPr>
              <a:t>www.draexlmaier.com</a:t>
            </a:r>
          </a:p>
        </p:txBody>
      </p:sp>
      <p:sp>
        <p:nvSpPr>
          <p:cNvPr id="27" name="Address">
            <a:extLst>
              <a:ext uri="{FF2B5EF4-FFF2-40B4-BE49-F238E27FC236}">
                <a16:creationId xmlns:a16="http://schemas.microsoft.com/office/drawing/2014/main" id="{B23E7F1E-85CB-412A-93E8-1798D77E2033}"/>
              </a:ext>
            </a:extLst>
          </p:cNvPr>
          <p:cNvSpPr txBox="1">
            <a:spLocks/>
          </p:cNvSpPr>
          <p:nvPr/>
        </p:nvSpPr>
        <p:spPr>
          <a:xfrm>
            <a:off x="6565900" y="2755901"/>
            <a:ext cx="1444544" cy="166775"/>
          </a:xfrm>
          <a:prstGeom prst="rect">
            <a:avLst/>
          </a:prstGeom>
        </p:spPr>
        <p:txBody>
          <a:bodyPr vert="horz" lIns="0" tIns="0" rIns="0" bIns="0" rtlCol="0">
            <a:noAutofit/>
          </a:bodyPr>
          <a:lstStyle/>
          <a:p>
            <a:pPr algn="r">
              <a:spcBef>
                <a:spcPts val="133"/>
              </a:spcBef>
              <a:buClr>
                <a:schemeClr val="accent1"/>
              </a:buClr>
              <a:buSzPct val="100000"/>
              <a:defRPr/>
            </a:pPr>
            <a:r>
              <a:rPr lang="de-DE" sz="1000" b="1"/>
              <a:t>DRÄXLMAIER Group</a:t>
            </a:r>
          </a:p>
        </p:txBody>
      </p:sp>
      <p:sp>
        <p:nvSpPr>
          <p:cNvPr id="30" name="Textplatzhalter 19">
            <a:extLst>
              <a:ext uri="{FF2B5EF4-FFF2-40B4-BE49-F238E27FC236}">
                <a16:creationId xmlns:a16="http://schemas.microsoft.com/office/drawing/2014/main" id="{D5BA6DFD-B51A-4DC9-9E27-5D2EC51B4BDC}"/>
              </a:ext>
            </a:extLst>
          </p:cNvPr>
          <p:cNvSpPr>
            <a:spLocks noGrp="1"/>
          </p:cNvSpPr>
          <p:nvPr>
            <p:ph type="body" sz="quarter" idx="20" hasCustomPrompt="1"/>
          </p:nvPr>
        </p:nvSpPr>
        <p:spPr>
          <a:xfrm>
            <a:off x="6565900" y="2922676"/>
            <a:ext cx="1444544" cy="153888"/>
          </a:xfrm>
        </p:spPr>
        <p:txBody>
          <a:bodyPr>
            <a:noAutofit/>
          </a:bodyPr>
          <a:lstStyle>
            <a:lvl1pPr algn="r">
              <a:defRPr sz="1000"/>
            </a:lvl1pPr>
          </a:lstStyle>
          <a:p>
            <a:pPr lvl="0"/>
            <a:r>
              <a:rPr lang="de-DE"/>
              <a:t>Company</a:t>
            </a:r>
          </a:p>
        </p:txBody>
      </p:sp>
      <p:sp>
        <p:nvSpPr>
          <p:cNvPr id="31" name="Textplatzhalter 19">
            <a:extLst>
              <a:ext uri="{FF2B5EF4-FFF2-40B4-BE49-F238E27FC236}">
                <a16:creationId xmlns:a16="http://schemas.microsoft.com/office/drawing/2014/main" id="{230434BD-C894-4892-A903-A91DFA326987}"/>
              </a:ext>
            </a:extLst>
          </p:cNvPr>
          <p:cNvSpPr>
            <a:spLocks noGrp="1"/>
          </p:cNvSpPr>
          <p:nvPr>
            <p:ph type="body" sz="quarter" idx="21" hasCustomPrompt="1"/>
          </p:nvPr>
        </p:nvSpPr>
        <p:spPr>
          <a:xfrm>
            <a:off x="6565900" y="3174879"/>
            <a:ext cx="1444544" cy="858709"/>
          </a:xfrm>
        </p:spPr>
        <p:txBody>
          <a:bodyPr>
            <a:noAutofit/>
          </a:bodyPr>
          <a:lstStyle>
            <a:lvl1pPr algn="r">
              <a:defRPr sz="1000"/>
            </a:lvl1pPr>
          </a:lstStyle>
          <a:p>
            <a:pPr lvl="0"/>
            <a:r>
              <a:rPr lang="de-DE" err="1"/>
              <a:t>Address</a:t>
            </a:r>
            <a:endParaRPr lang="de-DE"/>
          </a:p>
        </p:txBody>
      </p:sp>
      <p:sp>
        <p:nvSpPr>
          <p:cNvPr id="29" name="Textfeld 28">
            <a:extLst>
              <a:ext uri="{FF2B5EF4-FFF2-40B4-BE49-F238E27FC236}">
                <a16:creationId xmlns:a16="http://schemas.microsoft.com/office/drawing/2014/main" id="{3186D95E-B812-48B5-B3B9-BF273EA10A35}"/>
              </a:ext>
            </a:extLst>
          </p:cNvPr>
          <p:cNvSpPr txBox="1"/>
          <p:nvPr/>
        </p:nvSpPr>
        <p:spPr>
          <a:xfrm>
            <a:off x="4187911" y="3477702"/>
            <a:ext cx="180821" cy="153888"/>
          </a:xfrm>
          <a:prstGeom prst="rect">
            <a:avLst/>
          </a:prstGeom>
        </p:spPr>
        <p:txBody>
          <a:bodyPr vert="horz" lIns="0" tIns="0" rIns="0" bIns="0" rtlCol="0">
            <a:noAutofit/>
          </a:bodyPr>
          <a:lstStyle>
            <a:lvl1pPr lvl="0">
              <a:defRPr sz="1000"/>
            </a:lvl1pPr>
            <a:lvl6pPr marL="2194560" indent="-243840">
              <a:spcBef>
                <a:spcPts val="400"/>
              </a:spcBef>
              <a:buClr>
                <a:srgbClr val="9FB8CD">
                  <a:shade val="75000"/>
                </a:srgbClr>
              </a:buClr>
              <a:buSzPct val="75000"/>
              <a:buFont typeface="Wingdings 3"/>
              <a:buChar char=""/>
              <a:defRPr kumimoji="0" lang="en-US" sz="2100" smtClean="0"/>
            </a:lvl6pPr>
            <a:lvl7pPr marL="2438400" indent="-243840">
              <a:spcBef>
                <a:spcPts val="400"/>
              </a:spcBef>
              <a:buClr>
                <a:srgbClr val="727CA3">
                  <a:shade val="75000"/>
                </a:srgbClr>
              </a:buClr>
              <a:buSzPct val="75000"/>
              <a:buFont typeface="Wingdings 3"/>
              <a:buChar char=""/>
              <a:defRPr kumimoji="0" lang="en-US" sz="1900" smtClean="0"/>
            </a:lvl7pPr>
            <a:lvl8pPr marL="2682239" indent="-243840">
              <a:spcBef>
                <a:spcPts val="400"/>
              </a:spcBef>
              <a:buClr>
                <a:prstClr val="white">
                  <a:shade val="50000"/>
                </a:prstClr>
              </a:buClr>
              <a:buSzPct val="75000"/>
              <a:buFont typeface="Wingdings 3"/>
              <a:buChar char=""/>
              <a:defRPr kumimoji="0" lang="en-US" sz="1900" smtClean="0"/>
            </a:lvl8pPr>
            <a:lvl9pPr marL="2926080" indent="-243840">
              <a:spcBef>
                <a:spcPts val="400"/>
              </a:spcBef>
              <a:buClr>
                <a:srgbClr val="9FB8CD"/>
              </a:buClr>
              <a:buSzPct val="75000"/>
              <a:buFont typeface="Wingdings 3"/>
              <a:buChar char=""/>
              <a:defRPr kumimoji="0" lang="en-US" sz="1600" smtClean="0"/>
            </a:lvl9pPr>
          </a:lstStyle>
          <a:p>
            <a:pPr lvl="0"/>
            <a:r>
              <a:rPr lang="de-DE"/>
              <a:t>T</a:t>
            </a:r>
          </a:p>
        </p:txBody>
      </p:sp>
      <p:sp>
        <p:nvSpPr>
          <p:cNvPr id="33" name="Textfeld 32">
            <a:extLst>
              <a:ext uri="{FF2B5EF4-FFF2-40B4-BE49-F238E27FC236}">
                <a16:creationId xmlns:a16="http://schemas.microsoft.com/office/drawing/2014/main" id="{39779632-3B70-43B6-AA98-C3B331BECAD4}"/>
              </a:ext>
            </a:extLst>
          </p:cNvPr>
          <p:cNvSpPr txBox="1"/>
          <p:nvPr/>
        </p:nvSpPr>
        <p:spPr>
          <a:xfrm>
            <a:off x="4187911" y="3643413"/>
            <a:ext cx="180821" cy="153888"/>
          </a:xfrm>
          <a:prstGeom prst="rect">
            <a:avLst/>
          </a:prstGeom>
        </p:spPr>
        <p:txBody>
          <a:bodyPr vert="horz" lIns="0" tIns="0" rIns="0" bIns="0" rtlCol="0">
            <a:noAutofit/>
          </a:bodyPr>
          <a:lstStyle>
            <a:lvl1pPr lvl="0">
              <a:defRPr sz="1000"/>
            </a:lvl1pPr>
            <a:lvl6pPr marL="2194560" indent="-243840">
              <a:spcBef>
                <a:spcPts val="400"/>
              </a:spcBef>
              <a:buClr>
                <a:srgbClr val="9FB8CD">
                  <a:shade val="75000"/>
                </a:srgbClr>
              </a:buClr>
              <a:buSzPct val="75000"/>
              <a:buFont typeface="Wingdings 3"/>
              <a:buChar char=""/>
              <a:defRPr kumimoji="0" lang="en-US" sz="2100" smtClean="0"/>
            </a:lvl6pPr>
            <a:lvl7pPr marL="2438400" indent="-243840">
              <a:spcBef>
                <a:spcPts val="400"/>
              </a:spcBef>
              <a:buClr>
                <a:srgbClr val="727CA3">
                  <a:shade val="75000"/>
                </a:srgbClr>
              </a:buClr>
              <a:buSzPct val="75000"/>
              <a:buFont typeface="Wingdings 3"/>
              <a:buChar char=""/>
              <a:defRPr kumimoji="0" lang="en-US" sz="1900" smtClean="0"/>
            </a:lvl7pPr>
            <a:lvl8pPr marL="2682239" indent="-243840">
              <a:spcBef>
                <a:spcPts val="400"/>
              </a:spcBef>
              <a:buClr>
                <a:prstClr val="white">
                  <a:shade val="50000"/>
                </a:prstClr>
              </a:buClr>
              <a:buSzPct val="75000"/>
              <a:buFont typeface="Wingdings 3"/>
              <a:buChar char=""/>
              <a:defRPr kumimoji="0" lang="en-US" sz="1900" smtClean="0"/>
            </a:lvl8pPr>
            <a:lvl9pPr marL="2926080" indent="-243840">
              <a:spcBef>
                <a:spcPts val="400"/>
              </a:spcBef>
              <a:buClr>
                <a:srgbClr val="9FB8CD"/>
              </a:buClr>
              <a:buSzPct val="75000"/>
              <a:buFont typeface="Wingdings 3"/>
              <a:buChar char=""/>
              <a:defRPr kumimoji="0" lang="en-US" sz="1600" smtClean="0"/>
            </a:lvl9pPr>
          </a:lstStyle>
          <a:p>
            <a:pPr lvl="0"/>
            <a:r>
              <a:rPr lang="de-DE"/>
              <a:t>M</a:t>
            </a:r>
          </a:p>
        </p:txBody>
      </p:sp>
    </p:spTree>
    <p:extLst>
      <p:ext uri="{BB962C8B-B14F-4D97-AF65-F5344CB8AC3E}">
        <p14:creationId xmlns:p14="http://schemas.microsoft.com/office/powerpoint/2010/main" val="2618641902"/>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showMasterSp="0" preserve="1">
  <p:cSld name="Last Page grey T">
    <p:spTree>
      <p:nvGrpSpPr>
        <p:cNvPr id="1" name=""/>
        <p:cNvGrpSpPr/>
        <p:nvPr/>
      </p:nvGrpSpPr>
      <p:grpSpPr>
        <a:xfrm>
          <a:off x="0" y="0"/>
          <a:ext cx="0" cy="0"/>
          <a:chOff x="0" y="0"/>
          <a:chExt cx="0" cy="0"/>
        </a:xfrm>
      </p:grpSpPr>
      <p:sp>
        <p:nvSpPr>
          <p:cNvPr id="2" name="Rechteck 1"/>
          <p:cNvSpPr/>
          <p:nvPr/>
        </p:nvSpPr>
        <p:spPr>
          <a:xfrm>
            <a:off x="0" y="0"/>
            <a:ext cx="12195175" cy="6858000"/>
          </a:xfrm>
          <a:prstGeom prst="rect">
            <a:avLst/>
          </a:prstGeom>
          <a:gradFill>
            <a:gsLst>
              <a:gs pos="554">
                <a:schemeClr val="accent2">
                  <a:lumMod val="60000"/>
                  <a:lumOff val="40000"/>
                </a:schemeClr>
              </a:gs>
              <a:gs pos="100000">
                <a:schemeClr val="bg1">
                  <a:lumMod val="95000"/>
                </a:schemeClr>
              </a:gs>
              <a:gs pos="65000">
                <a:schemeClr val="accent2">
                  <a:lumMod val="40000"/>
                  <a:lumOff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p:cNvSpPr/>
          <p:nvPr/>
        </p:nvSpPr>
        <p:spPr>
          <a:xfrm>
            <a:off x="3897045" y="1632247"/>
            <a:ext cx="4401084" cy="2811566"/>
          </a:xfrm>
          <a:prstGeom prst="rect">
            <a:avLst/>
          </a:prstGeom>
          <a:solidFill>
            <a:schemeClr val="bg2"/>
          </a:solidFill>
          <a:ln w="9525">
            <a:noFill/>
          </a:ln>
          <a:effectLst>
            <a:outerShdw blurRad="88900" dir="13500000" sy="23000" kx="1200000" algn="b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Bild 20" descr="DRX_LO1407_RGB_RZ.eps">
            <a:extLst>
              <a:ext uri="{FF2B5EF4-FFF2-40B4-BE49-F238E27FC236}">
                <a16:creationId xmlns:a16="http://schemas.microsoft.com/office/drawing/2014/main" id="{DF95B297-28A4-41B2-B66D-87B0A43E79FB}"/>
              </a:ext>
            </a:extLst>
          </p:cNvPr>
          <p:cNvPicPr>
            <a:picLocks noChangeAspect="1"/>
          </p:cNvPicPr>
          <p:nvPr/>
        </p:nvPicPr>
        <p:blipFill>
          <a:blip r:embed="rId2" cstate="print">
            <a:lum bright="-100000" contrast="100000"/>
            <a:extLst>
              <a:ext uri="{28A0092B-C50C-407E-A947-70E740481C1C}">
                <a14:useLocalDpi xmlns:a14="http://schemas.microsoft.com/office/drawing/2010/main" val="0"/>
              </a:ext>
            </a:extLst>
          </a:blip>
          <a:stretch>
            <a:fillRect/>
          </a:stretch>
        </p:blipFill>
        <p:spPr>
          <a:xfrm>
            <a:off x="6858444" y="1923844"/>
            <a:ext cx="1152000" cy="489727"/>
          </a:xfrm>
          <a:prstGeom prst="rect">
            <a:avLst/>
          </a:prstGeom>
        </p:spPr>
      </p:pic>
      <p:pic>
        <p:nvPicPr>
          <p:cNvPr id="18" name="Bild 20" descr="DRX_LO1407_RGB_RZ.eps">
            <a:extLst>
              <a:ext uri="{FF2B5EF4-FFF2-40B4-BE49-F238E27FC236}">
                <a16:creationId xmlns:a16="http://schemas.microsoft.com/office/drawing/2014/main" id="{9AB5D8C2-ACF1-49C0-BE11-4FF2767A1280}"/>
              </a:ext>
            </a:extLst>
          </p:cNvPr>
          <p:cNvPicPr>
            <a:picLocks noChangeAspect="1"/>
          </p:cNvPicPr>
          <p:nvPr/>
        </p:nvPicPr>
        <p:blipFill>
          <a:blip r:embed="rId2" cstate="print">
            <a:lum bright="-100000" contrast="100000"/>
            <a:extLst>
              <a:ext uri="{28A0092B-C50C-407E-A947-70E740481C1C}">
                <a14:useLocalDpi xmlns:a14="http://schemas.microsoft.com/office/drawing/2010/main" val="0"/>
              </a:ext>
            </a:extLst>
          </a:blip>
          <a:stretch>
            <a:fillRect/>
          </a:stretch>
        </p:blipFill>
        <p:spPr>
          <a:xfrm>
            <a:off x="6858444" y="1923844"/>
            <a:ext cx="1152000" cy="489727"/>
          </a:xfrm>
          <a:prstGeom prst="rect">
            <a:avLst/>
          </a:prstGeom>
        </p:spPr>
      </p:pic>
      <p:sp>
        <p:nvSpPr>
          <p:cNvPr id="19" name="Textplatzhalter 7">
            <a:extLst>
              <a:ext uri="{FF2B5EF4-FFF2-40B4-BE49-F238E27FC236}">
                <a16:creationId xmlns:a16="http://schemas.microsoft.com/office/drawing/2014/main" id="{FA21A5AC-3EE1-4DA3-8D79-7C43D8D4FECD}"/>
              </a:ext>
            </a:extLst>
          </p:cNvPr>
          <p:cNvSpPr>
            <a:spLocks noGrp="1"/>
          </p:cNvSpPr>
          <p:nvPr>
            <p:ph type="body" sz="quarter" idx="11" hasCustomPrompt="1"/>
          </p:nvPr>
        </p:nvSpPr>
        <p:spPr>
          <a:xfrm>
            <a:off x="4187911" y="2364373"/>
            <a:ext cx="2365288" cy="369332"/>
          </a:xfrm>
        </p:spPr>
        <p:txBody>
          <a:bodyPr anchor="b" anchorCtr="0">
            <a:noAutofit/>
          </a:bodyPr>
          <a:lstStyle>
            <a:lvl1pPr>
              <a:defRPr sz="1200" b="1">
                <a:solidFill>
                  <a:schemeClr val="accent1"/>
                </a:solidFill>
              </a:defRPr>
            </a:lvl1pPr>
          </a:lstStyle>
          <a:p>
            <a:pPr lvl="0"/>
            <a:r>
              <a:rPr lang="de-DE" sz="1200" b="1"/>
              <a:t>First </a:t>
            </a:r>
            <a:r>
              <a:rPr lang="de-DE" sz="1200" b="1" err="1"/>
              <a:t>name</a:t>
            </a:r>
            <a:r>
              <a:rPr lang="de-DE" sz="1200" b="1"/>
              <a:t> Last </a:t>
            </a:r>
            <a:r>
              <a:rPr lang="de-DE" sz="1200" b="1" err="1"/>
              <a:t>name</a:t>
            </a:r>
            <a:endParaRPr lang="de-DE"/>
          </a:p>
        </p:txBody>
      </p:sp>
      <p:sp>
        <p:nvSpPr>
          <p:cNvPr id="20" name="Textplatzhalter 10">
            <a:extLst>
              <a:ext uri="{FF2B5EF4-FFF2-40B4-BE49-F238E27FC236}">
                <a16:creationId xmlns:a16="http://schemas.microsoft.com/office/drawing/2014/main" id="{E3776517-36AA-4A4E-B272-F19F6DB85A03}"/>
              </a:ext>
            </a:extLst>
          </p:cNvPr>
          <p:cNvSpPr>
            <a:spLocks noGrp="1"/>
          </p:cNvSpPr>
          <p:nvPr>
            <p:ph type="body" sz="quarter" idx="12" hasCustomPrompt="1"/>
          </p:nvPr>
        </p:nvSpPr>
        <p:spPr>
          <a:xfrm>
            <a:off x="4187911" y="2749469"/>
            <a:ext cx="2365288" cy="153888"/>
          </a:xfrm>
        </p:spPr>
        <p:txBody>
          <a:bodyPr>
            <a:noAutofit/>
          </a:bodyPr>
          <a:lstStyle>
            <a:lvl1pPr>
              <a:defRPr sz="1000"/>
            </a:lvl1pPr>
          </a:lstStyle>
          <a:p>
            <a:pPr lvl="0"/>
            <a:r>
              <a:rPr lang="de-DE"/>
              <a:t>Educational </a:t>
            </a:r>
            <a:r>
              <a:rPr lang="de-DE" err="1"/>
              <a:t>degree</a:t>
            </a:r>
            <a:endParaRPr lang="de-DE"/>
          </a:p>
        </p:txBody>
      </p:sp>
      <p:sp>
        <p:nvSpPr>
          <p:cNvPr id="21" name="Textplatzhalter 12">
            <a:extLst>
              <a:ext uri="{FF2B5EF4-FFF2-40B4-BE49-F238E27FC236}">
                <a16:creationId xmlns:a16="http://schemas.microsoft.com/office/drawing/2014/main" id="{259AC1C2-74D1-4A03-8D58-029C9A2CBC3E}"/>
              </a:ext>
            </a:extLst>
          </p:cNvPr>
          <p:cNvSpPr>
            <a:spLocks noGrp="1"/>
          </p:cNvSpPr>
          <p:nvPr>
            <p:ph type="body" sz="quarter" idx="13" hasCustomPrompt="1"/>
          </p:nvPr>
        </p:nvSpPr>
        <p:spPr>
          <a:xfrm>
            <a:off x="4187911" y="3082438"/>
            <a:ext cx="2365288" cy="153888"/>
          </a:xfrm>
        </p:spPr>
        <p:txBody>
          <a:bodyPr>
            <a:noAutofit/>
          </a:bodyPr>
          <a:lstStyle>
            <a:lvl1pPr>
              <a:defRPr sz="1000"/>
            </a:lvl1pPr>
          </a:lstStyle>
          <a:p>
            <a:pPr lvl="0"/>
            <a:r>
              <a:rPr lang="de-DE"/>
              <a:t>Organisational Unit / Head </a:t>
            </a:r>
            <a:r>
              <a:rPr lang="de-DE" err="1"/>
              <a:t>of</a:t>
            </a:r>
            <a:r>
              <a:rPr lang="de-DE"/>
              <a:t> Unit</a:t>
            </a:r>
          </a:p>
        </p:txBody>
      </p:sp>
      <p:sp>
        <p:nvSpPr>
          <p:cNvPr id="22" name="Textplatzhalter 14">
            <a:extLst>
              <a:ext uri="{FF2B5EF4-FFF2-40B4-BE49-F238E27FC236}">
                <a16:creationId xmlns:a16="http://schemas.microsoft.com/office/drawing/2014/main" id="{A0910BA9-BC2D-4CF6-A6D9-FB8223743B84}"/>
              </a:ext>
            </a:extLst>
          </p:cNvPr>
          <p:cNvSpPr>
            <a:spLocks noGrp="1"/>
          </p:cNvSpPr>
          <p:nvPr>
            <p:ph type="body" sz="quarter" idx="14" hasCustomPrompt="1"/>
          </p:nvPr>
        </p:nvSpPr>
        <p:spPr>
          <a:xfrm>
            <a:off x="4187911" y="3247322"/>
            <a:ext cx="2365288" cy="153888"/>
          </a:xfrm>
        </p:spPr>
        <p:txBody>
          <a:bodyPr>
            <a:noAutofit/>
          </a:bodyPr>
          <a:lstStyle>
            <a:lvl1pPr>
              <a:defRPr sz="1000"/>
            </a:lvl1pPr>
          </a:lstStyle>
          <a:p>
            <a:pPr lvl="0"/>
            <a:r>
              <a:rPr lang="de-DE"/>
              <a:t>External Title</a:t>
            </a:r>
          </a:p>
        </p:txBody>
      </p:sp>
      <p:sp>
        <p:nvSpPr>
          <p:cNvPr id="23" name="Textplatzhalter 16">
            <a:extLst>
              <a:ext uri="{FF2B5EF4-FFF2-40B4-BE49-F238E27FC236}">
                <a16:creationId xmlns:a16="http://schemas.microsoft.com/office/drawing/2014/main" id="{13BEE9B4-81B9-489C-9424-B9AD62488D9A}"/>
              </a:ext>
            </a:extLst>
          </p:cNvPr>
          <p:cNvSpPr>
            <a:spLocks noGrp="1"/>
          </p:cNvSpPr>
          <p:nvPr>
            <p:ph type="body" sz="quarter" idx="15" hasCustomPrompt="1"/>
          </p:nvPr>
        </p:nvSpPr>
        <p:spPr>
          <a:xfrm>
            <a:off x="4368732" y="3477702"/>
            <a:ext cx="2184467" cy="153888"/>
          </a:xfrm>
        </p:spPr>
        <p:txBody>
          <a:bodyPr>
            <a:noAutofit/>
          </a:bodyPr>
          <a:lstStyle>
            <a:lvl1pPr>
              <a:defRPr sz="1000"/>
            </a:lvl1pPr>
          </a:lstStyle>
          <a:p>
            <a:pPr lvl="0"/>
            <a:r>
              <a:rPr lang="de-DE"/>
              <a:t>+49 XXXX XX-X</a:t>
            </a:r>
          </a:p>
        </p:txBody>
      </p:sp>
      <p:sp>
        <p:nvSpPr>
          <p:cNvPr id="25" name="Textplatzhalter 19">
            <a:extLst>
              <a:ext uri="{FF2B5EF4-FFF2-40B4-BE49-F238E27FC236}">
                <a16:creationId xmlns:a16="http://schemas.microsoft.com/office/drawing/2014/main" id="{66DE97D5-539F-4028-9E3E-5E2686310E9A}"/>
              </a:ext>
            </a:extLst>
          </p:cNvPr>
          <p:cNvSpPr>
            <a:spLocks noGrp="1"/>
          </p:cNvSpPr>
          <p:nvPr>
            <p:ph type="body" sz="quarter" idx="17" hasCustomPrompt="1"/>
          </p:nvPr>
        </p:nvSpPr>
        <p:spPr>
          <a:xfrm>
            <a:off x="4187911" y="3870276"/>
            <a:ext cx="2365288" cy="153888"/>
          </a:xfrm>
        </p:spPr>
        <p:txBody>
          <a:bodyPr>
            <a:noAutofit/>
          </a:bodyPr>
          <a:lstStyle>
            <a:lvl1pPr>
              <a:defRPr sz="1000"/>
            </a:lvl1pPr>
          </a:lstStyle>
          <a:p>
            <a:pPr lvl="0"/>
            <a:r>
              <a:rPr lang="de-DE"/>
              <a:t>Firstname.lastname@draexlmaier.com</a:t>
            </a:r>
          </a:p>
        </p:txBody>
      </p:sp>
      <p:sp>
        <p:nvSpPr>
          <p:cNvPr id="26" name="Rechteck 25">
            <a:extLst>
              <a:ext uri="{FF2B5EF4-FFF2-40B4-BE49-F238E27FC236}">
                <a16:creationId xmlns:a16="http://schemas.microsoft.com/office/drawing/2014/main" id="{6710B681-F53E-47BE-BCFE-C63C51C8CD4E}"/>
              </a:ext>
            </a:extLst>
          </p:cNvPr>
          <p:cNvSpPr/>
          <p:nvPr/>
        </p:nvSpPr>
        <p:spPr>
          <a:xfrm>
            <a:off x="4187911" y="4033588"/>
            <a:ext cx="2365289" cy="15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r>
              <a:rPr lang="de-DE" sz="1000" b="1">
                <a:solidFill>
                  <a:schemeClr val="accent1"/>
                </a:solidFill>
              </a:rPr>
              <a:t>www.draexlmaier.com</a:t>
            </a:r>
          </a:p>
        </p:txBody>
      </p:sp>
      <p:sp>
        <p:nvSpPr>
          <p:cNvPr id="27" name="Address">
            <a:extLst>
              <a:ext uri="{FF2B5EF4-FFF2-40B4-BE49-F238E27FC236}">
                <a16:creationId xmlns:a16="http://schemas.microsoft.com/office/drawing/2014/main" id="{B23E7F1E-85CB-412A-93E8-1798D77E2033}"/>
              </a:ext>
            </a:extLst>
          </p:cNvPr>
          <p:cNvSpPr txBox="1">
            <a:spLocks/>
          </p:cNvSpPr>
          <p:nvPr/>
        </p:nvSpPr>
        <p:spPr>
          <a:xfrm>
            <a:off x="6565900" y="2755901"/>
            <a:ext cx="1444544" cy="166775"/>
          </a:xfrm>
          <a:prstGeom prst="rect">
            <a:avLst/>
          </a:prstGeom>
        </p:spPr>
        <p:txBody>
          <a:bodyPr vert="horz" lIns="0" tIns="0" rIns="0" bIns="0" rtlCol="0">
            <a:noAutofit/>
          </a:bodyPr>
          <a:lstStyle/>
          <a:p>
            <a:pPr algn="r">
              <a:spcBef>
                <a:spcPts val="133"/>
              </a:spcBef>
              <a:buClr>
                <a:schemeClr val="accent1"/>
              </a:buClr>
              <a:buSzPct val="100000"/>
              <a:defRPr/>
            </a:pPr>
            <a:r>
              <a:rPr lang="de-DE" sz="1000" b="1"/>
              <a:t>DRÄXLMAIER Group</a:t>
            </a:r>
          </a:p>
        </p:txBody>
      </p:sp>
      <p:sp>
        <p:nvSpPr>
          <p:cNvPr id="30" name="Textplatzhalter 19">
            <a:extLst>
              <a:ext uri="{FF2B5EF4-FFF2-40B4-BE49-F238E27FC236}">
                <a16:creationId xmlns:a16="http://schemas.microsoft.com/office/drawing/2014/main" id="{D5BA6DFD-B51A-4DC9-9E27-5D2EC51B4BDC}"/>
              </a:ext>
            </a:extLst>
          </p:cNvPr>
          <p:cNvSpPr>
            <a:spLocks noGrp="1"/>
          </p:cNvSpPr>
          <p:nvPr>
            <p:ph type="body" sz="quarter" idx="20" hasCustomPrompt="1"/>
          </p:nvPr>
        </p:nvSpPr>
        <p:spPr>
          <a:xfrm>
            <a:off x="6565900" y="2922676"/>
            <a:ext cx="1444544" cy="153888"/>
          </a:xfrm>
        </p:spPr>
        <p:txBody>
          <a:bodyPr>
            <a:noAutofit/>
          </a:bodyPr>
          <a:lstStyle>
            <a:lvl1pPr algn="r">
              <a:defRPr sz="1000"/>
            </a:lvl1pPr>
          </a:lstStyle>
          <a:p>
            <a:pPr lvl="0"/>
            <a:r>
              <a:rPr lang="de-DE"/>
              <a:t>Company</a:t>
            </a:r>
          </a:p>
        </p:txBody>
      </p:sp>
      <p:sp>
        <p:nvSpPr>
          <p:cNvPr id="31" name="Textplatzhalter 19">
            <a:extLst>
              <a:ext uri="{FF2B5EF4-FFF2-40B4-BE49-F238E27FC236}">
                <a16:creationId xmlns:a16="http://schemas.microsoft.com/office/drawing/2014/main" id="{230434BD-C894-4892-A903-A91DFA326987}"/>
              </a:ext>
            </a:extLst>
          </p:cNvPr>
          <p:cNvSpPr>
            <a:spLocks noGrp="1"/>
          </p:cNvSpPr>
          <p:nvPr>
            <p:ph type="body" sz="quarter" idx="21" hasCustomPrompt="1"/>
          </p:nvPr>
        </p:nvSpPr>
        <p:spPr>
          <a:xfrm>
            <a:off x="6565900" y="3174879"/>
            <a:ext cx="1444544" cy="858709"/>
          </a:xfrm>
        </p:spPr>
        <p:txBody>
          <a:bodyPr>
            <a:noAutofit/>
          </a:bodyPr>
          <a:lstStyle>
            <a:lvl1pPr algn="r">
              <a:defRPr sz="1000"/>
            </a:lvl1pPr>
          </a:lstStyle>
          <a:p>
            <a:pPr lvl="0"/>
            <a:r>
              <a:rPr lang="de-DE" err="1"/>
              <a:t>Address</a:t>
            </a:r>
            <a:endParaRPr lang="de-DE"/>
          </a:p>
        </p:txBody>
      </p:sp>
      <p:sp>
        <p:nvSpPr>
          <p:cNvPr id="3" name="Textfeld 2">
            <a:extLst>
              <a:ext uri="{FF2B5EF4-FFF2-40B4-BE49-F238E27FC236}">
                <a16:creationId xmlns:a16="http://schemas.microsoft.com/office/drawing/2014/main" id="{9A202315-BB52-45CF-B7E3-369E127279F9}"/>
              </a:ext>
            </a:extLst>
          </p:cNvPr>
          <p:cNvSpPr txBox="1"/>
          <p:nvPr/>
        </p:nvSpPr>
        <p:spPr>
          <a:xfrm>
            <a:off x="4187911" y="3477702"/>
            <a:ext cx="180821" cy="153888"/>
          </a:xfrm>
          <a:prstGeom prst="rect">
            <a:avLst/>
          </a:prstGeom>
        </p:spPr>
        <p:txBody>
          <a:bodyPr vert="horz" lIns="0" tIns="0" rIns="0" bIns="0" rtlCol="0">
            <a:noAutofit/>
          </a:bodyPr>
          <a:lstStyle>
            <a:lvl1pPr lvl="0">
              <a:defRPr sz="1000"/>
            </a:lvl1pPr>
            <a:lvl6pPr marL="2194560" indent="-243840">
              <a:spcBef>
                <a:spcPts val="400"/>
              </a:spcBef>
              <a:buClr>
                <a:srgbClr val="9FB8CD">
                  <a:shade val="75000"/>
                </a:srgbClr>
              </a:buClr>
              <a:buSzPct val="75000"/>
              <a:buFont typeface="Wingdings 3"/>
              <a:buChar char=""/>
              <a:defRPr kumimoji="0" lang="en-US" sz="2100" smtClean="0"/>
            </a:lvl6pPr>
            <a:lvl7pPr marL="2438400" indent="-243840">
              <a:spcBef>
                <a:spcPts val="400"/>
              </a:spcBef>
              <a:buClr>
                <a:srgbClr val="727CA3">
                  <a:shade val="75000"/>
                </a:srgbClr>
              </a:buClr>
              <a:buSzPct val="75000"/>
              <a:buFont typeface="Wingdings 3"/>
              <a:buChar char=""/>
              <a:defRPr kumimoji="0" lang="en-US" sz="1900" smtClean="0"/>
            </a:lvl7pPr>
            <a:lvl8pPr marL="2682239" indent="-243840">
              <a:spcBef>
                <a:spcPts val="400"/>
              </a:spcBef>
              <a:buClr>
                <a:prstClr val="white">
                  <a:shade val="50000"/>
                </a:prstClr>
              </a:buClr>
              <a:buSzPct val="75000"/>
              <a:buFont typeface="Wingdings 3"/>
              <a:buChar char=""/>
              <a:defRPr kumimoji="0" lang="en-US" sz="1900" smtClean="0"/>
            </a:lvl8pPr>
            <a:lvl9pPr marL="2926080" indent="-243840">
              <a:spcBef>
                <a:spcPts val="400"/>
              </a:spcBef>
              <a:buClr>
                <a:srgbClr val="9FB8CD"/>
              </a:buClr>
              <a:buSzPct val="75000"/>
              <a:buFont typeface="Wingdings 3"/>
              <a:buChar char=""/>
              <a:defRPr kumimoji="0" lang="en-US" sz="1600" smtClean="0"/>
            </a:lvl9pPr>
          </a:lstStyle>
          <a:p>
            <a:pPr lvl="0"/>
            <a:r>
              <a:rPr lang="de-DE"/>
              <a:t>T</a:t>
            </a:r>
          </a:p>
        </p:txBody>
      </p:sp>
    </p:spTree>
    <p:extLst>
      <p:ext uri="{BB962C8B-B14F-4D97-AF65-F5344CB8AC3E}">
        <p14:creationId xmlns:p14="http://schemas.microsoft.com/office/powerpoint/2010/main" val="39354507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Subtitle, Content">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4932ED2A-326E-49EE-BC82-7EF9E744C1EC}"/>
              </a:ext>
            </a:extLst>
          </p:cNvPr>
          <p:cNvSpPr>
            <a:spLocks noGrp="1"/>
          </p:cNvSpPr>
          <p:nvPr>
            <p:ph type="body" sz="quarter" idx="10"/>
          </p:nvPr>
        </p:nvSpPr>
        <p:spPr>
          <a:xfrm>
            <a:off x="324001" y="1035824"/>
            <a:ext cx="9698038" cy="365939"/>
          </a:xfrm>
        </p:spPr>
        <p:txBody>
          <a:bodyPr bIns="57600" anchor="t" anchorCtr="0">
            <a:spAutoFit/>
          </a:bodyPr>
          <a:lstStyle>
            <a:lvl1pPr>
              <a:defRPr b="1"/>
            </a:lvl1pPr>
          </a:lstStyle>
          <a:p>
            <a:pPr lvl="0"/>
            <a:r>
              <a:rPr lang="en-US"/>
              <a:t>Click to edit Master text styles</a:t>
            </a:r>
          </a:p>
        </p:txBody>
      </p:sp>
      <p:sp>
        <p:nvSpPr>
          <p:cNvPr id="4" name="Titel 3">
            <a:extLst>
              <a:ext uri="{FF2B5EF4-FFF2-40B4-BE49-F238E27FC236}">
                <a16:creationId xmlns:a16="http://schemas.microsoft.com/office/drawing/2014/main" id="{B26A37EC-14BE-4C6F-AF7B-89CDA6E90A0C}"/>
              </a:ext>
            </a:extLst>
          </p:cNvPr>
          <p:cNvSpPr>
            <a:spLocks noGrp="1"/>
          </p:cNvSpPr>
          <p:nvPr>
            <p:ph type="title"/>
          </p:nvPr>
        </p:nvSpPr>
        <p:spPr>
          <a:xfrm>
            <a:off x="324000" y="539600"/>
            <a:ext cx="9697138" cy="415370"/>
          </a:xfrm>
        </p:spPr>
        <p:txBody>
          <a:bodyPr>
            <a:noAutofit/>
          </a:bodyPr>
          <a:lstStyle>
            <a:lvl1pPr>
              <a:defRPr sz="2700"/>
            </a:lvl1pPr>
          </a:lstStyle>
          <a:p>
            <a:r>
              <a:rPr lang="en-US"/>
              <a:t>Click to edit Master title style</a:t>
            </a:r>
            <a:endParaRPr lang="de-DE"/>
          </a:p>
        </p:txBody>
      </p:sp>
      <p:sp>
        <p:nvSpPr>
          <p:cNvPr id="13" name="Inhaltsplatzhalter 5">
            <a:extLst>
              <a:ext uri="{FF2B5EF4-FFF2-40B4-BE49-F238E27FC236}">
                <a16:creationId xmlns:a16="http://schemas.microsoft.com/office/drawing/2014/main" id="{176B9DA7-F8F6-48F6-A234-C6F4B7EFEF50}"/>
              </a:ext>
            </a:extLst>
          </p:cNvPr>
          <p:cNvSpPr>
            <a:spLocks noGrp="1"/>
          </p:cNvSpPr>
          <p:nvPr>
            <p:ph sz="quarter" idx="11"/>
          </p:nvPr>
        </p:nvSpPr>
        <p:spPr>
          <a:xfrm>
            <a:off x="322263" y="1525588"/>
            <a:ext cx="11547325" cy="47831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Date Placeholder 4">
            <a:extLst>
              <a:ext uri="{FF2B5EF4-FFF2-40B4-BE49-F238E27FC236}">
                <a16:creationId xmlns:a16="http://schemas.microsoft.com/office/drawing/2014/main" id="{77B42C5D-44B2-4230-A082-4509C89AE752}"/>
              </a:ext>
            </a:extLst>
          </p:cNvPr>
          <p:cNvSpPr>
            <a:spLocks noGrp="1"/>
          </p:cNvSpPr>
          <p:nvPr>
            <p:ph type="dt" sz="half" idx="12"/>
          </p:nvPr>
        </p:nvSpPr>
        <p:spPr/>
        <p:txBody>
          <a:bodyPr/>
          <a:lstStyle/>
          <a:p>
            <a:r>
              <a:rPr lang="de-DE"/>
              <a:t>07.10.2022 | Workshop DAR | Mackuth, Buchner, Hasslbauer, Schmideder</a:t>
            </a:r>
            <a:endParaRPr lang="en-GB"/>
          </a:p>
        </p:txBody>
      </p:sp>
      <p:sp>
        <p:nvSpPr>
          <p:cNvPr id="7" name="Slide Number Placeholder 6">
            <a:extLst>
              <a:ext uri="{FF2B5EF4-FFF2-40B4-BE49-F238E27FC236}">
                <a16:creationId xmlns:a16="http://schemas.microsoft.com/office/drawing/2014/main" id="{299FE28A-F1FA-4671-86B8-072A3F025679}"/>
              </a:ext>
            </a:extLst>
          </p:cNvPr>
          <p:cNvSpPr>
            <a:spLocks noGrp="1"/>
          </p:cNvSpPr>
          <p:nvPr>
            <p:ph type="sldNum" sz="quarter" idx="14"/>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763208692"/>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showMasterSp="0" preserve="1">
  <p:cSld name="Last Page with Contact grey">
    <p:spTree>
      <p:nvGrpSpPr>
        <p:cNvPr id="1" name=""/>
        <p:cNvGrpSpPr/>
        <p:nvPr/>
      </p:nvGrpSpPr>
      <p:grpSpPr>
        <a:xfrm>
          <a:off x="0" y="0"/>
          <a:ext cx="0" cy="0"/>
          <a:chOff x="0" y="0"/>
          <a:chExt cx="0" cy="0"/>
        </a:xfrm>
      </p:grpSpPr>
      <p:sp>
        <p:nvSpPr>
          <p:cNvPr id="2" name="Rechteck 1"/>
          <p:cNvSpPr/>
          <p:nvPr/>
        </p:nvSpPr>
        <p:spPr>
          <a:xfrm>
            <a:off x="0" y="0"/>
            <a:ext cx="12195175" cy="6858000"/>
          </a:xfrm>
          <a:prstGeom prst="rect">
            <a:avLst/>
          </a:prstGeom>
          <a:gradFill>
            <a:gsLst>
              <a:gs pos="0">
                <a:schemeClr val="accent2">
                  <a:lumMod val="60000"/>
                  <a:lumOff val="40000"/>
                </a:schemeClr>
              </a:gs>
              <a:gs pos="100000">
                <a:schemeClr val="bg1">
                  <a:lumMod val="95000"/>
                </a:schemeClr>
              </a:gs>
              <a:gs pos="40000">
                <a:schemeClr val="accent2">
                  <a:lumMod val="40000"/>
                  <a:lumOff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p:cNvSpPr/>
          <p:nvPr/>
        </p:nvSpPr>
        <p:spPr>
          <a:xfrm>
            <a:off x="3897045" y="881380"/>
            <a:ext cx="4401084" cy="2811566"/>
          </a:xfrm>
          <a:prstGeom prst="rect">
            <a:avLst/>
          </a:prstGeom>
          <a:solidFill>
            <a:schemeClr val="bg2"/>
          </a:solidFill>
          <a:ln w="9525">
            <a:noFill/>
          </a:ln>
          <a:effectLst>
            <a:outerShdw blurRad="88900" dir="13500000" sy="23000" kx="1200000" algn="b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Bild 20" descr="DRX_LO1407_RGB_RZ.eps">
            <a:extLst>
              <a:ext uri="{FF2B5EF4-FFF2-40B4-BE49-F238E27FC236}">
                <a16:creationId xmlns:a16="http://schemas.microsoft.com/office/drawing/2014/main" id="{D3DBDC87-2644-4E91-B0E0-BF0368466AAA}"/>
              </a:ext>
            </a:extLst>
          </p:cNvPr>
          <p:cNvPicPr>
            <a:picLocks noChangeAspect="1"/>
          </p:cNvPicPr>
          <p:nvPr/>
        </p:nvPicPr>
        <p:blipFill>
          <a:blip r:embed="rId2" cstate="print">
            <a:lum bright="-100000" contrast="100000"/>
            <a:extLst>
              <a:ext uri="{28A0092B-C50C-407E-A947-70E740481C1C}">
                <a14:useLocalDpi xmlns:a14="http://schemas.microsoft.com/office/drawing/2010/main" val="0"/>
              </a:ext>
            </a:extLst>
          </a:blip>
          <a:stretch>
            <a:fillRect/>
          </a:stretch>
        </p:blipFill>
        <p:spPr>
          <a:xfrm>
            <a:off x="6856539" y="1170305"/>
            <a:ext cx="1152000" cy="489727"/>
          </a:xfrm>
          <a:prstGeom prst="rect">
            <a:avLst/>
          </a:prstGeom>
        </p:spPr>
      </p:pic>
      <p:sp>
        <p:nvSpPr>
          <p:cNvPr id="18" name="Inhaltsplatzhalter 19">
            <a:extLst>
              <a:ext uri="{FF2B5EF4-FFF2-40B4-BE49-F238E27FC236}">
                <a16:creationId xmlns:a16="http://schemas.microsoft.com/office/drawing/2014/main" id="{B636A7FA-55E7-4107-AA08-C736EBBB8307}"/>
              </a:ext>
            </a:extLst>
          </p:cNvPr>
          <p:cNvSpPr>
            <a:spLocks noGrp="1"/>
          </p:cNvSpPr>
          <p:nvPr>
            <p:ph sz="quarter" idx="18"/>
          </p:nvPr>
        </p:nvSpPr>
        <p:spPr>
          <a:xfrm>
            <a:off x="2831911" y="4141836"/>
            <a:ext cx="6531352" cy="184683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9" name="Textplatzhalter 7">
            <a:extLst>
              <a:ext uri="{FF2B5EF4-FFF2-40B4-BE49-F238E27FC236}">
                <a16:creationId xmlns:a16="http://schemas.microsoft.com/office/drawing/2014/main" id="{8E48FF13-8F91-4784-A97B-8C414F5DA6E3}"/>
              </a:ext>
            </a:extLst>
          </p:cNvPr>
          <p:cNvSpPr>
            <a:spLocks noGrp="1"/>
          </p:cNvSpPr>
          <p:nvPr>
            <p:ph type="body" sz="quarter" idx="11" hasCustomPrompt="1"/>
          </p:nvPr>
        </p:nvSpPr>
        <p:spPr>
          <a:xfrm>
            <a:off x="4186006" y="1610834"/>
            <a:ext cx="2365288" cy="369332"/>
          </a:xfrm>
        </p:spPr>
        <p:txBody>
          <a:bodyPr anchor="b" anchorCtr="0">
            <a:noAutofit/>
          </a:bodyPr>
          <a:lstStyle>
            <a:lvl1pPr>
              <a:defRPr sz="1200" b="1">
                <a:solidFill>
                  <a:schemeClr val="accent1"/>
                </a:solidFill>
              </a:defRPr>
            </a:lvl1pPr>
          </a:lstStyle>
          <a:p>
            <a:pPr lvl="0"/>
            <a:r>
              <a:rPr lang="de-DE" sz="1200" b="1"/>
              <a:t>First </a:t>
            </a:r>
            <a:r>
              <a:rPr lang="de-DE" sz="1200" b="1" err="1"/>
              <a:t>name</a:t>
            </a:r>
            <a:r>
              <a:rPr lang="de-DE" sz="1200" b="1"/>
              <a:t> Last </a:t>
            </a:r>
            <a:r>
              <a:rPr lang="de-DE" sz="1200" b="1" err="1"/>
              <a:t>name</a:t>
            </a:r>
            <a:endParaRPr lang="de-DE"/>
          </a:p>
        </p:txBody>
      </p:sp>
      <p:sp>
        <p:nvSpPr>
          <p:cNvPr id="20" name="Textplatzhalter 10">
            <a:extLst>
              <a:ext uri="{FF2B5EF4-FFF2-40B4-BE49-F238E27FC236}">
                <a16:creationId xmlns:a16="http://schemas.microsoft.com/office/drawing/2014/main" id="{99C99D3C-288E-448F-B1B4-E51856E1553B}"/>
              </a:ext>
            </a:extLst>
          </p:cNvPr>
          <p:cNvSpPr>
            <a:spLocks noGrp="1"/>
          </p:cNvSpPr>
          <p:nvPr>
            <p:ph type="body" sz="quarter" idx="12" hasCustomPrompt="1"/>
          </p:nvPr>
        </p:nvSpPr>
        <p:spPr>
          <a:xfrm>
            <a:off x="4186006" y="1995930"/>
            <a:ext cx="2365288" cy="153888"/>
          </a:xfrm>
        </p:spPr>
        <p:txBody>
          <a:bodyPr>
            <a:noAutofit/>
          </a:bodyPr>
          <a:lstStyle>
            <a:lvl1pPr>
              <a:defRPr sz="1000"/>
            </a:lvl1pPr>
          </a:lstStyle>
          <a:p>
            <a:pPr lvl="0"/>
            <a:r>
              <a:rPr lang="de-DE"/>
              <a:t>Educational </a:t>
            </a:r>
            <a:r>
              <a:rPr lang="de-DE" err="1"/>
              <a:t>degree</a:t>
            </a:r>
            <a:endParaRPr lang="de-DE"/>
          </a:p>
        </p:txBody>
      </p:sp>
      <p:sp>
        <p:nvSpPr>
          <p:cNvPr id="21" name="Textplatzhalter 12">
            <a:extLst>
              <a:ext uri="{FF2B5EF4-FFF2-40B4-BE49-F238E27FC236}">
                <a16:creationId xmlns:a16="http://schemas.microsoft.com/office/drawing/2014/main" id="{DEDD4CC3-E060-4C66-BE6D-1CC3DD5C19F3}"/>
              </a:ext>
            </a:extLst>
          </p:cNvPr>
          <p:cNvSpPr>
            <a:spLocks noGrp="1"/>
          </p:cNvSpPr>
          <p:nvPr>
            <p:ph type="body" sz="quarter" idx="13" hasCustomPrompt="1"/>
          </p:nvPr>
        </p:nvSpPr>
        <p:spPr>
          <a:xfrm>
            <a:off x="4186006" y="2328899"/>
            <a:ext cx="2365288" cy="153888"/>
          </a:xfrm>
        </p:spPr>
        <p:txBody>
          <a:bodyPr>
            <a:noAutofit/>
          </a:bodyPr>
          <a:lstStyle>
            <a:lvl1pPr>
              <a:defRPr sz="1000"/>
            </a:lvl1pPr>
          </a:lstStyle>
          <a:p>
            <a:pPr lvl="0"/>
            <a:r>
              <a:rPr lang="de-DE"/>
              <a:t>Organisational Unit / Head </a:t>
            </a:r>
            <a:r>
              <a:rPr lang="de-DE" err="1"/>
              <a:t>of</a:t>
            </a:r>
            <a:r>
              <a:rPr lang="de-DE"/>
              <a:t> Unit</a:t>
            </a:r>
          </a:p>
        </p:txBody>
      </p:sp>
      <p:sp>
        <p:nvSpPr>
          <p:cNvPr id="22" name="Textplatzhalter 14">
            <a:extLst>
              <a:ext uri="{FF2B5EF4-FFF2-40B4-BE49-F238E27FC236}">
                <a16:creationId xmlns:a16="http://schemas.microsoft.com/office/drawing/2014/main" id="{FFC89D91-67B0-457C-A329-4ED2C6772BE9}"/>
              </a:ext>
            </a:extLst>
          </p:cNvPr>
          <p:cNvSpPr>
            <a:spLocks noGrp="1"/>
          </p:cNvSpPr>
          <p:nvPr>
            <p:ph type="body" sz="quarter" idx="14" hasCustomPrompt="1"/>
          </p:nvPr>
        </p:nvSpPr>
        <p:spPr>
          <a:xfrm>
            <a:off x="4186006" y="2493783"/>
            <a:ext cx="2365288" cy="153888"/>
          </a:xfrm>
        </p:spPr>
        <p:txBody>
          <a:bodyPr>
            <a:noAutofit/>
          </a:bodyPr>
          <a:lstStyle>
            <a:lvl1pPr>
              <a:defRPr sz="1000"/>
            </a:lvl1pPr>
          </a:lstStyle>
          <a:p>
            <a:pPr lvl="0"/>
            <a:r>
              <a:rPr lang="de-DE"/>
              <a:t>External Title</a:t>
            </a:r>
          </a:p>
        </p:txBody>
      </p:sp>
      <p:sp>
        <p:nvSpPr>
          <p:cNvPr id="23" name="Textplatzhalter 16">
            <a:extLst>
              <a:ext uri="{FF2B5EF4-FFF2-40B4-BE49-F238E27FC236}">
                <a16:creationId xmlns:a16="http://schemas.microsoft.com/office/drawing/2014/main" id="{237EBD4F-1BC2-4C63-8876-A4AEAFCFC3C1}"/>
              </a:ext>
            </a:extLst>
          </p:cNvPr>
          <p:cNvSpPr>
            <a:spLocks noGrp="1"/>
          </p:cNvSpPr>
          <p:nvPr>
            <p:ph type="body" sz="quarter" idx="15" hasCustomPrompt="1"/>
          </p:nvPr>
        </p:nvSpPr>
        <p:spPr>
          <a:xfrm>
            <a:off x="4366827" y="2724163"/>
            <a:ext cx="2184467" cy="153888"/>
          </a:xfrm>
        </p:spPr>
        <p:txBody>
          <a:bodyPr>
            <a:noAutofit/>
          </a:bodyPr>
          <a:lstStyle>
            <a:lvl1pPr>
              <a:defRPr sz="1000"/>
            </a:lvl1pPr>
          </a:lstStyle>
          <a:p>
            <a:pPr lvl="0"/>
            <a:r>
              <a:rPr lang="de-DE"/>
              <a:t>+49 XXXX XX-X</a:t>
            </a:r>
          </a:p>
        </p:txBody>
      </p:sp>
      <p:sp>
        <p:nvSpPr>
          <p:cNvPr id="24" name="Textplatzhalter 16">
            <a:extLst>
              <a:ext uri="{FF2B5EF4-FFF2-40B4-BE49-F238E27FC236}">
                <a16:creationId xmlns:a16="http://schemas.microsoft.com/office/drawing/2014/main" id="{C10B9E1D-0772-43E4-8EF9-ED0BF350F9B7}"/>
              </a:ext>
            </a:extLst>
          </p:cNvPr>
          <p:cNvSpPr>
            <a:spLocks noGrp="1"/>
          </p:cNvSpPr>
          <p:nvPr>
            <p:ph type="body" sz="quarter" idx="16" hasCustomPrompt="1"/>
          </p:nvPr>
        </p:nvSpPr>
        <p:spPr>
          <a:xfrm>
            <a:off x="4366827" y="2889874"/>
            <a:ext cx="2184467" cy="153888"/>
          </a:xfrm>
        </p:spPr>
        <p:txBody>
          <a:bodyPr>
            <a:noAutofit/>
          </a:bodyPr>
          <a:lstStyle>
            <a:lvl1pPr>
              <a:defRPr sz="1000"/>
            </a:lvl1pPr>
          </a:lstStyle>
          <a:p>
            <a:pPr lvl="0"/>
            <a:r>
              <a:rPr lang="de-DE"/>
              <a:t>+49 XXX XXXXXXX</a:t>
            </a:r>
          </a:p>
        </p:txBody>
      </p:sp>
      <p:sp>
        <p:nvSpPr>
          <p:cNvPr id="25" name="Textplatzhalter 19">
            <a:extLst>
              <a:ext uri="{FF2B5EF4-FFF2-40B4-BE49-F238E27FC236}">
                <a16:creationId xmlns:a16="http://schemas.microsoft.com/office/drawing/2014/main" id="{0D7508E7-C604-4F42-9D54-96AD10AE759B}"/>
              </a:ext>
            </a:extLst>
          </p:cNvPr>
          <p:cNvSpPr>
            <a:spLocks noGrp="1"/>
          </p:cNvSpPr>
          <p:nvPr>
            <p:ph type="body" sz="quarter" idx="17" hasCustomPrompt="1"/>
          </p:nvPr>
        </p:nvSpPr>
        <p:spPr>
          <a:xfrm>
            <a:off x="4186006" y="3116737"/>
            <a:ext cx="2365288" cy="153888"/>
          </a:xfrm>
        </p:spPr>
        <p:txBody>
          <a:bodyPr>
            <a:noAutofit/>
          </a:bodyPr>
          <a:lstStyle>
            <a:lvl1pPr>
              <a:defRPr sz="1000"/>
            </a:lvl1pPr>
          </a:lstStyle>
          <a:p>
            <a:pPr lvl="0"/>
            <a:r>
              <a:rPr lang="de-DE"/>
              <a:t>Firstname.lastname@draexlmaier.com</a:t>
            </a:r>
          </a:p>
        </p:txBody>
      </p:sp>
      <p:sp>
        <p:nvSpPr>
          <p:cNvPr id="26" name="Rechteck 25">
            <a:extLst>
              <a:ext uri="{FF2B5EF4-FFF2-40B4-BE49-F238E27FC236}">
                <a16:creationId xmlns:a16="http://schemas.microsoft.com/office/drawing/2014/main" id="{3CA0A547-FF05-4B28-8EEC-44128317F25D}"/>
              </a:ext>
            </a:extLst>
          </p:cNvPr>
          <p:cNvSpPr/>
          <p:nvPr/>
        </p:nvSpPr>
        <p:spPr>
          <a:xfrm>
            <a:off x="4186006" y="3280049"/>
            <a:ext cx="2365289" cy="15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r>
              <a:rPr lang="de-DE" sz="1000" b="1">
                <a:solidFill>
                  <a:schemeClr val="accent1"/>
                </a:solidFill>
              </a:rPr>
              <a:t>www.draexlmaier.com</a:t>
            </a:r>
          </a:p>
        </p:txBody>
      </p:sp>
      <p:sp>
        <p:nvSpPr>
          <p:cNvPr id="27" name="Address">
            <a:extLst>
              <a:ext uri="{FF2B5EF4-FFF2-40B4-BE49-F238E27FC236}">
                <a16:creationId xmlns:a16="http://schemas.microsoft.com/office/drawing/2014/main" id="{BF0BBCFC-29E9-4944-A4C8-967D9E435E80}"/>
              </a:ext>
            </a:extLst>
          </p:cNvPr>
          <p:cNvSpPr txBox="1">
            <a:spLocks/>
          </p:cNvSpPr>
          <p:nvPr/>
        </p:nvSpPr>
        <p:spPr>
          <a:xfrm>
            <a:off x="6563995" y="2002362"/>
            <a:ext cx="1444544" cy="165758"/>
          </a:xfrm>
          <a:prstGeom prst="rect">
            <a:avLst/>
          </a:prstGeom>
        </p:spPr>
        <p:txBody>
          <a:bodyPr vert="horz" lIns="0" tIns="0" rIns="0" bIns="0" rtlCol="0">
            <a:noAutofit/>
          </a:bodyPr>
          <a:lstStyle/>
          <a:p>
            <a:pPr algn="r">
              <a:spcBef>
                <a:spcPts val="133"/>
              </a:spcBef>
              <a:buClr>
                <a:schemeClr val="accent1"/>
              </a:buClr>
              <a:buSzPct val="100000"/>
              <a:defRPr/>
            </a:pPr>
            <a:r>
              <a:rPr lang="de-DE" sz="1000" b="1"/>
              <a:t>DRÄXLMAIER Group</a:t>
            </a:r>
          </a:p>
        </p:txBody>
      </p:sp>
      <p:sp>
        <p:nvSpPr>
          <p:cNvPr id="30" name="Textplatzhalter 19">
            <a:extLst>
              <a:ext uri="{FF2B5EF4-FFF2-40B4-BE49-F238E27FC236}">
                <a16:creationId xmlns:a16="http://schemas.microsoft.com/office/drawing/2014/main" id="{10FB2AB1-9AA8-432E-85E5-3FE7D7410904}"/>
              </a:ext>
            </a:extLst>
          </p:cNvPr>
          <p:cNvSpPr>
            <a:spLocks noGrp="1"/>
          </p:cNvSpPr>
          <p:nvPr>
            <p:ph type="body" sz="quarter" idx="21" hasCustomPrompt="1"/>
          </p:nvPr>
        </p:nvSpPr>
        <p:spPr>
          <a:xfrm>
            <a:off x="6563995" y="2168120"/>
            <a:ext cx="1444544" cy="153888"/>
          </a:xfrm>
        </p:spPr>
        <p:txBody>
          <a:bodyPr>
            <a:noAutofit/>
          </a:bodyPr>
          <a:lstStyle>
            <a:lvl1pPr algn="r">
              <a:defRPr sz="1000"/>
            </a:lvl1pPr>
          </a:lstStyle>
          <a:p>
            <a:pPr lvl="0"/>
            <a:r>
              <a:rPr lang="de-DE"/>
              <a:t>Company</a:t>
            </a:r>
          </a:p>
        </p:txBody>
      </p:sp>
      <p:sp>
        <p:nvSpPr>
          <p:cNvPr id="31" name="Textplatzhalter 19">
            <a:extLst>
              <a:ext uri="{FF2B5EF4-FFF2-40B4-BE49-F238E27FC236}">
                <a16:creationId xmlns:a16="http://schemas.microsoft.com/office/drawing/2014/main" id="{783DEBE8-AECE-46B7-AA36-CC2BC8335209}"/>
              </a:ext>
            </a:extLst>
          </p:cNvPr>
          <p:cNvSpPr>
            <a:spLocks noGrp="1"/>
          </p:cNvSpPr>
          <p:nvPr>
            <p:ph type="body" sz="quarter" idx="22" hasCustomPrompt="1"/>
          </p:nvPr>
        </p:nvSpPr>
        <p:spPr>
          <a:xfrm>
            <a:off x="6563995" y="2420323"/>
            <a:ext cx="1444544" cy="858709"/>
          </a:xfrm>
        </p:spPr>
        <p:txBody>
          <a:bodyPr>
            <a:noAutofit/>
          </a:bodyPr>
          <a:lstStyle>
            <a:lvl1pPr algn="r">
              <a:defRPr sz="1000"/>
            </a:lvl1pPr>
          </a:lstStyle>
          <a:p>
            <a:pPr lvl="0"/>
            <a:r>
              <a:rPr lang="de-DE" err="1"/>
              <a:t>Address</a:t>
            </a:r>
            <a:endParaRPr lang="de-DE"/>
          </a:p>
        </p:txBody>
      </p:sp>
      <p:sp>
        <p:nvSpPr>
          <p:cNvPr id="29" name="Textfeld 28">
            <a:extLst>
              <a:ext uri="{FF2B5EF4-FFF2-40B4-BE49-F238E27FC236}">
                <a16:creationId xmlns:a16="http://schemas.microsoft.com/office/drawing/2014/main" id="{0FBD1955-50EA-4234-94A9-70622D1C2866}"/>
              </a:ext>
            </a:extLst>
          </p:cNvPr>
          <p:cNvSpPr txBox="1"/>
          <p:nvPr/>
        </p:nvSpPr>
        <p:spPr>
          <a:xfrm>
            <a:off x="4186006" y="2724163"/>
            <a:ext cx="180821" cy="153888"/>
          </a:xfrm>
          <a:prstGeom prst="rect">
            <a:avLst/>
          </a:prstGeom>
        </p:spPr>
        <p:txBody>
          <a:bodyPr vert="horz" lIns="0" tIns="0" rIns="0" bIns="0" rtlCol="0">
            <a:noAutofit/>
          </a:bodyPr>
          <a:lstStyle>
            <a:lvl1pPr lvl="0">
              <a:defRPr sz="1000"/>
            </a:lvl1pPr>
            <a:lvl6pPr marL="2194560" indent="-243840">
              <a:spcBef>
                <a:spcPts val="400"/>
              </a:spcBef>
              <a:buClr>
                <a:srgbClr val="9FB8CD">
                  <a:shade val="75000"/>
                </a:srgbClr>
              </a:buClr>
              <a:buSzPct val="75000"/>
              <a:buFont typeface="Wingdings 3"/>
              <a:buChar char=""/>
              <a:defRPr kumimoji="0" lang="en-US" sz="2100" smtClean="0"/>
            </a:lvl6pPr>
            <a:lvl7pPr marL="2438400" indent="-243840">
              <a:spcBef>
                <a:spcPts val="400"/>
              </a:spcBef>
              <a:buClr>
                <a:srgbClr val="727CA3">
                  <a:shade val="75000"/>
                </a:srgbClr>
              </a:buClr>
              <a:buSzPct val="75000"/>
              <a:buFont typeface="Wingdings 3"/>
              <a:buChar char=""/>
              <a:defRPr kumimoji="0" lang="en-US" sz="1900" smtClean="0"/>
            </a:lvl7pPr>
            <a:lvl8pPr marL="2682239" indent="-243840">
              <a:spcBef>
                <a:spcPts val="400"/>
              </a:spcBef>
              <a:buClr>
                <a:prstClr val="white">
                  <a:shade val="50000"/>
                </a:prstClr>
              </a:buClr>
              <a:buSzPct val="75000"/>
              <a:buFont typeface="Wingdings 3"/>
              <a:buChar char=""/>
              <a:defRPr kumimoji="0" lang="en-US" sz="1900" smtClean="0"/>
            </a:lvl8pPr>
            <a:lvl9pPr marL="2926080" indent="-243840">
              <a:spcBef>
                <a:spcPts val="400"/>
              </a:spcBef>
              <a:buClr>
                <a:srgbClr val="9FB8CD"/>
              </a:buClr>
              <a:buSzPct val="75000"/>
              <a:buFont typeface="Wingdings 3"/>
              <a:buChar char=""/>
              <a:defRPr kumimoji="0" lang="en-US" sz="1600" smtClean="0"/>
            </a:lvl9pPr>
          </a:lstStyle>
          <a:p>
            <a:pPr lvl="0"/>
            <a:r>
              <a:rPr lang="de-DE"/>
              <a:t>T</a:t>
            </a:r>
          </a:p>
        </p:txBody>
      </p:sp>
      <p:sp>
        <p:nvSpPr>
          <p:cNvPr id="33" name="Textfeld 32">
            <a:extLst>
              <a:ext uri="{FF2B5EF4-FFF2-40B4-BE49-F238E27FC236}">
                <a16:creationId xmlns:a16="http://schemas.microsoft.com/office/drawing/2014/main" id="{6765AC7C-0541-4F92-8AC6-74D5714CAD48}"/>
              </a:ext>
            </a:extLst>
          </p:cNvPr>
          <p:cNvSpPr txBox="1"/>
          <p:nvPr/>
        </p:nvSpPr>
        <p:spPr>
          <a:xfrm>
            <a:off x="4186006" y="2889874"/>
            <a:ext cx="180821" cy="153888"/>
          </a:xfrm>
          <a:prstGeom prst="rect">
            <a:avLst/>
          </a:prstGeom>
        </p:spPr>
        <p:txBody>
          <a:bodyPr vert="horz" lIns="0" tIns="0" rIns="0" bIns="0" rtlCol="0">
            <a:noAutofit/>
          </a:bodyPr>
          <a:lstStyle>
            <a:lvl1pPr lvl="0">
              <a:defRPr sz="1000"/>
            </a:lvl1pPr>
            <a:lvl6pPr marL="2194560" indent="-243840">
              <a:spcBef>
                <a:spcPts val="400"/>
              </a:spcBef>
              <a:buClr>
                <a:srgbClr val="9FB8CD">
                  <a:shade val="75000"/>
                </a:srgbClr>
              </a:buClr>
              <a:buSzPct val="75000"/>
              <a:buFont typeface="Wingdings 3"/>
              <a:buChar char=""/>
              <a:defRPr kumimoji="0" lang="en-US" sz="2100" smtClean="0"/>
            </a:lvl6pPr>
            <a:lvl7pPr marL="2438400" indent="-243840">
              <a:spcBef>
                <a:spcPts val="400"/>
              </a:spcBef>
              <a:buClr>
                <a:srgbClr val="727CA3">
                  <a:shade val="75000"/>
                </a:srgbClr>
              </a:buClr>
              <a:buSzPct val="75000"/>
              <a:buFont typeface="Wingdings 3"/>
              <a:buChar char=""/>
              <a:defRPr kumimoji="0" lang="en-US" sz="1900" smtClean="0"/>
            </a:lvl7pPr>
            <a:lvl8pPr marL="2682239" indent="-243840">
              <a:spcBef>
                <a:spcPts val="400"/>
              </a:spcBef>
              <a:buClr>
                <a:prstClr val="white">
                  <a:shade val="50000"/>
                </a:prstClr>
              </a:buClr>
              <a:buSzPct val="75000"/>
              <a:buFont typeface="Wingdings 3"/>
              <a:buChar char=""/>
              <a:defRPr kumimoji="0" lang="en-US" sz="1900" smtClean="0"/>
            </a:lvl8pPr>
            <a:lvl9pPr marL="2926080" indent="-243840">
              <a:spcBef>
                <a:spcPts val="400"/>
              </a:spcBef>
              <a:buClr>
                <a:srgbClr val="9FB8CD"/>
              </a:buClr>
              <a:buSzPct val="75000"/>
              <a:buFont typeface="Wingdings 3"/>
              <a:buChar char=""/>
              <a:defRPr kumimoji="0" lang="en-US" sz="1600" smtClean="0"/>
            </a:lvl9pPr>
          </a:lstStyle>
          <a:p>
            <a:pPr lvl="0"/>
            <a:r>
              <a:rPr lang="de-DE"/>
              <a:t>M</a:t>
            </a:r>
          </a:p>
        </p:txBody>
      </p:sp>
    </p:spTree>
    <p:extLst>
      <p:ext uri="{BB962C8B-B14F-4D97-AF65-F5344CB8AC3E}">
        <p14:creationId xmlns:p14="http://schemas.microsoft.com/office/powerpoint/2010/main" val="1340755696"/>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showMasterSp="0" preserve="1">
  <p:cSld name="Last Page with Contact grey T">
    <p:spTree>
      <p:nvGrpSpPr>
        <p:cNvPr id="1" name=""/>
        <p:cNvGrpSpPr/>
        <p:nvPr/>
      </p:nvGrpSpPr>
      <p:grpSpPr>
        <a:xfrm>
          <a:off x="0" y="0"/>
          <a:ext cx="0" cy="0"/>
          <a:chOff x="0" y="0"/>
          <a:chExt cx="0" cy="0"/>
        </a:xfrm>
      </p:grpSpPr>
      <p:sp>
        <p:nvSpPr>
          <p:cNvPr id="2" name="Rechteck 1"/>
          <p:cNvSpPr/>
          <p:nvPr/>
        </p:nvSpPr>
        <p:spPr>
          <a:xfrm>
            <a:off x="0" y="0"/>
            <a:ext cx="12195175" cy="6858000"/>
          </a:xfrm>
          <a:prstGeom prst="rect">
            <a:avLst/>
          </a:prstGeom>
          <a:gradFill>
            <a:gsLst>
              <a:gs pos="0">
                <a:schemeClr val="accent2">
                  <a:lumMod val="60000"/>
                  <a:lumOff val="40000"/>
                </a:schemeClr>
              </a:gs>
              <a:gs pos="100000">
                <a:schemeClr val="bg1">
                  <a:lumMod val="95000"/>
                </a:schemeClr>
              </a:gs>
              <a:gs pos="40000">
                <a:schemeClr val="accent2">
                  <a:lumMod val="40000"/>
                  <a:lumOff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p:cNvSpPr/>
          <p:nvPr/>
        </p:nvSpPr>
        <p:spPr>
          <a:xfrm>
            <a:off x="3897045" y="881380"/>
            <a:ext cx="4401084" cy="2811566"/>
          </a:xfrm>
          <a:prstGeom prst="rect">
            <a:avLst/>
          </a:prstGeom>
          <a:solidFill>
            <a:schemeClr val="bg2"/>
          </a:solidFill>
          <a:ln w="9525">
            <a:noFill/>
          </a:ln>
          <a:effectLst>
            <a:outerShdw blurRad="88900" dir="13500000" sy="23000" kx="1200000" algn="b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Bild 20" descr="DRX_LO1407_RGB_RZ.eps">
            <a:extLst>
              <a:ext uri="{FF2B5EF4-FFF2-40B4-BE49-F238E27FC236}">
                <a16:creationId xmlns:a16="http://schemas.microsoft.com/office/drawing/2014/main" id="{D3DBDC87-2644-4E91-B0E0-BF0368466AAA}"/>
              </a:ext>
            </a:extLst>
          </p:cNvPr>
          <p:cNvPicPr>
            <a:picLocks noChangeAspect="1"/>
          </p:cNvPicPr>
          <p:nvPr/>
        </p:nvPicPr>
        <p:blipFill>
          <a:blip r:embed="rId2" cstate="print">
            <a:lum bright="-100000" contrast="100000"/>
            <a:extLst>
              <a:ext uri="{28A0092B-C50C-407E-A947-70E740481C1C}">
                <a14:useLocalDpi xmlns:a14="http://schemas.microsoft.com/office/drawing/2010/main" val="0"/>
              </a:ext>
            </a:extLst>
          </a:blip>
          <a:stretch>
            <a:fillRect/>
          </a:stretch>
        </p:blipFill>
        <p:spPr>
          <a:xfrm>
            <a:off x="6856539" y="1170305"/>
            <a:ext cx="1152000" cy="489727"/>
          </a:xfrm>
          <a:prstGeom prst="rect">
            <a:avLst/>
          </a:prstGeom>
        </p:spPr>
      </p:pic>
      <p:sp>
        <p:nvSpPr>
          <p:cNvPr id="18" name="Inhaltsplatzhalter 19">
            <a:extLst>
              <a:ext uri="{FF2B5EF4-FFF2-40B4-BE49-F238E27FC236}">
                <a16:creationId xmlns:a16="http://schemas.microsoft.com/office/drawing/2014/main" id="{B636A7FA-55E7-4107-AA08-C736EBBB8307}"/>
              </a:ext>
            </a:extLst>
          </p:cNvPr>
          <p:cNvSpPr>
            <a:spLocks noGrp="1"/>
          </p:cNvSpPr>
          <p:nvPr>
            <p:ph sz="quarter" idx="18"/>
          </p:nvPr>
        </p:nvSpPr>
        <p:spPr>
          <a:xfrm>
            <a:off x="2831911" y="4141836"/>
            <a:ext cx="6531352" cy="184683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9" name="Textplatzhalter 7">
            <a:extLst>
              <a:ext uri="{FF2B5EF4-FFF2-40B4-BE49-F238E27FC236}">
                <a16:creationId xmlns:a16="http://schemas.microsoft.com/office/drawing/2014/main" id="{8E48FF13-8F91-4784-A97B-8C414F5DA6E3}"/>
              </a:ext>
            </a:extLst>
          </p:cNvPr>
          <p:cNvSpPr>
            <a:spLocks noGrp="1"/>
          </p:cNvSpPr>
          <p:nvPr>
            <p:ph type="body" sz="quarter" idx="11" hasCustomPrompt="1"/>
          </p:nvPr>
        </p:nvSpPr>
        <p:spPr>
          <a:xfrm>
            <a:off x="4186006" y="1610834"/>
            <a:ext cx="2365288" cy="369332"/>
          </a:xfrm>
        </p:spPr>
        <p:txBody>
          <a:bodyPr anchor="b" anchorCtr="0">
            <a:noAutofit/>
          </a:bodyPr>
          <a:lstStyle>
            <a:lvl1pPr>
              <a:defRPr sz="1200" b="1">
                <a:solidFill>
                  <a:schemeClr val="accent1"/>
                </a:solidFill>
              </a:defRPr>
            </a:lvl1pPr>
          </a:lstStyle>
          <a:p>
            <a:pPr lvl="0"/>
            <a:r>
              <a:rPr lang="de-DE" sz="1200" b="1"/>
              <a:t>First </a:t>
            </a:r>
            <a:r>
              <a:rPr lang="de-DE" sz="1200" b="1" err="1"/>
              <a:t>name</a:t>
            </a:r>
            <a:r>
              <a:rPr lang="de-DE" sz="1200" b="1"/>
              <a:t> Last </a:t>
            </a:r>
            <a:r>
              <a:rPr lang="de-DE" sz="1200" b="1" err="1"/>
              <a:t>name</a:t>
            </a:r>
            <a:endParaRPr lang="de-DE"/>
          </a:p>
        </p:txBody>
      </p:sp>
      <p:sp>
        <p:nvSpPr>
          <p:cNvPr id="20" name="Textplatzhalter 10">
            <a:extLst>
              <a:ext uri="{FF2B5EF4-FFF2-40B4-BE49-F238E27FC236}">
                <a16:creationId xmlns:a16="http://schemas.microsoft.com/office/drawing/2014/main" id="{99C99D3C-288E-448F-B1B4-E51856E1553B}"/>
              </a:ext>
            </a:extLst>
          </p:cNvPr>
          <p:cNvSpPr>
            <a:spLocks noGrp="1"/>
          </p:cNvSpPr>
          <p:nvPr>
            <p:ph type="body" sz="quarter" idx="12" hasCustomPrompt="1"/>
          </p:nvPr>
        </p:nvSpPr>
        <p:spPr>
          <a:xfrm>
            <a:off x="4186006" y="1995930"/>
            <a:ext cx="2365288" cy="153888"/>
          </a:xfrm>
        </p:spPr>
        <p:txBody>
          <a:bodyPr>
            <a:noAutofit/>
          </a:bodyPr>
          <a:lstStyle>
            <a:lvl1pPr>
              <a:defRPr sz="1000"/>
            </a:lvl1pPr>
          </a:lstStyle>
          <a:p>
            <a:pPr lvl="0"/>
            <a:r>
              <a:rPr lang="de-DE"/>
              <a:t>Educational </a:t>
            </a:r>
            <a:r>
              <a:rPr lang="de-DE" err="1"/>
              <a:t>degree</a:t>
            </a:r>
            <a:endParaRPr lang="de-DE"/>
          </a:p>
        </p:txBody>
      </p:sp>
      <p:sp>
        <p:nvSpPr>
          <p:cNvPr id="21" name="Textplatzhalter 12">
            <a:extLst>
              <a:ext uri="{FF2B5EF4-FFF2-40B4-BE49-F238E27FC236}">
                <a16:creationId xmlns:a16="http://schemas.microsoft.com/office/drawing/2014/main" id="{DEDD4CC3-E060-4C66-BE6D-1CC3DD5C19F3}"/>
              </a:ext>
            </a:extLst>
          </p:cNvPr>
          <p:cNvSpPr>
            <a:spLocks noGrp="1"/>
          </p:cNvSpPr>
          <p:nvPr>
            <p:ph type="body" sz="quarter" idx="13" hasCustomPrompt="1"/>
          </p:nvPr>
        </p:nvSpPr>
        <p:spPr>
          <a:xfrm>
            <a:off x="4186006" y="2328899"/>
            <a:ext cx="2365288" cy="153888"/>
          </a:xfrm>
        </p:spPr>
        <p:txBody>
          <a:bodyPr>
            <a:noAutofit/>
          </a:bodyPr>
          <a:lstStyle>
            <a:lvl1pPr>
              <a:defRPr sz="1000"/>
            </a:lvl1pPr>
          </a:lstStyle>
          <a:p>
            <a:pPr lvl="0"/>
            <a:r>
              <a:rPr lang="de-DE"/>
              <a:t>Organisational Unit / Head </a:t>
            </a:r>
            <a:r>
              <a:rPr lang="de-DE" err="1"/>
              <a:t>of</a:t>
            </a:r>
            <a:r>
              <a:rPr lang="de-DE"/>
              <a:t> Unit</a:t>
            </a:r>
          </a:p>
        </p:txBody>
      </p:sp>
      <p:sp>
        <p:nvSpPr>
          <p:cNvPr id="22" name="Textplatzhalter 14">
            <a:extLst>
              <a:ext uri="{FF2B5EF4-FFF2-40B4-BE49-F238E27FC236}">
                <a16:creationId xmlns:a16="http://schemas.microsoft.com/office/drawing/2014/main" id="{FFC89D91-67B0-457C-A329-4ED2C6772BE9}"/>
              </a:ext>
            </a:extLst>
          </p:cNvPr>
          <p:cNvSpPr>
            <a:spLocks noGrp="1"/>
          </p:cNvSpPr>
          <p:nvPr>
            <p:ph type="body" sz="quarter" idx="14" hasCustomPrompt="1"/>
          </p:nvPr>
        </p:nvSpPr>
        <p:spPr>
          <a:xfrm>
            <a:off x="4186006" y="2493783"/>
            <a:ext cx="2365288" cy="153888"/>
          </a:xfrm>
        </p:spPr>
        <p:txBody>
          <a:bodyPr>
            <a:noAutofit/>
          </a:bodyPr>
          <a:lstStyle>
            <a:lvl1pPr>
              <a:defRPr sz="1000"/>
            </a:lvl1pPr>
          </a:lstStyle>
          <a:p>
            <a:pPr lvl="0"/>
            <a:r>
              <a:rPr lang="de-DE"/>
              <a:t>External Title</a:t>
            </a:r>
          </a:p>
        </p:txBody>
      </p:sp>
      <p:sp>
        <p:nvSpPr>
          <p:cNvPr id="23" name="Textplatzhalter 16">
            <a:extLst>
              <a:ext uri="{FF2B5EF4-FFF2-40B4-BE49-F238E27FC236}">
                <a16:creationId xmlns:a16="http://schemas.microsoft.com/office/drawing/2014/main" id="{237EBD4F-1BC2-4C63-8876-A4AEAFCFC3C1}"/>
              </a:ext>
            </a:extLst>
          </p:cNvPr>
          <p:cNvSpPr>
            <a:spLocks noGrp="1"/>
          </p:cNvSpPr>
          <p:nvPr>
            <p:ph type="body" sz="quarter" idx="15" hasCustomPrompt="1"/>
          </p:nvPr>
        </p:nvSpPr>
        <p:spPr>
          <a:xfrm>
            <a:off x="4366827" y="2724163"/>
            <a:ext cx="2184467" cy="153888"/>
          </a:xfrm>
        </p:spPr>
        <p:txBody>
          <a:bodyPr>
            <a:noAutofit/>
          </a:bodyPr>
          <a:lstStyle>
            <a:lvl1pPr>
              <a:defRPr sz="1000"/>
            </a:lvl1pPr>
          </a:lstStyle>
          <a:p>
            <a:pPr lvl="0"/>
            <a:r>
              <a:rPr lang="de-DE"/>
              <a:t>+49 XXXX XX-X</a:t>
            </a:r>
          </a:p>
        </p:txBody>
      </p:sp>
      <p:sp>
        <p:nvSpPr>
          <p:cNvPr id="25" name="Textplatzhalter 19">
            <a:extLst>
              <a:ext uri="{FF2B5EF4-FFF2-40B4-BE49-F238E27FC236}">
                <a16:creationId xmlns:a16="http://schemas.microsoft.com/office/drawing/2014/main" id="{0D7508E7-C604-4F42-9D54-96AD10AE759B}"/>
              </a:ext>
            </a:extLst>
          </p:cNvPr>
          <p:cNvSpPr>
            <a:spLocks noGrp="1"/>
          </p:cNvSpPr>
          <p:nvPr>
            <p:ph type="body" sz="quarter" idx="17" hasCustomPrompt="1"/>
          </p:nvPr>
        </p:nvSpPr>
        <p:spPr>
          <a:xfrm>
            <a:off x="4186006" y="3116737"/>
            <a:ext cx="2365288" cy="153888"/>
          </a:xfrm>
        </p:spPr>
        <p:txBody>
          <a:bodyPr>
            <a:noAutofit/>
          </a:bodyPr>
          <a:lstStyle>
            <a:lvl1pPr>
              <a:defRPr sz="1000"/>
            </a:lvl1pPr>
          </a:lstStyle>
          <a:p>
            <a:pPr lvl="0"/>
            <a:r>
              <a:rPr lang="de-DE"/>
              <a:t>Firstname.lastname@draexlmaier.com</a:t>
            </a:r>
          </a:p>
        </p:txBody>
      </p:sp>
      <p:sp>
        <p:nvSpPr>
          <p:cNvPr id="26" name="Rechteck 25">
            <a:extLst>
              <a:ext uri="{FF2B5EF4-FFF2-40B4-BE49-F238E27FC236}">
                <a16:creationId xmlns:a16="http://schemas.microsoft.com/office/drawing/2014/main" id="{3CA0A547-FF05-4B28-8EEC-44128317F25D}"/>
              </a:ext>
            </a:extLst>
          </p:cNvPr>
          <p:cNvSpPr/>
          <p:nvPr/>
        </p:nvSpPr>
        <p:spPr>
          <a:xfrm>
            <a:off x="4186006" y="3280049"/>
            <a:ext cx="2365289" cy="15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r>
              <a:rPr lang="de-DE" sz="1000" b="1">
                <a:solidFill>
                  <a:schemeClr val="accent1"/>
                </a:solidFill>
              </a:rPr>
              <a:t>www.draexlmaier.com</a:t>
            </a:r>
          </a:p>
        </p:txBody>
      </p:sp>
      <p:sp>
        <p:nvSpPr>
          <p:cNvPr id="27" name="Address">
            <a:extLst>
              <a:ext uri="{FF2B5EF4-FFF2-40B4-BE49-F238E27FC236}">
                <a16:creationId xmlns:a16="http://schemas.microsoft.com/office/drawing/2014/main" id="{BF0BBCFC-29E9-4944-A4C8-967D9E435E80}"/>
              </a:ext>
            </a:extLst>
          </p:cNvPr>
          <p:cNvSpPr txBox="1">
            <a:spLocks/>
          </p:cNvSpPr>
          <p:nvPr/>
        </p:nvSpPr>
        <p:spPr>
          <a:xfrm>
            <a:off x="6563995" y="2002362"/>
            <a:ext cx="1444544" cy="165758"/>
          </a:xfrm>
          <a:prstGeom prst="rect">
            <a:avLst/>
          </a:prstGeom>
        </p:spPr>
        <p:txBody>
          <a:bodyPr vert="horz" lIns="0" tIns="0" rIns="0" bIns="0" rtlCol="0">
            <a:noAutofit/>
          </a:bodyPr>
          <a:lstStyle/>
          <a:p>
            <a:pPr algn="r">
              <a:spcBef>
                <a:spcPts val="133"/>
              </a:spcBef>
              <a:buClr>
                <a:schemeClr val="accent1"/>
              </a:buClr>
              <a:buSzPct val="100000"/>
              <a:defRPr/>
            </a:pPr>
            <a:r>
              <a:rPr lang="de-DE" sz="1000" b="1"/>
              <a:t>DRÄXLMAIER Group</a:t>
            </a:r>
          </a:p>
        </p:txBody>
      </p:sp>
      <p:sp>
        <p:nvSpPr>
          <p:cNvPr id="30" name="Textplatzhalter 19">
            <a:extLst>
              <a:ext uri="{FF2B5EF4-FFF2-40B4-BE49-F238E27FC236}">
                <a16:creationId xmlns:a16="http://schemas.microsoft.com/office/drawing/2014/main" id="{10FB2AB1-9AA8-432E-85E5-3FE7D7410904}"/>
              </a:ext>
            </a:extLst>
          </p:cNvPr>
          <p:cNvSpPr>
            <a:spLocks noGrp="1"/>
          </p:cNvSpPr>
          <p:nvPr>
            <p:ph type="body" sz="quarter" idx="21" hasCustomPrompt="1"/>
          </p:nvPr>
        </p:nvSpPr>
        <p:spPr>
          <a:xfrm>
            <a:off x="6563995" y="2168120"/>
            <a:ext cx="1444544" cy="153888"/>
          </a:xfrm>
        </p:spPr>
        <p:txBody>
          <a:bodyPr>
            <a:noAutofit/>
          </a:bodyPr>
          <a:lstStyle>
            <a:lvl1pPr algn="r">
              <a:defRPr sz="1000"/>
            </a:lvl1pPr>
          </a:lstStyle>
          <a:p>
            <a:pPr lvl="0"/>
            <a:r>
              <a:rPr lang="de-DE"/>
              <a:t>Company</a:t>
            </a:r>
          </a:p>
        </p:txBody>
      </p:sp>
      <p:sp>
        <p:nvSpPr>
          <p:cNvPr id="31" name="Textplatzhalter 19">
            <a:extLst>
              <a:ext uri="{FF2B5EF4-FFF2-40B4-BE49-F238E27FC236}">
                <a16:creationId xmlns:a16="http://schemas.microsoft.com/office/drawing/2014/main" id="{783DEBE8-AECE-46B7-AA36-CC2BC8335209}"/>
              </a:ext>
            </a:extLst>
          </p:cNvPr>
          <p:cNvSpPr>
            <a:spLocks noGrp="1"/>
          </p:cNvSpPr>
          <p:nvPr>
            <p:ph type="body" sz="quarter" idx="22" hasCustomPrompt="1"/>
          </p:nvPr>
        </p:nvSpPr>
        <p:spPr>
          <a:xfrm>
            <a:off x="6563995" y="2420323"/>
            <a:ext cx="1444544" cy="858709"/>
          </a:xfrm>
        </p:spPr>
        <p:txBody>
          <a:bodyPr>
            <a:noAutofit/>
          </a:bodyPr>
          <a:lstStyle>
            <a:lvl1pPr algn="r">
              <a:defRPr sz="1000"/>
            </a:lvl1pPr>
          </a:lstStyle>
          <a:p>
            <a:pPr lvl="0"/>
            <a:r>
              <a:rPr lang="de-DE" err="1"/>
              <a:t>Address</a:t>
            </a:r>
            <a:endParaRPr lang="de-DE"/>
          </a:p>
        </p:txBody>
      </p:sp>
      <p:sp>
        <p:nvSpPr>
          <p:cNvPr id="29" name="Textfeld 28">
            <a:extLst>
              <a:ext uri="{FF2B5EF4-FFF2-40B4-BE49-F238E27FC236}">
                <a16:creationId xmlns:a16="http://schemas.microsoft.com/office/drawing/2014/main" id="{05C0C686-F0AA-4DDE-BD1A-DB3FCAEB0E63}"/>
              </a:ext>
            </a:extLst>
          </p:cNvPr>
          <p:cNvSpPr txBox="1"/>
          <p:nvPr/>
        </p:nvSpPr>
        <p:spPr>
          <a:xfrm>
            <a:off x="4186006" y="2724163"/>
            <a:ext cx="180821" cy="153888"/>
          </a:xfrm>
          <a:prstGeom prst="rect">
            <a:avLst/>
          </a:prstGeom>
        </p:spPr>
        <p:txBody>
          <a:bodyPr vert="horz" lIns="0" tIns="0" rIns="0" bIns="0" rtlCol="0">
            <a:noAutofit/>
          </a:bodyPr>
          <a:lstStyle>
            <a:lvl1pPr lvl="0">
              <a:defRPr sz="1000"/>
            </a:lvl1pPr>
            <a:lvl6pPr marL="2194560" indent="-243840">
              <a:spcBef>
                <a:spcPts val="400"/>
              </a:spcBef>
              <a:buClr>
                <a:srgbClr val="9FB8CD">
                  <a:shade val="75000"/>
                </a:srgbClr>
              </a:buClr>
              <a:buSzPct val="75000"/>
              <a:buFont typeface="Wingdings 3"/>
              <a:buChar char=""/>
              <a:defRPr kumimoji="0" lang="en-US" sz="2100" smtClean="0"/>
            </a:lvl6pPr>
            <a:lvl7pPr marL="2438400" indent="-243840">
              <a:spcBef>
                <a:spcPts val="400"/>
              </a:spcBef>
              <a:buClr>
                <a:srgbClr val="727CA3">
                  <a:shade val="75000"/>
                </a:srgbClr>
              </a:buClr>
              <a:buSzPct val="75000"/>
              <a:buFont typeface="Wingdings 3"/>
              <a:buChar char=""/>
              <a:defRPr kumimoji="0" lang="en-US" sz="1900" smtClean="0"/>
            </a:lvl7pPr>
            <a:lvl8pPr marL="2682239" indent="-243840">
              <a:spcBef>
                <a:spcPts val="400"/>
              </a:spcBef>
              <a:buClr>
                <a:prstClr val="white">
                  <a:shade val="50000"/>
                </a:prstClr>
              </a:buClr>
              <a:buSzPct val="75000"/>
              <a:buFont typeface="Wingdings 3"/>
              <a:buChar char=""/>
              <a:defRPr kumimoji="0" lang="en-US" sz="1900" smtClean="0"/>
            </a:lvl8pPr>
            <a:lvl9pPr marL="2926080" indent="-243840">
              <a:spcBef>
                <a:spcPts val="400"/>
              </a:spcBef>
              <a:buClr>
                <a:srgbClr val="9FB8CD"/>
              </a:buClr>
              <a:buSzPct val="75000"/>
              <a:buFont typeface="Wingdings 3"/>
              <a:buChar char=""/>
              <a:defRPr kumimoji="0" lang="en-US" sz="1600" smtClean="0"/>
            </a:lvl9pPr>
          </a:lstStyle>
          <a:p>
            <a:pPr lvl="0"/>
            <a:r>
              <a:rPr lang="de-DE"/>
              <a:t>T</a:t>
            </a:r>
          </a:p>
        </p:txBody>
      </p:sp>
    </p:spTree>
    <p:extLst>
      <p:ext uri="{BB962C8B-B14F-4D97-AF65-F5344CB8AC3E}">
        <p14:creationId xmlns:p14="http://schemas.microsoft.com/office/powerpoint/2010/main" val="3582212783"/>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p:cSld name="Chapter">
    <p:spTree>
      <p:nvGrpSpPr>
        <p:cNvPr id="1" name=""/>
        <p:cNvGrpSpPr/>
        <p:nvPr/>
      </p:nvGrpSpPr>
      <p:grpSpPr>
        <a:xfrm>
          <a:off x="0" y="0"/>
          <a:ext cx="0" cy="0"/>
          <a:chOff x="0" y="0"/>
          <a:chExt cx="0" cy="0"/>
        </a:xfrm>
      </p:grpSpPr>
      <p:sp>
        <p:nvSpPr>
          <p:cNvPr id="6" name="Titel 1"/>
          <p:cNvSpPr>
            <a:spLocks noGrp="1"/>
          </p:cNvSpPr>
          <p:nvPr>
            <p:ph type="title" hasCustomPrompt="1"/>
          </p:nvPr>
        </p:nvSpPr>
        <p:spPr>
          <a:xfrm>
            <a:off x="324001" y="2448789"/>
            <a:ext cx="11545587" cy="1732452"/>
          </a:xfrm>
        </p:spPr>
        <p:txBody>
          <a:bodyPr tIns="72000" bIns="72000" anchor="b"/>
          <a:lstStyle>
            <a:lvl1pPr>
              <a:defRPr sz="6000">
                <a:solidFill>
                  <a:schemeClr val="tx1"/>
                </a:solidFill>
              </a:defRPr>
            </a:lvl1pPr>
          </a:lstStyle>
          <a:p>
            <a:r>
              <a:rPr lang="de-DE"/>
              <a:t>Chapter</a:t>
            </a:r>
          </a:p>
        </p:txBody>
      </p:sp>
      <p:cxnSp>
        <p:nvCxnSpPr>
          <p:cNvPr id="9" name="Gerade Verbindung 8"/>
          <p:cNvCxnSpPr/>
          <p:nvPr/>
        </p:nvCxnSpPr>
        <p:spPr>
          <a:xfrm>
            <a:off x="322263" y="4181241"/>
            <a:ext cx="11545587"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7D97B42C-3192-4134-B511-357F386DDB0A}"/>
              </a:ext>
            </a:extLst>
          </p:cNvPr>
          <p:cNvSpPr>
            <a:spLocks noGrp="1"/>
          </p:cNvSpPr>
          <p:nvPr>
            <p:ph type="dt" sz="half" idx="10"/>
          </p:nvPr>
        </p:nvSpPr>
        <p:spPr/>
        <p:txBody>
          <a:bodyPr/>
          <a:lstStyle/>
          <a:p>
            <a:r>
              <a:rPr lang="de-DE"/>
              <a:t>07.10.2022 | Workshop DAR | Mackuth, Buchner, Hasslbauer, Schmideder</a:t>
            </a:r>
            <a:endParaRPr lang="en-GB"/>
          </a:p>
        </p:txBody>
      </p:sp>
      <p:sp>
        <p:nvSpPr>
          <p:cNvPr id="5" name="Slide Number Placeholder 4">
            <a:extLst>
              <a:ext uri="{FF2B5EF4-FFF2-40B4-BE49-F238E27FC236}">
                <a16:creationId xmlns:a16="http://schemas.microsoft.com/office/drawing/2014/main" id="{358F1810-3E2A-4197-8229-3D617F5FC0EA}"/>
              </a:ext>
            </a:extLst>
          </p:cNvPr>
          <p:cNvSpPr>
            <a:spLocks noGrp="1"/>
          </p:cNvSpPr>
          <p:nvPr>
            <p:ph type="sldNum" sz="quarter" idx="12"/>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1448624649"/>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52143" y="696515"/>
            <a:ext cx="11308511" cy="450000"/>
          </a:xfrm>
        </p:spPr>
        <p:txBody>
          <a:bodyPr/>
          <a:lstStyle/>
          <a:p>
            <a:r>
              <a:rPr kumimoji="0" lang="de-DE"/>
              <a:t>Titelmasterformat durch Klicken bearbeiten</a:t>
            </a:r>
            <a:endParaRPr kumimoji="0" lang="en-US"/>
          </a:p>
        </p:txBody>
      </p:sp>
      <p:sp>
        <p:nvSpPr>
          <p:cNvPr id="4" name="Datumsplatzhalter 3"/>
          <p:cNvSpPr>
            <a:spLocks noGrp="1"/>
          </p:cNvSpPr>
          <p:nvPr>
            <p:ph type="dt" sz="half" idx="10"/>
          </p:nvPr>
        </p:nvSpPr>
        <p:spPr/>
        <p:txBody>
          <a:bodyPr/>
          <a:lstStyle/>
          <a:p>
            <a:r>
              <a:rPr lang="de-DE"/>
              <a:t>07.10.2022 | Workshop DAR | Mackuth, Buchner, Hasslbauer, Schmideder</a:t>
            </a:r>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a:xfrm>
            <a:off x="10611264" y="6507376"/>
            <a:ext cx="1368356" cy="306000"/>
          </a:xfrm>
        </p:spPr>
        <p:txBody>
          <a:bodyPr/>
          <a:lstStyle/>
          <a:p>
            <a:fld id="{50127033-B9A4-415E-BA71-ADD349B43589}" type="slidenum">
              <a:rPr lang="de-DE" smtClean="0"/>
              <a:pPr/>
              <a:t>‹Nr.›</a:t>
            </a:fld>
            <a:endParaRPr lang="de-DE"/>
          </a:p>
        </p:txBody>
      </p:sp>
      <p:sp>
        <p:nvSpPr>
          <p:cNvPr id="8" name="Inhaltsplatzhalter 7"/>
          <p:cNvSpPr>
            <a:spLocks noGrp="1"/>
          </p:cNvSpPr>
          <p:nvPr>
            <p:ph sz="quarter" idx="1"/>
          </p:nvPr>
        </p:nvSpPr>
        <p:spPr>
          <a:xfrm>
            <a:off x="552144" y="1341438"/>
            <a:ext cx="11282938" cy="4778562"/>
          </a:xfrm>
        </p:spPr>
        <p:txBody>
          <a:bodyPr/>
          <a:lstStyle>
            <a:lvl1pPr marL="342900" indent="-342900">
              <a:buClrTx/>
              <a:buSzPct val="100000"/>
              <a:buFont typeface="+mj-lt"/>
              <a:buNone/>
              <a:defRPr/>
            </a:lvl1pPr>
            <a:lvl2pPr marL="180975" indent="-180975">
              <a:buFont typeface="Wingdings" pitchFamily="2" charset="2"/>
              <a:buChar char="§"/>
              <a:defRPr/>
            </a:lvl2pPr>
            <a:lvl3pPr marL="719138" indent="-182563">
              <a:buFont typeface="Symbol" pitchFamily="18" charset="2"/>
              <a:buChar char="-"/>
              <a:defRPr/>
            </a:lvl3pPr>
            <a:lvl4pPr marL="1074738" indent="-174625">
              <a:buSzPct val="100000"/>
              <a:buFont typeface="Wingdings" pitchFamily="2" charset="2"/>
              <a:buChar char="§"/>
              <a:defRPr/>
            </a:lvl4pPr>
            <a:lvl5pPr marL="1436688" indent="-180975">
              <a:buSzPct val="100000"/>
              <a:buFont typeface="Symbol" pitchFamily="18" charset="2"/>
              <a:buChar char="-"/>
              <a:defRPr kumimoji="0" lang="de-DE" sz="1400" kern="1200" dirty="0" smtClean="0">
                <a:solidFill>
                  <a:schemeClr val="accent1"/>
                </a:solidFill>
                <a:latin typeface="+mn-lt"/>
                <a:ea typeface="+mn-ea"/>
                <a:cs typeface="+mn-cs"/>
              </a:defRPr>
            </a:lvl5pPr>
            <a:lvl6pPr marL="1760220" indent="-342900">
              <a:buClr>
                <a:schemeClr val="accent1"/>
              </a:buClr>
              <a:buSzPct val="100000"/>
              <a:buFont typeface="Arial" pitchFamily="34" charset="0"/>
              <a:buChar char="•"/>
              <a:defRPr sz="1400">
                <a:solidFill>
                  <a:schemeClr val="accent1"/>
                </a:solidFill>
              </a:defRPr>
            </a:lvl6pPr>
            <a:lvl7pPr marL="1988820" indent="-342900">
              <a:buClr>
                <a:schemeClr val="accent1"/>
              </a:buClr>
              <a:buSzPct val="100000"/>
              <a:buFont typeface="Arial" pitchFamily="34" charset="0"/>
              <a:buChar char="•"/>
              <a:defRPr baseline="0">
                <a:solidFill>
                  <a:schemeClr val="accent1"/>
                </a:solidFill>
              </a:defRPr>
            </a:lvl7pPr>
            <a:lvl8pPr marL="2171700" indent="-342900">
              <a:buClr>
                <a:schemeClr val="accent1"/>
              </a:buClr>
              <a:buSzPct val="100000"/>
              <a:buFont typeface="Arial" pitchFamily="34" charset="0"/>
              <a:buChar char="•"/>
              <a:defRPr baseline="0">
                <a:solidFill>
                  <a:schemeClr val="accent1"/>
                </a:solidFill>
              </a:defRPr>
            </a:lvl8pPr>
            <a:lvl9pPr marL="2354580" indent="-342900">
              <a:buClr>
                <a:schemeClr val="accent1"/>
              </a:buClr>
              <a:buSzPct val="100000"/>
              <a:buFont typeface="Arial" pitchFamily="34" charset="0"/>
              <a:buChar char="•"/>
              <a:defRPr sz="1400" baseline="0">
                <a:solidFill>
                  <a:schemeClr val="accent1"/>
                </a:solidFill>
              </a:defRPr>
            </a:lvl9pPr>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7" name="Rechteck 6"/>
          <p:cNvSpPr/>
          <p:nvPr userDrawn="1"/>
        </p:nvSpPr>
        <p:spPr>
          <a:xfrm>
            <a:off x="0" y="0"/>
            <a:ext cx="12195175" cy="6858000"/>
          </a:xfrm>
          <a:prstGeom prst="rect">
            <a:avLst/>
          </a:prstGeom>
          <a:noFill/>
          <a:ln w="444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a:p>
        </p:txBody>
      </p:sp>
    </p:spTree>
    <p:extLst>
      <p:ext uri="{BB962C8B-B14F-4D97-AF65-F5344CB8AC3E}">
        <p14:creationId xmlns:p14="http://schemas.microsoft.com/office/powerpoint/2010/main" val="1401662922"/>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01_Title">
    <p:spTree>
      <p:nvGrpSpPr>
        <p:cNvPr id="1" name=""/>
        <p:cNvGrpSpPr/>
        <p:nvPr/>
      </p:nvGrpSpPr>
      <p:grpSpPr>
        <a:xfrm>
          <a:off x="0" y="0"/>
          <a:ext cx="0" cy="0"/>
          <a:chOff x="0" y="0"/>
          <a:chExt cx="0" cy="0"/>
        </a:xfrm>
      </p:grpSpPr>
      <p:pic>
        <p:nvPicPr>
          <p:cNvPr id="2" name="Grafik 1"/>
          <p:cNvPicPr>
            <a:picLocks noChangeAspect="1"/>
          </p:cNvPicPr>
          <p:nvPr userDrawn="1"/>
        </p:nvPicPr>
        <p:blipFill rotWithShape="1">
          <a:blip r:embed="rId2" cstate="print">
            <a:extLst>
              <a:ext uri="{28A0092B-C50C-407E-A947-70E740481C1C}">
                <a14:useLocalDpi xmlns:a14="http://schemas.microsoft.com/office/drawing/2010/main" val="0"/>
              </a:ext>
            </a:extLst>
          </a:blip>
          <a:srcRect b="2214"/>
          <a:stretch/>
        </p:blipFill>
        <p:spPr>
          <a:xfrm>
            <a:off x="0" y="-1"/>
            <a:ext cx="12193588" cy="6870583"/>
          </a:xfrm>
          <a:prstGeom prst="rect">
            <a:avLst/>
          </a:prstGeom>
        </p:spPr>
      </p:pic>
      <p:sp>
        <p:nvSpPr>
          <p:cNvPr id="18" name="Titel 7"/>
          <p:cNvSpPr txBox="1">
            <a:spLocks/>
          </p:cNvSpPr>
          <p:nvPr userDrawn="1"/>
        </p:nvSpPr>
        <p:spPr>
          <a:xfrm>
            <a:off x="240060" y="6125740"/>
            <a:ext cx="11715050" cy="525813"/>
          </a:xfrm>
          <a:prstGeom prst="rect">
            <a:avLst/>
          </a:prstGeom>
          <a:solidFill>
            <a:schemeClr val="bg1"/>
          </a:solidFill>
          <a:effectLst/>
        </p:spPr>
        <p:txBody>
          <a:bodyPr vert="horz" lIns="239992" tIns="119996" rIns="239992" bIns="719977" anchor="t" anchorCtr="0">
            <a:noAutofit/>
          </a:bodyPr>
          <a:lstStyle>
            <a:lvl1pPr algn="l" rtl="0" eaLnBrk="1" latinLnBrk="0" hangingPunct="1">
              <a:lnSpc>
                <a:spcPct val="100000"/>
              </a:lnSpc>
              <a:spcBef>
                <a:spcPct val="0"/>
              </a:spcBef>
              <a:spcAft>
                <a:spcPts val="600"/>
              </a:spcAft>
              <a:buNone/>
              <a:defRPr kumimoji="0" sz="3000" b="1" kern="1200">
                <a:solidFill>
                  <a:schemeClr val="tx1"/>
                </a:solidFill>
                <a:latin typeface="+mj-lt"/>
                <a:ea typeface="+mj-ea"/>
                <a:cs typeface="+mj-cs"/>
              </a:defRPr>
            </a:lvl1pPr>
          </a:lstStyle>
          <a:p>
            <a:endParaRPr lang="en-US" sz="2999"/>
          </a:p>
        </p:txBody>
      </p:sp>
      <p:sp>
        <p:nvSpPr>
          <p:cNvPr id="13" name="Titel 7"/>
          <p:cNvSpPr>
            <a:spLocks noGrp="1"/>
          </p:cNvSpPr>
          <p:nvPr>
            <p:ph type="ctrTitle" hasCustomPrompt="1"/>
          </p:nvPr>
        </p:nvSpPr>
        <p:spPr>
          <a:xfrm>
            <a:off x="240060" y="4773150"/>
            <a:ext cx="11715050" cy="1352591"/>
          </a:xfrm>
          <a:solidFill>
            <a:schemeClr val="bg1"/>
          </a:solidFill>
          <a:effectLst/>
        </p:spPr>
        <p:txBody>
          <a:bodyPr lIns="240048" tIns="120024" rIns="240048" bIns="720144" anchor="t" anchorCtr="0">
            <a:noAutofit/>
          </a:bodyPr>
          <a:lstStyle>
            <a:lvl1pPr algn="l">
              <a:defRPr sz="3999" baseline="0">
                <a:solidFill>
                  <a:schemeClr val="accent1"/>
                </a:solidFill>
              </a:defRPr>
            </a:lvl1pPr>
          </a:lstStyle>
          <a:p>
            <a:r>
              <a:rPr kumimoji="0" lang="de-DE"/>
              <a:t>Picture </a:t>
            </a:r>
            <a:r>
              <a:rPr kumimoji="0" lang="de-DE" err="1"/>
              <a:t>can</a:t>
            </a:r>
            <a:r>
              <a:rPr kumimoji="0" lang="de-DE"/>
              <a:t> </a:t>
            </a:r>
            <a:r>
              <a:rPr kumimoji="0" lang="de-DE" err="1"/>
              <a:t>be</a:t>
            </a:r>
            <a:r>
              <a:rPr kumimoji="0" lang="de-DE"/>
              <a:t> </a:t>
            </a:r>
            <a:r>
              <a:rPr kumimoji="0" lang="de-DE" err="1"/>
              <a:t>changed</a:t>
            </a:r>
            <a:r>
              <a:rPr kumimoji="0" lang="de-DE"/>
              <a:t> </a:t>
            </a:r>
            <a:r>
              <a:rPr kumimoji="0" lang="de-DE" err="1"/>
              <a:t>by</a:t>
            </a:r>
            <a:r>
              <a:rPr kumimoji="0" lang="de-DE"/>
              <a:t> </a:t>
            </a:r>
            <a:r>
              <a:rPr kumimoji="0" lang="de-DE" err="1"/>
              <a:t>topic</a:t>
            </a:r>
            <a:endParaRPr kumimoji="0" lang="en-US"/>
          </a:p>
        </p:txBody>
      </p:sp>
      <p:sp>
        <p:nvSpPr>
          <p:cNvPr id="15" name="Untertitel 8"/>
          <p:cNvSpPr>
            <a:spLocks noGrp="1"/>
          </p:cNvSpPr>
          <p:nvPr>
            <p:ph type="subTitle" idx="1" hasCustomPrompt="1"/>
          </p:nvPr>
        </p:nvSpPr>
        <p:spPr>
          <a:xfrm>
            <a:off x="494228" y="5533370"/>
            <a:ext cx="11236559" cy="360000"/>
          </a:xfrm>
          <a:prstGeom prst="rect">
            <a:avLst/>
          </a:prstGeom>
        </p:spPr>
        <p:txBody>
          <a:bodyPr>
            <a:noAutofit/>
          </a:bodyPr>
          <a:lstStyle>
            <a:lvl1pPr marL="0" indent="0" algn="l">
              <a:buNone/>
              <a:defRPr kumimoji="0" lang="de-DE" sz="2100" kern="1200" baseline="0" dirty="0" smtClean="0">
                <a:solidFill>
                  <a:schemeClr val="tx2"/>
                </a:solidFill>
                <a:latin typeface="+mj-lt"/>
                <a:ea typeface="+mj-ea"/>
                <a:cs typeface="+mj-cs"/>
              </a:defRPr>
            </a:lvl1pPr>
            <a:lvl2pPr marL="609600" indent="0" algn="ctr">
              <a:buNone/>
            </a:lvl2pPr>
            <a:lvl3pPr marL="1219200" indent="0" algn="ctr">
              <a:buNone/>
            </a:lvl3pPr>
            <a:lvl4pPr marL="1828800" indent="0" algn="ctr">
              <a:buNone/>
            </a:lvl4pPr>
            <a:lvl5pPr marL="2438400" indent="0" algn="ctr">
              <a:buNone/>
            </a:lvl5pPr>
            <a:lvl6pPr marL="3048000" indent="0" algn="ctr">
              <a:buNone/>
            </a:lvl6pPr>
            <a:lvl7pPr marL="3657600" indent="0" algn="ctr">
              <a:buNone/>
            </a:lvl7pPr>
            <a:lvl8pPr marL="4267199" indent="0" algn="ctr">
              <a:buNone/>
            </a:lvl8pPr>
            <a:lvl9pPr marL="4876799" indent="0" algn="ctr">
              <a:buNone/>
            </a:lvl9pPr>
          </a:lstStyle>
          <a:p>
            <a:r>
              <a:rPr kumimoji="0" lang="de-DE" err="1"/>
              <a:t>Subtitle</a:t>
            </a:r>
            <a:r>
              <a:rPr kumimoji="0" lang="de-DE"/>
              <a:t> (</a:t>
            </a:r>
            <a:r>
              <a:rPr kumimoji="0" lang="de-DE" err="1"/>
              <a:t>Please</a:t>
            </a:r>
            <a:r>
              <a:rPr kumimoji="0" lang="de-DE"/>
              <a:t> </a:t>
            </a:r>
            <a:r>
              <a:rPr kumimoji="0" lang="de-DE" err="1"/>
              <a:t>be</a:t>
            </a:r>
            <a:r>
              <a:rPr kumimoji="0" lang="de-DE"/>
              <a:t> </a:t>
            </a:r>
            <a:r>
              <a:rPr kumimoji="0" lang="de-DE" err="1"/>
              <a:t>aware</a:t>
            </a:r>
            <a:r>
              <a:rPr kumimoji="0" lang="de-DE"/>
              <a:t> </a:t>
            </a:r>
            <a:r>
              <a:rPr kumimoji="0" lang="de-DE" err="1"/>
              <a:t>of</a:t>
            </a:r>
            <a:r>
              <a:rPr kumimoji="0" lang="de-DE"/>
              <a:t> </a:t>
            </a:r>
            <a:r>
              <a:rPr kumimoji="0" lang="de-DE" err="1"/>
              <a:t>our</a:t>
            </a:r>
            <a:r>
              <a:rPr kumimoji="0" lang="de-DE"/>
              <a:t> </a:t>
            </a:r>
            <a:r>
              <a:rPr kumimoji="0" lang="de-DE" err="1"/>
              <a:t>image</a:t>
            </a:r>
            <a:r>
              <a:rPr kumimoji="0" lang="de-DE"/>
              <a:t> </a:t>
            </a:r>
            <a:r>
              <a:rPr kumimoji="0" lang="de-DE" err="1"/>
              <a:t>language</a:t>
            </a:r>
            <a:r>
              <a:rPr kumimoji="0" lang="de-DE"/>
              <a:t> </a:t>
            </a:r>
            <a:r>
              <a:rPr kumimoji="0" lang="de-DE" err="1"/>
              <a:t>and</a:t>
            </a:r>
            <a:r>
              <a:rPr kumimoji="0" lang="de-DE"/>
              <a:t> </a:t>
            </a:r>
            <a:r>
              <a:rPr kumimoji="0" lang="de-DE" err="1"/>
              <a:t>the</a:t>
            </a:r>
            <a:r>
              <a:rPr kumimoji="0" lang="de-DE"/>
              <a:t> </a:t>
            </a:r>
            <a:r>
              <a:rPr kumimoji="0" lang="de-DE" err="1"/>
              <a:t>copyright</a:t>
            </a:r>
            <a:r>
              <a:rPr kumimoji="0" lang="de-DE"/>
              <a:t>)</a:t>
            </a:r>
            <a:endParaRPr kumimoji="0" lang="en-US"/>
          </a:p>
        </p:txBody>
      </p:sp>
      <p:sp>
        <p:nvSpPr>
          <p:cNvPr id="11" name="Datumsplatzhalter 13"/>
          <p:cNvSpPr>
            <a:spLocks noGrp="1"/>
          </p:cNvSpPr>
          <p:nvPr>
            <p:ph type="dt" sz="half" idx="2"/>
          </p:nvPr>
        </p:nvSpPr>
        <p:spPr>
          <a:xfrm>
            <a:off x="494226" y="6256020"/>
            <a:ext cx="9189036" cy="121334"/>
          </a:xfrm>
          <a:prstGeom prst="rect">
            <a:avLst/>
          </a:prstGeom>
        </p:spPr>
        <p:txBody>
          <a:bodyPr lIns="0" anchor="ctr" anchorCtr="0"/>
          <a:lstStyle>
            <a:lvl1pPr marL="0" algn="l" defTabSz="1219200" rtl="0" eaLnBrk="1" latinLnBrk="0" hangingPunct="1">
              <a:defRPr lang="de-DE" sz="900" kern="1200" smtClean="0">
                <a:solidFill>
                  <a:schemeClr val="accent2"/>
                </a:solidFill>
                <a:latin typeface="+mn-lt"/>
                <a:ea typeface="+mn-ea"/>
                <a:cs typeface="+mn-cs"/>
              </a:defRPr>
            </a:lvl1pPr>
          </a:lstStyle>
          <a:p>
            <a:r>
              <a:rPr lang="de-DE"/>
              <a:t>07.10.2022 | Workshop DAR | Mackuth, Buchner, Hasslbauer, Schmideder</a:t>
            </a:r>
          </a:p>
        </p:txBody>
      </p:sp>
      <p:pic>
        <p:nvPicPr>
          <p:cNvPr id="48" name="Bild 20" descr="DRX_LO1407_RGB_RZ.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86328" y="443541"/>
            <a:ext cx="1869927" cy="794512"/>
          </a:xfrm>
          <a:prstGeom prst="rect">
            <a:avLst/>
          </a:prstGeom>
        </p:spPr>
      </p:pic>
      <p:pic>
        <p:nvPicPr>
          <p:cNvPr id="50" name="Bild 19" descr="DRX_LO1407_Claim_RGB_RZ.ep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93761" y="6350952"/>
            <a:ext cx="1869927" cy="155787"/>
          </a:xfrm>
          <a:prstGeom prst="rect">
            <a:avLst/>
          </a:prstGeom>
        </p:spPr>
      </p:pic>
      <p:cxnSp>
        <p:nvCxnSpPr>
          <p:cNvPr id="51" name="Gerade Verbindung 50"/>
          <p:cNvCxnSpPr/>
          <p:nvPr userDrawn="1"/>
        </p:nvCxnSpPr>
        <p:spPr>
          <a:xfrm>
            <a:off x="239674" y="6199176"/>
            <a:ext cx="1171582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ußzeilenplatzhalter 4"/>
          <p:cNvSpPr>
            <a:spLocks noGrp="1"/>
          </p:cNvSpPr>
          <p:nvPr>
            <p:ph type="ftr" sz="quarter" idx="3"/>
          </p:nvPr>
        </p:nvSpPr>
        <p:spPr>
          <a:xfrm>
            <a:off x="494226" y="6366509"/>
            <a:ext cx="9184726" cy="215603"/>
          </a:xfrm>
          <a:prstGeom prst="rect">
            <a:avLst/>
          </a:prstGeom>
        </p:spPr>
        <p:txBody>
          <a:bodyPr lIns="0" anchor="b" anchorCtr="0"/>
          <a:lstStyle>
            <a:lvl1pPr>
              <a:defRPr sz="800">
                <a:solidFill>
                  <a:schemeClr val="accent2"/>
                </a:solidFill>
              </a:defRPr>
            </a:lvl1pPr>
          </a:lstStyle>
          <a:p>
            <a:endParaRPr lang="de-DE"/>
          </a:p>
        </p:txBody>
      </p:sp>
    </p:spTree>
    <p:extLst>
      <p:ext uri="{BB962C8B-B14F-4D97-AF65-F5344CB8AC3E}">
        <p14:creationId xmlns:p14="http://schemas.microsoft.com/office/powerpoint/2010/main" val="3005573249"/>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3_Last page">
    <p:spTree>
      <p:nvGrpSpPr>
        <p:cNvPr id="1" name=""/>
        <p:cNvGrpSpPr/>
        <p:nvPr/>
      </p:nvGrpSpPr>
      <p:grpSpPr>
        <a:xfrm>
          <a:off x="0" y="0"/>
          <a:ext cx="0" cy="0"/>
          <a:chOff x="0" y="0"/>
          <a:chExt cx="0" cy="0"/>
        </a:xfrm>
      </p:grpSpPr>
      <p:pic>
        <p:nvPicPr>
          <p:cNvPr id="12"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588" y="0"/>
            <a:ext cx="12192000" cy="6858000"/>
          </a:xfrm>
          <a:prstGeom prst="rect">
            <a:avLst/>
          </a:prstGeom>
          <a:noFill/>
        </p:spPr>
      </p:pic>
      <p:pic>
        <p:nvPicPr>
          <p:cNvPr id="21" name="Bild 20" descr="DRX_LO1407_RGB_RZ.eps"/>
          <p:cNvPicPr>
            <a:picLocks noChangeAspect="1"/>
          </p:cNvPicPr>
          <p:nvPr userDrawn="1"/>
        </p:nvPicPr>
        <p:blipFill>
          <a:blip r:embed="rId3" cstate="print">
            <a:lum bright="-100000" contrast="-100000"/>
            <a:extLst>
              <a:ext uri="{28A0092B-C50C-407E-A947-70E740481C1C}">
                <a14:useLocalDpi xmlns:a14="http://schemas.microsoft.com/office/drawing/2010/main" val="0"/>
              </a:ext>
            </a:extLst>
          </a:blip>
          <a:stretch>
            <a:fillRect/>
          </a:stretch>
        </p:blipFill>
        <p:spPr>
          <a:xfrm>
            <a:off x="6941584" y="1517430"/>
            <a:ext cx="1018152" cy="432603"/>
          </a:xfrm>
          <a:prstGeom prst="rect">
            <a:avLst/>
          </a:prstGeom>
        </p:spPr>
      </p:pic>
      <p:sp>
        <p:nvSpPr>
          <p:cNvPr id="4" name="Fußzeilenplatzhalter 3"/>
          <p:cNvSpPr>
            <a:spLocks noGrp="1"/>
          </p:cNvSpPr>
          <p:nvPr>
            <p:ph type="ftr" sz="quarter" idx="10"/>
          </p:nvPr>
        </p:nvSpPr>
        <p:spPr/>
        <p:txBody>
          <a:bodyPr/>
          <a:lstStyle/>
          <a:p>
            <a:endParaRPr lang="de-DE"/>
          </a:p>
        </p:txBody>
      </p:sp>
    </p:spTree>
    <p:extLst>
      <p:ext uri="{BB962C8B-B14F-4D97-AF65-F5344CB8AC3E}">
        <p14:creationId xmlns:p14="http://schemas.microsoft.com/office/powerpoint/2010/main" val="621445039"/>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02_Content title+1 text box">
    <p:spTree>
      <p:nvGrpSpPr>
        <p:cNvPr id="1" name=""/>
        <p:cNvGrpSpPr/>
        <p:nvPr/>
      </p:nvGrpSpPr>
      <p:grpSpPr>
        <a:xfrm>
          <a:off x="0" y="0"/>
          <a:ext cx="0" cy="0"/>
          <a:chOff x="0" y="0"/>
          <a:chExt cx="0" cy="0"/>
        </a:xfrm>
      </p:grpSpPr>
      <p:sp>
        <p:nvSpPr>
          <p:cNvPr id="2" name="Titel 1"/>
          <p:cNvSpPr>
            <a:spLocks noGrp="1"/>
          </p:cNvSpPr>
          <p:nvPr>
            <p:ph type="title"/>
          </p:nvPr>
        </p:nvSpPr>
        <p:spPr>
          <a:xfrm>
            <a:off x="495430" y="444501"/>
            <a:ext cx="8936777" cy="860360"/>
          </a:xfrm>
        </p:spPr>
        <p:txBody>
          <a:bodyPr/>
          <a:lstStyle/>
          <a:p>
            <a:r>
              <a:rPr lang="de-DE"/>
              <a:t>Titelmasterformat durch Klicken bearbeiten</a:t>
            </a:r>
          </a:p>
        </p:txBody>
      </p:sp>
      <p:sp>
        <p:nvSpPr>
          <p:cNvPr id="7" name="Textplatzhalter 6"/>
          <p:cNvSpPr>
            <a:spLocks noGrp="1"/>
          </p:cNvSpPr>
          <p:nvPr>
            <p:ph type="body" sz="quarter" idx="12"/>
          </p:nvPr>
        </p:nvSpPr>
        <p:spPr>
          <a:xfrm>
            <a:off x="490976" y="1684867"/>
            <a:ext cx="11260740" cy="4624453"/>
          </a:xfrm>
        </p:spPr>
        <p:txBody>
          <a:bodyPr/>
          <a:lstStyle>
            <a:lvl1pPr>
              <a:tabLst/>
              <a:defRPr/>
            </a:lvl1pPr>
            <a:lvl2pPr marL="243417" indent="-243417">
              <a:defRPr/>
            </a:lvl2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8" name="Datumsplatzhalter 9"/>
          <p:cNvSpPr>
            <a:spLocks noGrp="1"/>
          </p:cNvSpPr>
          <p:nvPr>
            <p:ph type="dt" sz="half" idx="2"/>
          </p:nvPr>
        </p:nvSpPr>
        <p:spPr>
          <a:xfrm>
            <a:off x="1120655" y="6381579"/>
            <a:ext cx="8451139" cy="217418"/>
          </a:xfrm>
          <a:prstGeom prst="rect">
            <a:avLst/>
          </a:prstGeom>
        </p:spPr>
        <p:txBody>
          <a:bodyPr vert="horz" lIns="0" tIns="0" rIns="0" bIns="0" rtlCol="0" anchor="ctr"/>
          <a:lstStyle>
            <a:lvl1pPr algn="l">
              <a:defRPr lang="de-DE" sz="900" kern="1200" smtClean="0">
                <a:solidFill>
                  <a:schemeClr val="accent2"/>
                </a:solidFill>
                <a:latin typeface="+mn-lt"/>
                <a:ea typeface="+mn-ea"/>
                <a:cs typeface="+mn-cs"/>
              </a:defRPr>
            </a:lvl1pPr>
          </a:lstStyle>
          <a:p>
            <a:r>
              <a:rPr lang="de-DE"/>
              <a:t>07.10.2022 | Workshop DAR | Mackuth, Buchner, Hasslbauer, Schmideder</a:t>
            </a:r>
          </a:p>
        </p:txBody>
      </p:sp>
      <p:sp>
        <p:nvSpPr>
          <p:cNvPr id="9" name="Foliennummernplatzhalter 22"/>
          <p:cNvSpPr>
            <a:spLocks noGrp="1"/>
          </p:cNvSpPr>
          <p:nvPr>
            <p:ph type="sldNum" sz="quarter" idx="4"/>
          </p:nvPr>
        </p:nvSpPr>
        <p:spPr>
          <a:xfrm>
            <a:off x="497047" y="6381581"/>
            <a:ext cx="623608" cy="215979"/>
          </a:xfrm>
          <a:prstGeom prst="rect">
            <a:avLst/>
          </a:prstGeom>
        </p:spPr>
        <p:txBody>
          <a:bodyPr vert="horz" lIns="0" tIns="0" rIns="0" bIns="0" anchor="ctr"/>
          <a:lstStyle>
            <a:lvl1pPr algn="l" eaLnBrk="1" latinLnBrk="0" hangingPunct="1">
              <a:defRPr kumimoji="0" sz="900" b="1">
                <a:solidFill>
                  <a:schemeClr val="accent2"/>
                </a:solidFill>
              </a:defRPr>
            </a:lvl1pPr>
          </a:lstStyle>
          <a:p>
            <a:fld id="{173FEA60-B56A-DE49-B4F9-939AB62E9280}" type="slidenum">
              <a:rPr lang="de-DE" smtClean="0"/>
              <a:pPr/>
              <a:t>‹Nr.›</a:t>
            </a:fld>
            <a:endParaRPr lang="de-DE"/>
          </a:p>
        </p:txBody>
      </p:sp>
      <p:sp>
        <p:nvSpPr>
          <p:cNvPr id="12" name="Fußzeilenplatzhalter 4"/>
          <p:cNvSpPr>
            <a:spLocks noGrp="1"/>
          </p:cNvSpPr>
          <p:nvPr>
            <p:ph type="ftr" sz="quarter" idx="3"/>
          </p:nvPr>
        </p:nvSpPr>
        <p:spPr>
          <a:xfrm>
            <a:off x="496038" y="6614732"/>
            <a:ext cx="9075756" cy="166777"/>
          </a:xfrm>
          <a:prstGeom prst="rect">
            <a:avLst/>
          </a:prstGeom>
        </p:spPr>
        <p:txBody>
          <a:bodyPr lIns="0" anchor="b" anchorCtr="0"/>
          <a:lstStyle>
            <a:lvl1pPr>
              <a:defRPr sz="900">
                <a:solidFill>
                  <a:schemeClr val="accent2"/>
                </a:solidFill>
              </a:defRPr>
            </a:lvl1pPr>
          </a:lstStyle>
          <a:p>
            <a:endParaRPr lang="de-DE"/>
          </a:p>
        </p:txBody>
      </p:sp>
    </p:spTree>
    <p:extLst>
      <p:ext uri="{BB962C8B-B14F-4D97-AF65-F5344CB8AC3E}">
        <p14:creationId xmlns:p14="http://schemas.microsoft.com/office/powerpoint/2010/main" val="2501965342"/>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3_Content title+1 text box grey">
    <p:spTree>
      <p:nvGrpSpPr>
        <p:cNvPr id="1" name=""/>
        <p:cNvGrpSpPr/>
        <p:nvPr/>
      </p:nvGrpSpPr>
      <p:grpSpPr>
        <a:xfrm>
          <a:off x="0" y="0"/>
          <a:ext cx="0" cy="0"/>
          <a:chOff x="0" y="0"/>
          <a:chExt cx="0" cy="0"/>
        </a:xfrm>
      </p:grpSpPr>
      <p:sp>
        <p:nvSpPr>
          <p:cNvPr id="10" name="Rechteck 9"/>
          <p:cNvSpPr/>
          <p:nvPr userDrawn="1"/>
        </p:nvSpPr>
        <p:spPr>
          <a:xfrm>
            <a:off x="-1" y="2648932"/>
            <a:ext cx="12195175" cy="3727379"/>
          </a:xfrm>
          <a:prstGeom prst="rect">
            <a:avLst/>
          </a:prstGeom>
          <a:gradFill>
            <a:gsLst>
              <a:gs pos="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495430" y="444501"/>
            <a:ext cx="8936777" cy="860360"/>
          </a:xfrm>
        </p:spPr>
        <p:txBody>
          <a:bodyPr/>
          <a:lstStyle/>
          <a:p>
            <a:r>
              <a:rPr lang="de-DE"/>
              <a:t>Titelmasterformat durch Klicken bearbeiten</a:t>
            </a:r>
          </a:p>
        </p:txBody>
      </p:sp>
      <p:sp>
        <p:nvSpPr>
          <p:cNvPr id="7" name="Textplatzhalter 6"/>
          <p:cNvSpPr>
            <a:spLocks noGrp="1"/>
          </p:cNvSpPr>
          <p:nvPr>
            <p:ph type="body" sz="quarter" idx="12"/>
          </p:nvPr>
        </p:nvSpPr>
        <p:spPr>
          <a:xfrm>
            <a:off x="490976" y="1684867"/>
            <a:ext cx="11260740" cy="4624453"/>
          </a:xfrm>
        </p:spPr>
        <p:txBody>
          <a:bodyPr/>
          <a:lstStyle>
            <a:lvl1pPr>
              <a:tabLst/>
              <a:defRPr/>
            </a:lvl1pPr>
            <a:lvl2pPr marL="243417" indent="-243417">
              <a:defRPr/>
            </a:lvl2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8" name="Datumsplatzhalter 9"/>
          <p:cNvSpPr>
            <a:spLocks noGrp="1"/>
          </p:cNvSpPr>
          <p:nvPr>
            <p:ph type="dt" sz="half" idx="2"/>
          </p:nvPr>
        </p:nvSpPr>
        <p:spPr>
          <a:xfrm>
            <a:off x="1120655" y="6381579"/>
            <a:ext cx="8451139" cy="217418"/>
          </a:xfrm>
          <a:prstGeom prst="rect">
            <a:avLst/>
          </a:prstGeom>
        </p:spPr>
        <p:txBody>
          <a:bodyPr vert="horz" lIns="0" tIns="0" rIns="0" bIns="0" rtlCol="0" anchor="ctr"/>
          <a:lstStyle>
            <a:lvl1pPr algn="l">
              <a:defRPr lang="de-DE" sz="900" kern="1200" smtClean="0">
                <a:solidFill>
                  <a:schemeClr val="accent2"/>
                </a:solidFill>
                <a:latin typeface="+mn-lt"/>
                <a:ea typeface="+mn-ea"/>
                <a:cs typeface="+mn-cs"/>
              </a:defRPr>
            </a:lvl1pPr>
          </a:lstStyle>
          <a:p>
            <a:r>
              <a:rPr lang="de-DE"/>
              <a:t>07.10.2022 | Workshop DAR | Mackuth, Buchner, Hasslbauer, Schmideder</a:t>
            </a:r>
          </a:p>
        </p:txBody>
      </p:sp>
      <p:sp>
        <p:nvSpPr>
          <p:cNvPr id="9" name="Foliennummernplatzhalter 22"/>
          <p:cNvSpPr>
            <a:spLocks noGrp="1"/>
          </p:cNvSpPr>
          <p:nvPr>
            <p:ph type="sldNum" sz="quarter" idx="4"/>
          </p:nvPr>
        </p:nvSpPr>
        <p:spPr>
          <a:xfrm>
            <a:off x="497047" y="6381581"/>
            <a:ext cx="623608" cy="215979"/>
          </a:xfrm>
          <a:prstGeom prst="rect">
            <a:avLst/>
          </a:prstGeom>
        </p:spPr>
        <p:txBody>
          <a:bodyPr vert="horz" lIns="0" tIns="0" rIns="0" bIns="0" anchor="ctr"/>
          <a:lstStyle>
            <a:lvl1pPr algn="l" eaLnBrk="1" latinLnBrk="0" hangingPunct="1">
              <a:defRPr kumimoji="0" sz="900" b="1">
                <a:solidFill>
                  <a:schemeClr val="accent2"/>
                </a:solidFill>
              </a:defRPr>
            </a:lvl1pPr>
          </a:lstStyle>
          <a:p>
            <a:fld id="{173FEA60-B56A-DE49-B4F9-939AB62E9280}" type="slidenum">
              <a:rPr lang="de-DE" smtClean="0"/>
              <a:pPr/>
              <a:t>‹Nr.›</a:t>
            </a:fld>
            <a:endParaRPr lang="de-DE"/>
          </a:p>
        </p:txBody>
      </p:sp>
      <p:sp>
        <p:nvSpPr>
          <p:cNvPr id="12" name="Fußzeilenplatzhalter 4"/>
          <p:cNvSpPr>
            <a:spLocks noGrp="1"/>
          </p:cNvSpPr>
          <p:nvPr>
            <p:ph type="ftr" sz="quarter" idx="3"/>
          </p:nvPr>
        </p:nvSpPr>
        <p:spPr>
          <a:xfrm>
            <a:off x="496038" y="6614732"/>
            <a:ext cx="9075756" cy="166777"/>
          </a:xfrm>
          <a:prstGeom prst="rect">
            <a:avLst/>
          </a:prstGeom>
        </p:spPr>
        <p:txBody>
          <a:bodyPr lIns="0" anchor="b" anchorCtr="0"/>
          <a:lstStyle>
            <a:lvl1pPr>
              <a:defRPr sz="900">
                <a:solidFill>
                  <a:schemeClr val="accent2"/>
                </a:solidFill>
              </a:defRPr>
            </a:lvl1pPr>
          </a:lstStyle>
          <a:p>
            <a:endParaRPr lang="de-DE"/>
          </a:p>
        </p:txBody>
      </p:sp>
    </p:spTree>
    <p:extLst>
      <p:ext uri="{BB962C8B-B14F-4D97-AF65-F5344CB8AC3E}">
        <p14:creationId xmlns:p14="http://schemas.microsoft.com/office/powerpoint/2010/main" val="2283013327"/>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02_Content title+1 text box figures">
    <p:spTree>
      <p:nvGrpSpPr>
        <p:cNvPr id="1" name=""/>
        <p:cNvGrpSpPr/>
        <p:nvPr/>
      </p:nvGrpSpPr>
      <p:grpSpPr>
        <a:xfrm>
          <a:off x="0" y="0"/>
          <a:ext cx="0" cy="0"/>
          <a:chOff x="0" y="0"/>
          <a:chExt cx="0" cy="0"/>
        </a:xfrm>
      </p:grpSpPr>
      <p:sp>
        <p:nvSpPr>
          <p:cNvPr id="13" name="Inhaltsplatzhalter 12"/>
          <p:cNvSpPr>
            <a:spLocks noGrp="1"/>
          </p:cNvSpPr>
          <p:nvPr>
            <p:ph sz="quarter" idx="13"/>
          </p:nvPr>
        </p:nvSpPr>
        <p:spPr>
          <a:xfrm>
            <a:off x="490974" y="1684868"/>
            <a:ext cx="11260740" cy="4624889"/>
          </a:xfrm>
          <a:prstGeom prst="rect">
            <a:avLst/>
          </a:prstGeom>
        </p:spPr>
        <p:txBody>
          <a:bodyPr/>
          <a:lstStyle>
            <a:lvl1pPr>
              <a:tabLst/>
              <a:defRPr/>
            </a:lvl1pPr>
            <a:lvl2pPr marL="355600" indent="-355600">
              <a:buFont typeface="+mj-lt"/>
              <a:buAutoNum type="arabicPeriod"/>
              <a:tabLst>
                <a:tab pos="353484" algn="l"/>
              </a:tabLst>
              <a:defRPr/>
            </a:lvl2pPr>
            <a:lvl3pPr marL="599017" indent="-361951">
              <a:buFont typeface="+mj-lt"/>
              <a:buAutoNum type="arabicPeriod"/>
              <a:defRPr/>
            </a:lvl3pPr>
            <a:lvl4pPr marL="833966" indent="-355600">
              <a:buFont typeface="+mj-lt"/>
              <a:buAutoNum type="arabicPeriod"/>
              <a:defRPr/>
            </a:lvl4pPr>
            <a:lvl5pPr marL="1077383" indent="-357717">
              <a:buFont typeface="+mj-lt"/>
              <a:buAutoNum type="arabicPeriod"/>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8" name="Datumsplatzhalter 9"/>
          <p:cNvSpPr>
            <a:spLocks noGrp="1"/>
          </p:cNvSpPr>
          <p:nvPr>
            <p:ph type="dt" sz="half" idx="2"/>
          </p:nvPr>
        </p:nvSpPr>
        <p:spPr>
          <a:xfrm>
            <a:off x="1120655" y="6381579"/>
            <a:ext cx="8451139" cy="217418"/>
          </a:xfrm>
          <a:prstGeom prst="rect">
            <a:avLst/>
          </a:prstGeom>
        </p:spPr>
        <p:txBody>
          <a:bodyPr vert="horz" lIns="0" tIns="0" rIns="0" bIns="0" rtlCol="0" anchor="ctr"/>
          <a:lstStyle>
            <a:lvl1pPr algn="l">
              <a:defRPr lang="de-DE" sz="900" kern="1200" smtClean="0">
                <a:solidFill>
                  <a:schemeClr val="accent2"/>
                </a:solidFill>
                <a:latin typeface="+mn-lt"/>
                <a:ea typeface="+mn-ea"/>
                <a:cs typeface="+mn-cs"/>
              </a:defRPr>
            </a:lvl1pPr>
          </a:lstStyle>
          <a:p>
            <a:r>
              <a:rPr lang="de-DE"/>
              <a:t>07.10.2022 | Workshop DAR | Mackuth, Buchner, Hasslbauer, Schmideder</a:t>
            </a:r>
          </a:p>
        </p:txBody>
      </p:sp>
      <p:sp>
        <p:nvSpPr>
          <p:cNvPr id="9" name="Foliennummernplatzhalter 22"/>
          <p:cNvSpPr>
            <a:spLocks noGrp="1"/>
          </p:cNvSpPr>
          <p:nvPr>
            <p:ph type="sldNum" sz="quarter" idx="4"/>
          </p:nvPr>
        </p:nvSpPr>
        <p:spPr>
          <a:xfrm>
            <a:off x="497047" y="6381581"/>
            <a:ext cx="623608" cy="215979"/>
          </a:xfrm>
          <a:prstGeom prst="rect">
            <a:avLst/>
          </a:prstGeom>
        </p:spPr>
        <p:txBody>
          <a:bodyPr vert="horz" lIns="0" tIns="0" rIns="0" bIns="0" anchor="ctr"/>
          <a:lstStyle>
            <a:lvl1pPr algn="l" eaLnBrk="1" latinLnBrk="0" hangingPunct="1">
              <a:defRPr kumimoji="0" sz="900" b="1">
                <a:solidFill>
                  <a:schemeClr val="accent2"/>
                </a:solidFill>
              </a:defRPr>
            </a:lvl1pPr>
          </a:lstStyle>
          <a:p>
            <a:fld id="{173FEA60-B56A-DE49-B4F9-939AB62E9280}" type="slidenum">
              <a:rPr lang="de-DE" smtClean="0"/>
              <a:pPr/>
              <a:t>‹Nr.›</a:t>
            </a:fld>
            <a:endParaRPr lang="de-DE"/>
          </a:p>
        </p:txBody>
      </p:sp>
      <p:sp>
        <p:nvSpPr>
          <p:cNvPr id="10" name="Titel 1"/>
          <p:cNvSpPr>
            <a:spLocks noGrp="1"/>
          </p:cNvSpPr>
          <p:nvPr>
            <p:ph type="title"/>
          </p:nvPr>
        </p:nvSpPr>
        <p:spPr>
          <a:xfrm>
            <a:off x="495430" y="444501"/>
            <a:ext cx="8936777" cy="860360"/>
          </a:xfrm>
        </p:spPr>
        <p:txBody>
          <a:bodyPr/>
          <a:lstStyle/>
          <a:p>
            <a:r>
              <a:rPr lang="de-DE"/>
              <a:t>Titelmasterformat durch Klicken bearbeiten</a:t>
            </a:r>
          </a:p>
        </p:txBody>
      </p:sp>
      <p:sp>
        <p:nvSpPr>
          <p:cNvPr id="7" name="Fußzeilenplatzhalter 4"/>
          <p:cNvSpPr>
            <a:spLocks noGrp="1"/>
          </p:cNvSpPr>
          <p:nvPr>
            <p:ph type="ftr" sz="quarter" idx="3"/>
          </p:nvPr>
        </p:nvSpPr>
        <p:spPr>
          <a:xfrm>
            <a:off x="496038" y="6614732"/>
            <a:ext cx="9075756" cy="166777"/>
          </a:xfrm>
          <a:prstGeom prst="rect">
            <a:avLst/>
          </a:prstGeom>
        </p:spPr>
        <p:txBody>
          <a:bodyPr lIns="0" anchor="b" anchorCtr="0"/>
          <a:lstStyle>
            <a:lvl1pPr>
              <a:defRPr sz="900">
                <a:solidFill>
                  <a:schemeClr val="accent2"/>
                </a:solidFill>
              </a:defRPr>
            </a:lvl1pPr>
          </a:lstStyle>
          <a:p>
            <a:endParaRPr lang="de-DE"/>
          </a:p>
        </p:txBody>
      </p:sp>
    </p:spTree>
    <p:extLst>
      <p:ext uri="{BB962C8B-B14F-4D97-AF65-F5344CB8AC3E}">
        <p14:creationId xmlns:p14="http://schemas.microsoft.com/office/powerpoint/2010/main" val="2977263231"/>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02_Content title+2 text boxes">
    <p:spTree>
      <p:nvGrpSpPr>
        <p:cNvPr id="1" name=""/>
        <p:cNvGrpSpPr/>
        <p:nvPr/>
      </p:nvGrpSpPr>
      <p:grpSpPr>
        <a:xfrm>
          <a:off x="0" y="0"/>
          <a:ext cx="0" cy="0"/>
          <a:chOff x="0" y="0"/>
          <a:chExt cx="0" cy="0"/>
        </a:xfrm>
      </p:grpSpPr>
      <p:sp>
        <p:nvSpPr>
          <p:cNvPr id="10" name="Textplatzhalter 9"/>
          <p:cNvSpPr>
            <a:spLocks noGrp="1"/>
          </p:cNvSpPr>
          <p:nvPr>
            <p:ph type="body" sz="quarter" idx="13"/>
          </p:nvPr>
        </p:nvSpPr>
        <p:spPr>
          <a:xfrm>
            <a:off x="490975" y="1684867"/>
            <a:ext cx="5448234" cy="4624891"/>
          </a:xfrm>
        </p:spPr>
        <p:txBody>
          <a:bodyPr/>
          <a:lstStyle>
            <a:lvl2pPr>
              <a:tabLst/>
              <a:defRPr/>
            </a:lvl2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11" name="Textplatzhalter 9"/>
          <p:cNvSpPr>
            <a:spLocks noGrp="1"/>
          </p:cNvSpPr>
          <p:nvPr>
            <p:ph type="body" sz="quarter" idx="14"/>
          </p:nvPr>
        </p:nvSpPr>
        <p:spPr>
          <a:xfrm>
            <a:off x="6243259" y="1684867"/>
            <a:ext cx="5508457" cy="4624891"/>
          </a:xfrm>
        </p:spPr>
        <p:txBody>
          <a:bodyPr/>
          <a:lstStyle>
            <a:lvl3pPr>
              <a:tabLst/>
              <a:defRPr/>
            </a:lvl3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12" name="Datumsplatzhalter 9"/>
          <p:cNvSpPr>
            <a:spLocks noGrp="1"/>
          </p:cNvSpPr>
          <p:nvPr>
            <p:ph type="dt" sz="half" idx="2"/>
          </p:nvPr>
        </p:nvSpPr>
        <p:spPr>
          <a:xfrm>
            <a:off x="1120655" y="6381579"/>
            <a:ext cx="8451139" cy="217418"/>
          </a:xfrm>
          <a:prstGeom prst="rect">
            <a:avLst/>
          </a:prstGeom>
        </p:spPr>
        <p:txBody>
          <a:bodyPr vert="horz" lIns="0" tIns="0" rIns="0" bIns="0" rtlCol="0" anchor="ctr"/>
          <a:lstStyle>
            <a:lvl1pPr algn="l">
              <a:defRPr lang="de-DE" sz="900" kern="1200" smtClean="0">
                <a:solidFill>
                  <a:schemeClr val="accent2"/>
                </a:solidFill>
                <a:latin typeface="+mn-lt"/>
                <a:ea typeface="+mn-ea"/>
                <a:cs typeface="+mn-cs"/>
              </a:defRPr>
            </a:lvl1pPr>
          </a:lstStyle>
          <a:p>
            <a:r>
              <a:rPr lang="de-DE"/>
              <a:t>07.10.2022 | Workshop DAR | Mackuth, Buchner, Hasslbauer, Schmideder</a:t>
            </a:r>
          </a:p>
        </p:txBody>
      </p:sp>
      <p:sp>
        <p:nvSpPr>
          <p:cNvPr id="13" name="Foliennummernplatzhalter 22"/>
          <p:cNvSpPr>
            <a:spLocks noGrp="1"/>
          </p:cNvSpPr>
          <p:nvPr>
            <p:ph type="sldNum" sz="quarter" idx="4"/>
          </p:nvPr>
        </p:nvSpPr>
        <p:spPr>
          <a:xfrm>
            <a:off x="497047" y="6381581"/>
            <a:ext cx="623608" cy="215979"/>
          </a:xfrm>
          <a:prstGeom prst="rect">
            <a:avLst/>
          </a:prstGeom>
        </p:spPr>
        <p:txBody>
          <a:bodyPr vert="horz" lIns="0" tIns="0" rIns="0" bIns="0" anchor="ctr"/>
          <a:lstStyle>
            <a:lvl1pPr algn="l" eaLnBrk="1" latinLnBrk="0" hangingPunct="1">
              <a:defRPr kumimoji="0" sz="900" b="1">
                <a:solidFill>
                  <a:schemeClr val="accent2"/>
                </a:solidFill>
              </a:defRPr>
            </a:lvl1pPr>
          </a:lstStyle>
          <a:p>
            <a:fld id="{173FEA60-B56A-DE49-B4F9-939AB62E9280}" type="slidenum">
              <a:rPr lang="de-DE" smtClean="0"/>
              <a:pPr/>
              <a:t>‹Nr.›</a:t>
            </a:fld>
            <a:endParaRPr lang="de-DE"/>
          </a:p>
        </p:txBody>
      </p:sp>
      <p:sp>
        <p:nvSpPr>
          <p:cNvPr id="8" name="Titel 1"/>
          <p:cNvSpPr>
            <a:spLocks noGrp="1"/>
          </p:cNvSpPr>
          <p:nvPr>
            <p:ph type="title"/>
          </p:nvPr>
        </p:nvSpPr>
        <p:spPr>
          <a:xfrm>
            <a:off x="495430" y="444501"/>
            <a:ext cx="8936777" cy="860360"/>
          </a:xfrm>
        </p:spPr>
        <p:txBody>
          <a:bodyPr/>
          <a:lstStyle/>
          <a:p>
            <a:r>
              <a:rPr lang="de-DE"/>
              <a:t>Titelmasterformat durch Klicken bearbeiten</a:t>
            </a:r>
          </a:p>
        </p:txBody>
      </p:sp>
      <p:sp>
        <p:nvSpPr>
          <p:cNvPr id="9" name="Fußzeilenplatzhalter 4"/>
          <p:cNvSpPr>
            <a:spLocks noGrp="1"/>
          </p:cNvSpPr>
          <p:nvPr>
            <p:ph type="ftr" sz="quarter" idx="3"/>
          </p:nvPr>
        </p:nvSpPr>
        <p:spPr>
          <a:xfrm>
            <a:off x="496038" y="6614732"/>
            <a:ext cx="9075756" cy="166777"/>
          </a:xfrm>
          <a:prstGeom prst="rect">
            <a:avLst/>
          </a:prstGeom>
        </p:spPr>
        <p:txBody>
          <a:bodyPr lIns="0" anchor="b" anchorCtr="0"/>
          <a:lstStyle>
            <a:lvl1pPr>
              <a:defRPr sz="900">
                <a:solidFill>
                  <a:schemeClr val="accent2"/>
                </a:solidFill>
              </a:defRPr>
            </a:lvl1pPr>
          </a:lstStyle>
          <a:p>
            <a:endParaRPr lang="de-DE"/>
          </a:p>
        </p:txBody>
      </p:sp>
    </p:spTree>
    <p:extLst>
      <p:ext uri="{BB962C8B-B14F-4D97-AF65-F5344CB8AC3E}">
        <p14:creationId xmlns:p14="http://schemas.microsoft.com/office/powerpoint/2010/main" val="10092411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2 Conten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574617-1C2F-4AFD-B402-0EE9ED9EB681}"/>
              </a:ext>
            </a:extLst>
          </p:cNvPr>
          <p:cNvSpPr>
            <a:spLocks noGrp="1"/>
          </p:cNvSpPr>
          <p:nvPr>
            <p:ph type="title"/>
          </p:nvPr>
        </p:nvSpPr>
        <p:spPr/>
        <p:txBody>
          <a:bodyPr/>
          <a:lstStyle>
            <a:lvl1pPr>
              <a:defRPr sz="2700"/>
            </a:lvl1pPr>
          </a:lstStyle>
          <a:p>
            <a:r>
              <a:rPr lang="en-US"/>
              <a:t>Click to edit Master title style</a:t>
            </a:r>
            <a:endParaRPr lang="de-DE"/>
          </a:p>
        </p:txBody>
      </p:sp>
      <p:sp>
        <p:nvSpPr>
          <p:cNvPr id="4" name="Inhaltsplatzhalter 3">
            <a:extLst>
              <a:ext uri="{FF2B5EF4-FFF2-40B4-BE49-F238E27FC236}">
                <a16:creationId xmlns:a16="http://schemas.microsoft.com/office/drawing/2014/main" id="{17758379-639B-4BAE-8918-9F6FDF2318F9}"/>
              </a:ext>
            </a:extLst>
          </p:cNvPr>
          <p:cNvSpPr>
            <a:spLocks noGrp="1"/>
          </p:cNvSpPr>
          <p:nvPr>
            <p:ph sz="quarter" idx="10"/>
          </p:nvPr>
        </p:nvSpPr>
        <p:spPr>
          <a:xfrm>
            <a:off x="6276794" y="1525588"/>
            <a:ext cx="5592794" cy="47837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9" name="Inhaltsplatzhalter 5">
            <a:extLst>
              <a:ext uri="{FF2B5EF4-FFF2-40B4-BE49-F238E27FC236}">
                <a16:creationId xmlns:a16="http://schemas.microsoft.com/office/drawing/2014/main" id="{27A25D9E-4184-40A3-AFED-F776780274D9}"/>
              </a:ext>
            </a:extLst>
          </p:cNvPr>
          <p:cNvSpPr>
            <a:spLocks noGrp="1"/>
          </p:cNvSpPr>
          <p:nvPr>
            <p:ph sz="quarter" idx="11"/>
          </p:nvPr>
        </p:nvSpPr>
        <p:spPr>
          <a:xfrm>
            <a:off x="322263" y="1525588"/>
            <a:ext cx="5592795" cy="47831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Date Placeholder 4">
            <a:extLst>
              <a:ext uri="{FF2B5EF4-FFF2-40B4-BE49-F238E27FC236}">
                <a16:creationId xmlns:a16="http://schemas.microsoft.com/office/drawing/2014/main" id="{2DEBEF42-76C5-4CB2-946D-C42A75D41C7C}"/>
              </a:ext>
            </a:extLst>
          </p:cNvPr>
          <p:cNvSpPr>
            <a:spLocks noGrp="1"/>
          </p:cNvSpPr>
          <p:nvPr>
            <p:ph type="dt" sz="half" idx="12"/>
          </p:nvPr>
        </p:nvSpPr>
        <p:spPr/>
        <p:txBody>
          <a:bodyPr/>
          <a:lstStyle/>
          <a:p>
            <a:r>
              <a:rPr lang="de-DE"/>
              <a:t>07.10.2022 | Workshop DAR | Mackuth, Buchner, Hasslbauer, Schmideder</a:t>
            </a:r>
            <a:endParaRPr lang="en-GB"/>
          </a:p>
        </p:txBody>
      </p:sp>
      <p:sp>
        <p:nvSpPr>
          <p:cNvPr id="7" name="Slide Number Placeholder 6">
            <a:extLst>
              <a:ext uri="{FF2B5EF4-FFF2-40B4-BE49-F238E27FC236}">
                <a16:creationId xmlns:a16="http://schemas.microsoft.com/office/drawing/2014/main" id="{3AE0EA32-AD1A-4EE6-8708-BDD2DD22F816}"/>
              </a:ext>
            </a:extLst>
          </p:cNvPr>
          <p:cNvSpPr>
            <a:spLocks noGrp="1"/>
          </p:cNvSpPr>
          <p:nvPr>
            <p:ph type="sldNum" sz="quarter" idx="14"/>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2985754504"/>
      </p:ext>
    </p:extLst>
  </p:cSld>
  <p:clrMapOvr>
    <a:masterClrMapping/>
  </p:clrMapOvr>
  <p:extLst>
    <p:ext uri="{DCECCB84-F9BA-43D5-87BE-67443E8EF086}">
      <p15:sldGuideLst xmlns:p15="http://schemas.microsoft.com/office/powerpoint/2012/main">
        <p15:guide id="1" pos="3728">
          <p15:clr>
            <a:srgbClr val="FBAE40"/>
          </p15:clr>
        </p15:guide>
        <p15:guide id="2" pos="3954">
          <p15:clr>
            <a:srgbClr val="FBAE40"/>
          </p15:clr>
        </p15:guide>
      </p15:sldGuideLst>
    </p:ext>
  </p:extLst>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02_Content title+graphic/picture/chart">
    <p:spTree>
      <p:nvGrpSpPr>
        <p:cNvPr id="1" name=""/>
        <p:cNvGrpSpPr/>
        <p:nvPr/>
      </p:nvGrpSpPr>
      <p:grpSpPr>
        <a:xfrm>
          <a:off x="0" y="0"/>
          <a:ext cx="0" cy="0"/>
          <a:chOff x="0" y="0"/>
          <a:chExt cx="0" cy="0"/>
        </a:xfrm>
      </p:grpSpPr>
      <p:sp>
        <p:nvSpPr>
          <p:cNvPr id="10" name="Inhaltsplatzhalter 9"/>
          <p:cNvSpPr>
            <a:spLocks noGrp="1"/>
          </p:cNvSpPr>
          <p:nvPr>
            <p:ph sz="quarter" idx="13" hasCustomPrompt="1"/>
          </p:nvPr>
        </p:nvSpPr>
        <p:spPr>
          <a:xfrm>
            <a:off x="490974" y="1684867"/>
            <a:ext cx="11260740" cy="4624891"/>
          </a:xfrm>
          <a:prstGeom prst="rect">
            <a:avLst/>
          </a:prstGeom>
        </p:spPr>
        <p:txBody>
          <a:bodyPr/>
          <a:lstStyle>
            <a:lvl1pPr marL="0" marR="0" indent="0" algn="l" defTabSz="1219200" rtl="0" eaLnBrk="1" fontAlgn="auto" latinLnBrk="0" hangingPunct="1">
              <a:lnSpc>
                <a:spcPct val="100000"/>
              </a:lnSpc>
              <a:spcBef>
                <a:spcPts val="800"/>
              </a:spcBef>
              <a:spcAft>
                <a:spcPts val="0"/>
              </a:spcAft>
              <a:buClr>
                <a:schemeClr val="accent1"/>
              </a:buClr>
              <a:buSzPct val="76000"/>
              <a:buFont typeface="Wingdings 3"/>
              <a:buNone/>
              <a:tabLst/>
              <a:defRPr baseline="0"/>
            </a:lvl1pPr>
          </a:lstStyle>
          <a:p>
            <a:pPr marL="365760" marR="0" lvl="0" indent="-365760" algn="l" defTabSz="1219200" rtl="0" eaLnBrk="1" fontAlgn="auto" latinLnBrk="0" hangingPunct="1">
              <a:lnSpc>
                <a:spcPct val="100000"/>
              </a:lnSpc>
              <a:spcBef>
                <a:spcPts val="800"/>
              </a:spcBef>
              <a:spcAft>
                <a:spcPts val="0"/>
              </a:spcAft>
              <a:buClr>
                <a:schemeClr val="accent1"/>
              </a:buClr>
              <a:buSzPct val="76000"/>
              <a:buFont typeface="Wingdings 3"/>
              <a:buNone/>
              <a:tabLst/>
              <a:defRPr/>
            </a:pPr>
            <a:r>
              <a:rPr lang="de-DE"/>
              <a:t>Platzhalter für Grafik, Bild oder Tabelle etc.</a:t>
            </a:r>
          </a:p>
          <a:p>
            <a:pPr lvl="0"/>
            <a:endParaRPr lang="de-DE"/>
          </a:p>
        </p:txBody>
      </p:sp>
      <p:sp>
        <p:nvSpPr>
          <p:cNvPr id="8" name="Datumsplatzhalter 9"/>
          <p:cNvSpPr>
            <a:spLocks noGrp="1"/>
          </p:cNvSpPr>
          <p:nvPr>
            <p:ph type="dt" sz="half" idx="2"/>
          </p:nvPr>
        </p:nvSpPr>
        <p:spPr>
          <a:xfrm>
            <a:off x="1120655" y="6381579"/>
            <a:ext cx="8451139" cy="217418"/>
          </a:xfrm>
          <a:prstGeom prst="rect">
            <a:avLst/>
          </a:prstGeom>
        </p:spPr>
        <p:txBody>
          <a:bodyPr vert="horz" lIns="0" tIns="0" rIns="0" bIns="0" rtlCol="0" anchor="ctr"/>
          <a:lstStyle>
            <a:lvl1pPr algn="l">
              <a:defRPr lang="de-DE" sz="900" kern="1200" smtClean="0">
                <a:solidFill>
                  <a:schemeClr val="accent2"/>
                </a:solidFill>
                <a:latin typeface="+mn-lt"/>
                <a:ea typeface="+mn-ea"/>
                <a:cs typeface="+mn-cs"/>
              </a:defRPr>
            </a:lvl1pPr>
          </a:lstStyle>
          <a:p>
            <a:r>
              <a:rPr lang="de-DE"/>
              <a:t>07.10.2022 | Workshop DAR | Mackuth, Buchner, Hasslbauer, Schmideder</a:t>
            </a:r>
          </a:p>
        </p:txBody>
      </p:sp>
      <p:sp>
        <p:nvSpPr>
          <p:cNvPr id="12" name="Foliennummernplatzhalter 22"/>
          <p:cNvSpPr>
            <a:spLocks noGrp="1"/>
          </p:cNvSpPr>
          <p:nvPr>
            <p:ph type="sldNum" sz="quarter" idx="4"/>
          </p:nvPr>
        </p:nvSpPr>
        <p:spPr>
          <a:xfrm>
            <a:off x="497047" y="6381581"/>
            <a:ext cx="623608" cy="215979"/>
          </a:xfrm>
          <a:prstGeom prst="rect">
            <a:avLst/>
          </a:prstGeom>
        </p:spPr>
        <p:txBody>
          <a:bodyPr vert="horz" lIns="0" tIns="0" rIns="0" bIns="0" anchor="ctr"/>
          <a:lstStyle>
            <a:lvl1pPr algn="l" eaLnBrk="1" latinLnBrk="0" hangingPunct="1">
              <a:defRPr kumimoji="0" sz="900" b="1">
                <a:solidFill>
                  <a:schemeClr val="accent2"/>
                </a:solidFill>
              </a:defRPr>
            </a:lvl1pPr>
          </a:lstStyle>
          <a:p>
            <a:fld id="{173FEA60-B56A-DE49-B4F9-939AB62E9280}" type="slidenum">
              <a:rPr lang="de-DE" smtClean="0"/>
              <a:pPr/>
              <a:t>‹Nr.›</a:t>
            </a:fld>
            <a:endParaRPr lang="de-DE"/>
          </a:p>
        </p:txBody>
      </p:sp>
      <p:sp>
        <p:nvSpPr>
          <p:cNvPr id="7" name="Titel 1"/>
          <p:cNvSpPr>
            <a:spLocks noGrp="1"/>
          </p:cNvSpPr>
          <p:nvPr>
            <p:ph type="title"/>
          </p:nvPr>
        </p:nvSpPr>
        <p:spPr>
          <a:xfrm>
            <a:off x="495430" y="444501"/>
            <a:ext cx="8936777" cy="860360"/>
          </a:xfrm>
        </p:spPr>
        <p:txBody>
          <a:bodyPr/>
          <a:lstStyle/>
          <a:p>
            <a:r>
              <a:rPr lang="de-DE"/>
              <a:t>Titelmasterformat durch Klicken bearbeiten</a:t>
            </a:r>
          </a:p>
        </p:txBody>
      </p:sp>
      <p:sp>
        <p:nvSpPr>
          <p:cNvPr id="9" name="Fußzeilenplatzhalter 4"/>
          <p:cNvSpPr>
            <a:spLocks noGrp="1"/>
          </p:cNvSpPr>
          <p:nvPr>
            <p:ph type="ftr" sz="quarter" idx="3"/>
          </p:nvPr>
        </p:nvSpPr>
        <p:spPr>
          <a:xfrm>
            <a:off x="496038" y="6614732"/>
            <a:ext cx="9075756" cy="166777"/>
          </a:xfrm>
          <a:prstGeom prst="rect">
            <a:avLst/>
          </a:prstGeom>
        </p:spPr>
        <p:txBody>
          <a:bodyPr lIns="0" anchor="b" anchorCtr="0"/>
          <a:lstStyle>
            <a:lvl1pPr>
              <a:defRPr sz="900">
                <a:solidFill>
                  <a:schemeClr val="accent2"/>
                </a:solidFill>
              </a:defRPr>
            </a:lvl1pPr>
          </a:lstStyle>
          <a:p>
            <a:endParaRPr lang="de-DE"/>
          </a:p>
        </p:txBody>
      </p:sp>
    </p:spTree>
    <p:extLst>
      <p:ext uri="{BB962C8B-B14F-4D97-AF65-F5344CB8AC3E}">
        <p14:creationId xmlns:p14="http://schemas.microsoft.com/office/powerpoint/2010/main" val="3704501893"/>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02_Content title+1 graphic/picture/chart + 1 text box">
    <p:spTree>
      <p:nvGrpSpPr>
        <p:cNvPr id="1" name=""/>
        <p:cNvGrpSpPr/>
        <p:nvPr/>
      </p:nvGrpSpPr>
      <p:grpSpPr>
        <a:xfrm>
          <a:off x="0" y="0"/>
          <a:ext cx="0" cy="0"/>
          <a:chOff x="0" y="0"/>
          <a:chExt cx="0" cy="0"/>
        </a:xfrm>
      </p:grpSpPr>
      <p:sp>
        <p:nvSpPr>
          <p:cNvPr id="7" name="Inhaltsplatzhalter 6"/>
          <p:cNvSpPr>
            <a:spLocks noGrp="1"/>
          </p:cNvSpPr>
          <p:nvPr>
            <p:ph sz="quarter" idx="15" hasCustomPrompt="1"/>
          </p:nvPr>
        </p:nvSpPr>
        <p:spPr>
          <a:xfrm>
            <a:off x="490975" y="1684868"/>
            <a:ext cx="5456153" cy="4624889"/>
          </a:xfrm>
          <a:prstGeom prst="rect">
            <a:avLst/>
          </a:prstGeom>
        </p:spPr>
        <p:txBody>
          <a:bodyPr/>
          <a:lstStyle>
            <a:lvl1pPr marL="0" marR="0" indent="0" algn="l" defTabSz="1219200" rtl="0" eaLnBrk="1" fontAlgn="auto" latinLnBrk="0" hangingPunct="1">
              <a:lnSpc>
                <a:spcPct val="100000"/>
              </a:lnSpc>
              <a:spcBef>
                <a:spcPts val="800"/>
              </a:spcBef>
              <a:spcAft>
                <a:spcPts val="0"/>
              </a:spcAft>
              <a:buClr>
                <a:schemeClr val="accent1"/>
              </a:buClr>
              <a:buSzPct val="76000"/>
              <a:buFont typeface="Wingdings 3"/>
              <a:buNone/>
              <a:tabLst/>
              <a:defRPr baseline="0"/>
            </a:lvl1pPr>
          </a:lstStyle>
          <a:p>
            <a:pPr marL="365760" marR="0" lvl="0" indent="-365760" algn="l" defTabSz="1219200" rtl="0" eaLnBrk="1" fontAlgn="auto" latinLnBrk="0" hangingPunct="1">
              <a:lnSpc>
                <a:spcPct val="100000"/>
              </a:lnSpc>
              <a:spcBef>
                <a:spcPts val="800"/>
              </a:spcBef>
              <a:spcAft>
                <a:spcPts val="0"/>
              </a:spcAft>
              <a:buClr>
                <a:schemeClr val="accent1"/>
              </a:buClr>
              <a:buSzPct val="76000"/>
              <a:buFont typeface="Wingdings 3"/>
              <a:buNone/>
              <a:tabLst/>
              <a:defRPr/>
            </a:pPr>
            <a:r>
              <a:rPr lang="de-DE"/>
              <a:t>Platzhalter für Grafik, Bild oder Tabelle etc.</a:t>
            </a:r>
          </a:p>
        </p:txBody>
      </p:sp>
      <p:sp>
        <p:nvSpPr>
          <p:cNvPr id="8" name="Textplatzhalter 9"/>
          <p:cNvSpPr>
            <a:spLocks noGrp="1"/>
          </p:cNvSpPr>
          <p:nvPr>
            <p:ph type="body" sz="quarter" idx="13"/>
          </p:nvPr>
        </p:nvSpPr>
        <p:spPr>
          <a:xfrm>
            <a:off x="6240130" y="1684808"/>
            <a:ext cx="5511587" cy="4624945"/>
          </a:xfrm>
        </p:spPr>
        <p:txBody>
          <a:bodyPr/>
          <a:lstStyle>
            <a:lvl1pPr>
              <a:tabLst/>
              <a:defRPr/>
            </a:lvl1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12" name="Datumsplatzhalter 9"/>
          <p:cNvSpPr>
            <a:spLocks noGrp="1"/>
          </p:cNvSpPr>
          <p:nvPr>
            <p:ph type="dt" sz="half" idx="2"/>
          </p:nvPr>
        </p:nvSpPr>
        <p:spPr>
          <a:xfrm>
            <a:off x="1120655" y="6381579"/>
            <a:ext cx="8451139" cy="217418"/>
          </a:xfrm>
          <a:prstGeom prst="rect">
            <a:avLst/>
          </a:prstGeom>
        </p:spPr>
        <p:txBody>
          <a:bodyPr vert="horz" lIns="0" tIns="0" rIns="0" bIns="0" rtlCol="0" anchor="ctr"/>
          <a:lstStyle>
            <a:lvl1pPr algn="l">
              <a:defRPr lang="de-DE" sz="900" kern="1200" smtClean="0">
                <a:solidFill>
                  <a:schemeClr val="accent2"/>
                </a:solidFill>
                <a:latin typeface="+mn-lt"/>
                <a:ea typeface="+mn-ea"/>
                <a:cs typeface="+mn-cs"/>
              </a:defRPr>
            </a:lvl1pPr>
          </a:lstStyle>
          <a:p>
            <a:r>
              <a:rPr lang="de-DE"/>
              <a:t>07.10.2022 | Workshop DAR | Mackuth, Buchner, Hasslbauer, Schmideder</a:t>
            </a:r>
          </a:p>
        </p:txBody>
      </p:sp>
      <p:sp>
        <p:nvSpPr>
          <p:cNvPr id="14" name="Foliennummernplatzhalter 22"/>
          <p:cNvSpPr>
            <a:spLocks noGrp="1"/>
          </p:cNvSpPr>
          <p:nvPr>
            <p:ph type="sldNum" sz="quarter" idx="4"/>
          </p:nvPr>
        </p:nvSpPr>
        <p:spPr>
          <a:xfrm>
            <a:off x="497047" y="6381581"/>
            <a:ext cx="623608" cy="215979"/>
          </a:xfrm>
          <a:prstGeom prst="rect">
            <a:avLst/>
          </a:prstGeom>
        </p:spPr>
        <p:txBody>
          <a:bodyPr vert="horz" lIns="0" tIns="0" rIns="0" bIns="0" anchor="ctr"/>
          <a:lstStyle>
            <a:lvl1pPr algn="l" eaLnBrk="1" latinLnBrk="0" hangingPunct="1">
              <a:defRPr kumimoji="0" sz="900" b="1">
                <a:solidFill>
                  <a:schemeClr val="accent2"/>
                </a:solidFill>
              </a:defRPr>
            </a:lvl1pPr>
          </a:lstStyle>
          <a:p>
            <a:fld id="{173FEA60-B56A-DE49-B4F9-939AB62E9280}" type="slidenum">
              <a:rPr lang="de-DE" smtClean="0"/>
              <a:pPr/>
              <a:t>‹Nr.›</a:t>
            </a:fld>
            <a:endParaRPr lang="de-DE"/>
          </a:p>
        </p:txBody>
      </p:sp>
      <p:sp>
        <p:nvSpPr>
          <p:cNvPr id="16" name="Titel 1"/>
          <p:cNvSpPr>
            <a:spLocks noGrp="1"/>
          </p:cNvSpPr>
          <p:nvPr>
            <p:ph type="title"/>
          </p:nvPr>
        </p:nvSpPr>
        <p:spPr>
          <a:xfrm>
            <a:off x="495430" y="444501"/>
            <a:ext cx="8936777" cy="860360"/>
          </a:xfrm>
        </p:spPr>
        <p:txBody>
          <a:bodyPr/>
          <a:lstStyle/>
          <a:p>
            <a:r>
              <a:rPr lang="de-DE"/>
              <a:t>Titelmasterformat durch Klicken bearbeiten</a:t>
            </a:r>
          </a:p>
        </p:txBody>
      </p:sp>
      <p:sp>
        <p:nvSpPr>
          <p:cNvPr id="9" name="Fußzeilenplatzhalter 4"/>
          <p:cNvSpPr>
            <a:spLocks noGrp="1"/>
          </p:cNvSpPr>
          <p:nvPr>
            <p:ph type="ftr" sz="quarter" idx="3"/>
          </p:nvPr>
        </p:nvSpPr>
        <p:spPr>
          <a:xfrm>
            <a:off x="496038" y="6614732"/>
            <a:ext cx="9075756" cy="166777"/>
          </a:xfrm>
          <a:prstGeom prst="rect">
            <a:avLst/>
          </a:prstGeom>
        </p:spPr>
        <p:txBody>
          <a:bodyPr lIns="0" anchor="b" anchorCtr="0"/>
          <a:lstStyle>
            <a:lvl1pPr>
              <a:defRPr sz="900">
                <a:solidFill>
                  <a:schemeClr val="accent2"/>
                </a:solidFill>
              </a:defRPr>
            </a:lvl1pPr>
          </a:lstStyle>
          <a:p>
            <a:endParaRPr lang="de-DE"/>
          </a:p>
        </p:txBody>
      </p:sp>
    </p:spTree>
    <p:extLst>
      <p:ext uri="{BB962C8B-B14F-4D97-AF65-F5344CB8AC3E}">
        <p14:creationId xmlns:p14="http://schemas.microsoft.com/office/powerpoint/2010/main" val="1345358230"/>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02_Content title">
    <p:spTree>
      <p:nvGrpSpPr>
        <p:cNvPr id="1" name=""/>
        <p:cNvGrpSpPr/>
        <p:nvPr/>
      </p:nvGrpSpPr>
      <p:grpSpPr>
        <a:xfrm>
          <a:off x="0" y="0"/>
          <a:ext cx="0" cy="0"/>
          <a:chOff x="0" y="0"/>
          <a:chExt cx="0" cy="0"/>
        </a:xfrm>
      </p:grpSpPr>
      <p:sp>
        <p:nvSpPr>
          <p:cNvPr id="10" name="Datumsplatzhalter 9"/>
          <p:cNvSpPr>
            <a:spLocks noGrp="1"/>
          </p:cNvSpPr>
          <p:nvPr>
            <p:ph type="dt" sz="half" idx="2"/>
          </p:nvPr>
        </p:nvSpPr>
        <p:spPr>
          <a:xfrm>
            <a:off x="1120655" y="6381579"/>
            <a:ext cx="8451139" cy="217418"/>
          </a:xfrm>
          <a:prstGeom prst="rect">
            <a:avLst/>
          </a:prstGeom>
        </p:spPr>
        <p:txBody>
          <a:bodyPr vert="horz" lIns="0" tIns="0" rIns="0" bIns="0" rtlCol="0" anchor="ctr"/>
          <a:lstStyle>
            <a:lvl1pPr algn="l">
              <a:defRPr lang="de-DE" sz="900" kern="1200" smtClean="0">
                <a:solidFill>
                  <a:schemeClr val="accent2"/>
                </a:solidFill>
                <a:latin typeface="+mn-lt"/>
                <a:ea typeface="+mn-ea"/>
                <a:cs typeface="+mn-cs"/>
              </a:defRPr>
            </a:lvl1pPr>
          </a:lstStyle>
          <a:p>
            <a:r>
              <a:rPr lang="de-DE"/>
              <a:t>07.10.2022 | Workshop DAR | Mackuth, Buchner, Hasslbauer, Schmideder</a:t>
            </a:r>
          </a:p>
        </p:txBody>
      </p:sp>
      <p:sp>
        <p:nvSpPr>
          <p:cNvPr id="11" name="Foliennummernplatzhalter 22"/>
          <p:cNvSpPr>
            <a:spLocks noGrp="1"/>
          </p:cNvSpPr>
          <p:nvPr>
            <p:ph type="sldNum" sz="quarter" idx="4"/>
          </p:nvPr>
        </p:nvSpPr>
        <p:spPr>
          <a:xfrm>
            <a:off x="497047" y="6381581"/>
            <a:ext cx="623608" cy="215979"/>
          </a:xfrm>
          <a:prstGeom prst="rect">
            <a:avLst/>
          </a:prstGeom>
        </p:spPr>
        <p:txBody>
          <a:bodyPr vert="horz" lIns="0" tIns="0" rIns="0" bIns="0" anchor="ctr"/>
          <a:lstStyle>
            <a:lvl1pPr algn="l" eaLnBrk="1" latinLnBrk="0" hangingPunct="1">
              <a:defRPr kumimoji="0" sz="900" b="1">
                <a:solidFill>
                  <a:schemeClr val="accent2"/>
                </a:solidFill>
              </a:defRPr>
            </a:lvl1pPr>
          </a:lstStyle>
          <a:p>
            <a:fld id="{173FEA60-B56A-DE49-B4F9-939AB62E9280}" type="slidenum">
              <a:rPr lang="de-DE" smtClean="0"/>
              <a:pPr/>
              <a:t>‹Nr.›</a:t>
            </a:fld>
            <a:endParaRPr lang="de-DE"/>
          </a:p>
        </p:txBody>
      </p:sp>
      <p:sp>
        <p:nvSpPr>
          <p:cNvPr id="12" name="Fußzeilenplatzhalter 4"/>
          <p:cNvSpPr>
            <a:spLocks noGrp="1"/>
          </p:cNvSpPr>
          <p:nvPr>
            <p:ph type="ftr" sz="quarter" idx="3"/>
          </p:nvPr>
        </p:nvSpPr>
        <p:spPr>
          <a:xfrm>
            <a:off x="496038" y="6614732"/>
            <a:ext cx="9075756" cy="166777"/>
          </a:xfrm>
          <a:prstGeom prst="rect">
            <a:avLst/>
          </a:prstGeom>
        </p:spPr>
        <p:txBody>
          <a:bodyPr lIns="0" anchor="b" anchorCtr="0"/>
          <a:lstStyle>
            <a:lvl1pPr>
              <a:defRPr sz="900">
                <a:solidFill>
                  <a:schemeClr val="accent2"/>
                </a:solidFill>
              </a:defRPr>
            </a:lvl1pPr>
          </a:lstStyle>
          <a:p>
            <a:endParaRPr lang="de-DE"/>
          </a:p>
        </p:txBody>
      </p:sp>
      <p:sp>
        <p:nvSpPr>
          <p:cNvPr id="6" name="Titel 1"/>
          <p:cNvSpPr>
            <a:spLocks noGrp="1"/>
          </p:cNvSpPr>
          <p:nvPr>
            <p:ph type="title"/>
          </p:nvPr>
        </p:nvSpPr>
        <p:spPr>
          <a:xfrm>
            <a:off x="495430" y="444501"/>
            <a:ext cx="8936777" cy="860360"/>
          </a:xfrm>
        </p:spPr>
        <p:txBody>
          <a:bodyPr/>
          <a:lstStyle/>
          <a:p>
            <a:r>
              <a:rPr lang="de-DE"/>
              <a:t>Titelmasterformat durch Klicken bearbeiten</a:t>
            </a:r>
          </a:p>
        </p:txBody>
      </p:sp>
    </p:spTree>
    <p:extLst>
      <p:ext uri="{BB962C8B-B14F-4D97-AF65-F5344CB8AC3E}">
        <p14:creationId xmlns:p14="http://schemas.microsoft.com/office/powerpoint/2010/main" val="4266443613"/>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04_Chapter">
    <p:spTree>
      <p:nvGrpSpPr>
        <p:cNvPr id="1" name=""/>
        <p:cNvGrpSpPr/>
        <p:nvPr/>
      </p:nvGrpSpPr>
      <p:grpSpPr>
        <a:xfrm>
          <a:off x="0" y="0"/>
          <a:ext cx="0" cy="0"/>
          <a:chOff x="0" y="0"/>
          <a:chExt cx="0" cy="0"/>
        </a:xfrm>
      </p:grpSpPr>
      <p:sp>
        <p:nvSpPr>
          <p:cNvPr id="7" name="Rechteck 6"/>
          <p:cNvSpPr/>
          <p:nvPr userDrawn="1"/>
        </p:nvSpPr>
        <p:spPr>
          <a:xfrm>
            <a:off x="0" y="0"/>
            <a:ext cx="12195174" cy="68580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solidFill>
                <a:schemeClr val="bg1"/>
              </a:solidFill>
            </a:endParaRPr>
          </a:p>
        </p:txBody>
      </p:sp>
      <p:sp>
        <p:nvSpPr>
          <p:cNvPr id="10" name="Datumsplatzhalter 9"/>
          <p:cNvSpPr>
            <a:spLocks noGrp="1"/>
          </p:cNvSpPr>
          <p:nvPr>
            <p:ph type="dt" sz="half" idx="2"/>
          </p:nvPr>
        </p:nvSpPr>
        <p:spPr>
          <a:xfrm>
            <a:off x="1120655" y="6381579"/>
            <a:ext cx="8451139" cy="217418"/>
          </a:xfrm>
          <a:prstGeom prst="rect">
            <a:avLst/>
          </a:prstGeom>
        </p:spPr>
        <p:txBody>
          <a:bodyPr vert="horz" lIns="0" tIns="0" rIns="0" bIns="0" rtlCol="0" anchor="ctr"/>
          <a:lstStyle>
            <a:lvl1pPr algn="l">
              <a:defRPr lang="de-DE" sz="900" kern="1200" smtClean="0">
                <a:solidFill>
                  <a:schemeClr val="bg1"/>
                </a:solidFill>
                <a:latin typeface="+mn-lt"/>
                <a:ea typeface="+mn-ea"/>
                <a:cs typeface="+mn-cs"/>
              </a:defRPr>
            </a:lvl1pPr>
          </a:lstStyle>
          <a:p>
            <a:r>
              <a:rPr lang="de-DE"/>
              <a:t>07.10.2022 | Workshop DAR | Mackuth, Buchner, Hasslbauer, Schmideder</a:t>
            </a:r>
          </a:p>
        </p:txBody>
      </p:sp>
      <p:sp>
        <p:nvSpPr>
          <p:cNvPr id="11" name="Foliennummernplatzhalter 22"/>
          <p:cNvSpPr>
            <a:spLocks noGrp="1"/>
          </p:cNvSpPr>
          <p:nvPr>
            <p:ph type="sldNum" sz="quarter" idx="4"/>
          </p:nvPr>
        </p:nvSpPr>
        <p:spPr>
          <a:xfrm>
            <a:off x="497047" y="6381581"/>
            <a:ext cx="623608" cy="215979"/>
          </a:xfrm>
          <a:prstGeom prst="rect">
            <a:avLst/>
          </a:prstGeom>
        </p:spPr>
        <p:txBody>
          <a:bodyPr vert="horz" lIns="0" tIns="0" rIns="0" bIns="0" anchor="ctr"/>
          <a:lstStyle>
            <a:lvl1pPr algn="l" eaLnBrk="1" latinLnBrk="0" hangingPunct="1">
              <a:defRPr kumimoji="0" sz="900" b="1">
                <a:solidFill>
                  <a:schemeClr val="bg1"/>
                </a:solidFill>
              </a:defRPr>
            </a:lvl1pPr>
          </a:lstStyle>
          <a:p>
            <a:fld id="{173FEA60-B56A-DE49-B4F9-939AB62E9280}" type="slidenum">
              <a:rPr lang="de-DE" smtClean="0"/>
              <a:pPr/>
              <a:t>‹Nr.›</a:t>
            </a:fld>
            <a:endParaRPr lang="de-DE"/>
          </a:p>
        </p:txBody>
      </p:sp>
      <p:sp>
        <p:nvSpPr>
          <p:cNvPr id="12" name="Fußzeilenplatzhalter 4"/>
          <p:cNvSpPr>
            <a:spLocks noGrp="1"/>
          </p:cNvSpPr>
          <p:nvPr>
            <p:ph type="ftr" sz="quarter" idx="3"/>
          </p:nvPr>
        </p:nvSpPr>
        <p:spPr>
          <a:xfrm>
            <a:off x="496038" y="6614732"/>
            <a:ext cx="9075756" cy="166777"/>
          </a:xfrm>
          <a:prstGeom prst="rect">
            <a:avLst/>
          </a:prstGeom>
        </p:spPr>
        <p:txBody>
          <a:bodyPr lIns="0" anchor="b" anchorCtr="0"/>
          <a:lstStyle>
            <a:lvl1pPr>
              <a:defRPr sz="900">
                <a:solidFill>
                  <a:schemeClr val="bg1"/>
                </a:solidFill>
              </a:defRPr>
            </a:lvl1pPr>
          </a:lstStyle>
          <a:p>
            <a:endParaRPr lang="de-DE"/>
          </a:p>
        </p:txBody>
      </p:sp>
      <p:sp>
        <p:nvSpPr>
          <p:cNvPr id="6" name="Titel 1"/>
          <p:cNvSpPr>
            <a:spLocks noGrp="1"/>
          </p:cNvSpPr>
          <p:nvPr>
            <p:ph type="title" hasCustomPrompt="1"/>
          </p:nvPr>
        </p:nvSpPr>
        <p:spPr>
          <a:xfrm>
            <a:off x="495301" y="2617824"/>
            <a:ext cx="11268075" cy="2267727"/>
          </a:xfrm>
        </p:spPr>
        <p:txBody>
          <a:bodyPr tIns="72000" bIns="72000" anchor="t"/>
          <a:lstStyle>
            <a:lvl1pPr>
              <a:defRPr sz="5999">
                <a:solidFill>
                  <a:schemeClr val="bg1"/>
                </a:solidFill>
              </a:defRPr>
            </a:lvl1pPr>
          </a:lstStyle>
          <a:p>
            <a:r>
              <a:rPr lang="de-DE"/>
              <a:t>Chapter</a:t>
            </a:r>
          </a:p>
        </p:txBody>
      </p:sp>
      <p:cxnSp>
        <p:nvCxnSpPr>
          <p:cNvPr id="9" name="Gerade Verbindung 8"/>
          <p:cNvCxnSpPr/>
          <p:nvPr userDrawn="1"/>
        </p:nvCxnSpPr>
        <p:spPr>
          <a:xfrm>
            <a:off x="495301" y="2617824"/>
            <a:ext cx="1126807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userDrawn="1"/>
        </p:nvCxnSpPr>
        <p:spPr>
          <a:xfrm>
            <a:off x="495301" y="4885551"/>
            <a:ext cx="1126807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Bild 20" descr="DRX_LO1407_RGB_RZ.eps"/>
          <p:cNvPicPr>
            <a:picLocks noChangeAspect="1"/>
          </p:cNvPicPr>
          <p:nvPr userDrawn="1"/>
        </p:nvPicPr>
        <p:blipFill>
          <a:blip r:embed="rId2" cstate="print">
            <a:lum bright="100000" contrast="-100000"/>
            <a:extLst>
              <a:ext uri="{28A0092B-C50C-407E-A947-70E740481C1C}">
                <a14:useLocalDpi xmlns:a14="http://schemas.microsoft.com/office/drawing/2010/main" val="0"/>
              </a:ext>
            </a:extLst>
          </a:blip>
          <a:stretch>
            <a:fillRect/>
          </a:stretch>
        </p:blipFill>
        <p:spPr>
          <a:xfrm>
            <a:off x="9886328" y="443541"/>
            <a:ext cx="1869927" cy="794512"/>
          </a:xfrm>
          <a:prstGeom prst="rect">
            <a:avLst/>
          </a:prstGeom>
        </p:spPr>
      </p:pic>
      <p:pic>
        <p:nvPicPr>
          <p:cNvPr id="22" name="Bild 4" descr="DRX_LO1407_Claim_RGB_RZ.eps"/>
          <p:cNvPicPr>
            <a:picLocks noChangeAspect="1"/>
          </p:cNvPicPr>
          <p:nvPr userDrawn="1"/>
        </p:nvPicPr>
        <p:blipFill>
          <a:blip r:embed="rId3" cstate="print">
            <a:lum bright="100000" contrast="-100000"/>
            <a:extLst>
              <a:ext uri="{28A0092B-C50C-407E-A947-70E740481C1C}">
                <a14:useLocalDpi xmlns:a14="http://schemas.microsoft.com/office/drawing/2010/main" val="0"/>
              </a:ext>
            </a:extLst>
          </a:blip>
          <a:stretch>
            <a:fillRect/>
          </a:stretch>
        </p:blipFill>
        <p:spPr>
          <a:xfrm>
            <a:off x="9893766" y="6541882"/>
            <a:ext cx="1869927" cy="155787"/>
          </a:xfrm>
          <a:prstGeom prst="rect">
            <a:avLst/>
          </a:prstGeom>
        </p:spPr>
      </p:pic>
    </p:spTree>
    <p:extLst>
      <p:ext uri="{BB962C8B-B14F-4D97-AF65-F5344CB8AC3E}">
        <p14:creationId xmlns:p14="http://schemas.microsoft.com/office/powerpoint/2010/main" val="3827210744"/>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04_Chapter blank">
    <p:spTree>
      <p:nvGrpSpPr>
        <p:cNvPr id="1" name=""/>
        <p:cNvGrpSpPr/>
        <p:nvPr/>
      </p:nvGrpSpPr>
      <p:grpSpPr>
        <a:xfrm>
          <a:off x="0" y="0"/>
          <a:ext cx="0" cy="0"/>
          <a:chOff x="0" y="0"/>
          <a:chExt cx="0" cy="0"/>
        </a:xfrm>
      </p:grpSpPr>
      <p:sp>
        <p:nvSpPr>
          <p:cNvPr id="7" name="Rechteck 6"/>
          <p:cNvSpPr/>
          <p:nvPr userDrawn="1"/>
        </p:nvSpPr>
        <p:spPr>
          <a:xfrm>
            <a:off x="0" y="0"/>
            <a:ext cx="12195174" cy="68580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solidFill>
                <a:schemeClr val="bg1"/>
              </a:solidFill>
            </a:endParaRPr>
          </a:p>
        </p:txBody>
      </p:sp>
      <p:sp>
        <p:nvSpPr>
          <p:cNvPr id="10" name="Datumsplatzhalter 9"/>
          <p:cNvSpPr>
            <a:spLocks noGrp="1"/>
          </p:cNvSpPr>
          <p:nvPr>
            <p:ph type="dt" sz="half" idx="2"/>
          </p:nvPr>
        </p:nvSpPr>
        <p:spPr>
          <a:xfrm>
            <a:off x="1120655" y="6381579"/>
            <a:ext cx="8451139" cy="217418"/>
          </a:xfrm>
          <a:prstGeom prst="rect">
            <a:avLst/>
          </a:prstGeom>
        </p:spPr>
        <p:txBody>
          <a:bodyPr vert="horz" lIns="0" tIns="0" rIns="0" bIns="0" rtlCol="0" anchor="ctr"/>
          <a:lstStyle>
            <a:lvl1pPr algn="l">
              <a:defRPr lang="de-DE" sz="900" kern="1200" smtClean="0">
                <a:solidFill>
                  <a:schemeClr val="bg1"/>
                </a:solidFill>
                <a:latin typeface="+mn-lt"/>
                <a:ea typeface="+mn-ea"/>
                <a:cs typeface="+mn-cs"/>
              </a:defRPr>
            </a:lvl1pPr>
          </a:lstStyle>
          <a:p>
            <a:r>
              <a:rPr lang="de-DE"/>
              <a:t>07.10.2022 | Workshop DAR | Mackuth, Buchner, Hasslbauer, Schmideder</a:t>
            </a:r>
          </a:p>
        </p:txBody>
      </p:sp>
      <p:sp>
        <p:nvSpPr>
          <p:cNvPr id="11" name="Foliennummernplatzhalter 22"/>
          <p:cNvSpPr>
            <a:spLocks noGrp="1"/>
          </p:cNvSpPr>
          <p:nvPr>
            <p:ph type="sldNum" sz="quarter" idx="4"/>
          </p:nvPr>
        </p:nvSpPr>
        <p:spPr>
          <a:xfrm>
            <a:off x="497047" y="6381581"/>
            <a:ext cx="623608" cy="215979"/>
          </a:xfrm>
          <a:prstGeom prst="rect">
            <a:avLst/>
          </a:prstGeom>
        </p:spPr>
        <p:txBody>
          <a:bodyPr vert="horz" lIns="0" tIns="0" rIns="0" bIns="0" anchor="ctr"/>
          <a:lstStyle>
            <a:lvl1pPr algn="l" eaLnBrk="1" latinLnBrk="0" hangingPunct="1">
              <a:defRPr kumimoji="0" sz="900" b="1">
                <a:solidFill>
                  <a:schemeClr val="bg1"/>
                </a:solidFill>
              </a:defRPr>
            </a:lvl1pPr>
          </a:lstStyle>
          <a:p>
            <a:fld id="{173FEA60-B56A-DE49-B4F9-939AB62E9280}" type="slidenum">
              <a:rPr lang="de-DE" smtClean="0"/>
              <a:pPr/>
              <a:t>‹Nr.›</a:t>
            </a:fld>
            <a:endParaRPr lang="de-DE"/>
          </a:p>
        </p:txBody>
      </p:sp>
      <p:sp>
        <p:nvSpPr>
          <p:cNvPr id="12" name="Fußzeilenplatzhalter 4"/>
          <p:cNvSpPr>
            <a:spLocks noGrp="1"/>
          </p:cNvSpPr>
          <p:nvPr>
            <p:ph type="ftr" sz="quarter" idx="3"/>
          </p:nvPr>
        </p:nvSpPr>
        <p:spPr>
          <a:xfrm>
            <a:off x="496038" y="6614732"/>
            <a:ext cx="9075756" cy="166777"/>
          </a:xfrm>
          <a:prstGeom prst="rect">
            <a:avLst/>
          </a:prstGeom>
        </p:spPr>
        <p:txBody>
          <a:bodyPr lIns="0" anchor="b" anchorCtr="0"/>
          <a:lstStyle>
            <a:lvl1pPr>
              <a:defRPr sz="900">
                <a:solidFill>
                  <a:schemeClr val="bg1"/>
                </a:solidFill>
              </a:defRPr>
            </a:lvl1pPr>
          </a:lstStyle>
          <a:p>
            <a:endParaRPr lang="de-DE"/>
          </a:p>
        </p:txBody>
      </p:sp>
      <p:pic>
        <p:nvPicPr>
          <p:cNvPr id="17" name="Bild 20" descr="DRX_LO1407_RGB_RZ.eps"/>
          <p:cNvPicPr>
            <a:picLocks noChangeAspect="1"/>
          </p:cNvPicPr>
          <p:nvPr userDrawn="1"/>
        </p:nvPicPr>
        <p:blipFill>
          <a:blip r:embed="rId2" cstate="print">
            <a:lum bright="100000" contrast="-100000"/>
            <a:extLst>
              <a:ext uri="{28A0092B-C50C-407E-A947-70E740481C1C}">
                <a14:useLocalDpi xmlns:a14="http://schemas.microsoft.com/office/drawing/2010/main" val="0"/>
              </a:ext>
            </a:extLst>
          </a:blip>
          <a:stretch>
            <a:fillRect/>
          </a:stretch>
        </p:blipFill>
        <p:spPr>
          <a:xfrm>
            <a:off x="9886328" y="443541"/>
            <a:ext cx="1869927" cy="794512"/>
          </a:xfrm>
          <a:prstGeom prst="rect">
            <a:avLst/>
          </a:prstGeom>
        </p:spPr>
      </p:pic>
      <p:pic>
        <p:nvPicPr>
          <p:cNvPr id="22" name="Bild 4" descr="DRX_LO1407_Claim_RGB_RZ.eps"/>
          <p:cNvPicPr>
            <a:picLocks noChangeAspect="1"/>
          </p:cNvPicPr>
          <p:nvPr userDrawn="1"/>
        </p:nvPicPr>
        <p:blipFill>
          <a:blip r:embed="rId3" cstate="print">
            <a:lum bright="100000" contrast="-100000"/>
            <a:extLst>
              <a:ext uri="{28A0092B-C50C-407E-A947-70E740481C1C}">
                <a14:useLocalDpi xmlns:a14="http://schemas.microsoft.com/office/drawing/2010/main" val="0"/>
              </a:ext>
            </a:extLst>
          </a:blip>
          <a:stretch>
            <a:fillRect/>
          </a:stretch>
        </p:blipFill>
        <p:spPr>
          <a:xfrm>
            <a:off x="9893766" y="6541882"/>
            <a:ext cx="1869927" cy="155787"/>
          </a:xfrm>
          <a:prstGeom prst="rect">
            <a:avLst/>
          </a:prstGeom>
        </p:spPr>
      </p:pic>
    </p:spTree>
    <p:extLst>
      <p:ext uri="{BB962C8B-B14F-4D97-AF65-F5344CB8AC3E}">
        <p14:creationId xmlns:p14="http://schemas.microsoft.com/office/powerpoint/2010/main" val="1955993713"/>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 y="1"/>
          <a:ext cx="181045" cy="143985"/>
        </p:xfrm>
        <a:graphic>
          <a:graphicData uri="http://schemas.openxmlformats.org/presentationml/2006/ole">
            <mc:AlternateContent xmlns:mc="http://schemas.openxmlformats.org/markup-compatibility/2006">
              <mc:Choice xmlns:v="urn:schemas-microsoft-com:vml" Requires="v">
                <p:oleObj spid="_x0000_s24580" name="think-cell Folie" r:id="rId4" imgW="360" imgH="360" progId="TCLayout.ActiveDocument.1">
                  <p:embed/>
                </p:oleObj>
              </mc:Choice>
              <mc:Fallback>
                <p:oleObj name="think-cell Folie" r:id="rId4" imgW="360" imgH="360" progId="TCLayout.ActiveDocument.1">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1"/>
                        <a:ext cx="181045" cy="1439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330533305"/>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userDrawn="1">
  <p:cSld name="Nur Titel">
    <p:spTree>
      <p:nvGrpSpPr>
        <p:cNvPr id="1" name=""/>
        <p:cNvGrpSpPr/>
        <p:nvPr/>
      </p:nvGrpSpPr>
      <p:grpSpPr>
        <a:xfrm>
          <a:off x="0" y="0"/>
          <a:ext cx="0" cy="0"/>
          <a:chOff x="0" y="0"/>
          <a:chExt cx="0" cy="0"/>
        </a:xfrm>
      </p:grpSpPr>
      <p:sp>
        <p:nvSpPr>
          <p:cNvPr id="10" name="Datumsplatzhalter 9"/>
          <p:cNvSpPr>
            <a:spLocks noGrp="1"/>
          </p:cNvSpPr>
          <p:nvPr>
            <p:ph type="dt" sz="half" idx="2"/>
          </p:nvPr>
        </p:nvSpPr>
        <p:spPr>
          <a:xfrm>
            <a:off x="1120654" y="6381580"/>
            <a:ext cx="8451139" cy="217417"/>
          </a:xfrm>
          <a:prstGeom prst="rect">
            <a:avLst/>
          </a:prstGeom>
        </p:spPr>
        <p:txBody>
          <a:bodyPr vert="horz" lIns="0" tIns="0" rIns="0" bIns="0" rtlCol="0" anchor="ctr"/>
          <a:lstStyle>
            <a:lvl1pPr algn="l">
              <a:defRPr lang="de-DE" sz="933" kern="1200" smtClean="0">
                <a:solidFill>
                  <a:schemeClr val="accent2"/>
                </a:solidFill>
                <a:latin typeface="+mn-lt"/>
                <a:ea typeface="+mn-ea"/>
                <a:cs typeface="+mn-cs"/>
              </a:defRPr>
            </a:lvl1pPr>
          </a:lstStyle>
          <a:p>
            <a:r>
              <a:rPr lang="de-DE"/>
              <a:t>07.10.2022 | Workshop DAR | Mackuth, Buchner, Hasslbauer, Schmideder</a:t>
            </a:r>
          </a:p>
        </p:txBody>
      </p:sp>
      <p:sp>
        <p:nvSpPr>
          <p:cNvPr id="11" name="Foliennummernplatzhalter 22"/>
          <p:cNvSpPr>
            <a:spLocks noGrp="1"/>
          </p:cNvSpPr>
          <p:nvPr>
            <p:ph type="sldNum" sz="quarter" idx="4"/>
          </p:nvPr>
        </p:nvSpPr>
        <p:spPr>
          <a:xfrm>
            <a:off x="497047" y="6381580"/>
            <a:ext cx="623608" cy="215979"/>
          </a:xfrm>
          <a:prstGeom prst="rect">
            <a:avLst/>
          </a:prstGeom>
        </p:spPr>
        <p:txBody>
          <a:bodyPr vert="horz" lIns="0" tIns="0" rIns="0" bIns="0" anchor="ctr"/>
          <a:lstStyle>
            <a:lvl1pPr algn="l" eaLnBrk="1" latinLnBrk="0" hangingPunct="1">
              <a:defRPr kumimoji="0" sz="933" b="1">
                <a:solidFill>
                  <a:schemeClr val="accent2"/>
                </a:solidFill>
              </a:defRPr>
            </a:lvl1pPr>
          </a:lstStyle>
          <a:p>
            <a:fld id="{173FEA60-B56A-DE49-B4F9-939AB62E9280}" type="slidenum">
              <a:rPr lang="de-DE" smtClean="0"/>
              <a:pPr/>
              <a:t>‹Nr.›</a:t>
            </a:fld>
            <a:endParaRPr lang="de-DE"/>
          </a:p>
        </p:txBody>
      </p:sp>
      <p:sp>
        <p:nvSpPr>
          <p:cNvPr id="12" name="Fußzeilenplatzhalter 4"/>
          <p:cNvSpPr>
            <a:spLocks noGrp="1"/>
          </p:cNvSpPr>
          <p:nvPr>
            <p:ph type="ftr" sz="quarter" idx="3"/>
          </p:nvPr>
        </p:nvSpPr>
        <p:spPr>
          <a:xfrm>
            <a:off x="496038" y="6614732"/>
            <a:ext cx="9075756" cy="166777"/>
          </a:xfrm>
          <a:prstGeom prst="rect">
            <a:avLst/>
          </a:prstGeom>
        </p:spPr>
        <p:txBody>
          <a:bodyPr lIns="0" anchor="b" anchorCtr="0"/>
          <a:lstStyle>
            <a:lvl1pPr>
              <a:defRPr sz="933">
                <a:solidFill>
                  <a:schemeClr val="accent2"/>
                </a:solidFill>
              </a:defRPr>
            </a:lvl1pPr>
          </a:lstStyle>
          <a:p>
            <a:endParaRPr lang="de-DE"/>
          </a:p>
        </p:txBody>
      </p:sp>
      <p:sp>
        <p:nvSpPr>
          <p:cNvPr id="6" name="Titel 1"/>
          <p:cNvSpPr>
            <a:spLocks noGrp="1"/>
          </p:cNvSpPr>
          <p:nvPr>
            <p:ph type="title"/>
          </p:nvPr>
        </p:nvSpPr>
        <p:spPr>
          <a:xfrm>
            <a:off x="495429" y="444501"/>
            <a:ext cx="8936777" cy="860360"/>
          </a:xfrm>
        </p:spPr>
        <p:txBody>
          <a:bodyPr/>
          <a:lstStyle/>
          <a:p>
            <a:r>
              <a:rPr lang="de-DE"/>
              <a:t>Titelmasterformat durch Klicken bearbeiten</a:t>
            </a:r>
          </a:p>
        </p:txBody>
      </p:sp>
    </p:spTree>
    <p:extLst>
      <p:ext uri="{BB962C8B-B14F-4D97-AF65-F5344CB8AC3E}">
        <p14:creationId xmlns:p14="http://schemas.microsoft.com/office/powerpoint/2010/main" val="2150349084"/>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p:cSld name="Title, Content">
    <p:spTree>
      <p:nvGrpSpPr>
        <p:cNvPr id="1" name=""/>
        <p:cNvGrpSpPr/>
        <p:nvPr/>
      </p:nvGrpSpPr>
      <p:grpSpPr>
        <a:xfrm>
          <a:off x="0" y="0"/>
          <a:ext cx="0" cy="0"/>
          <a:chOff x="0" y="0"/>
          <a:chExt cx="0" cy="0"/>
        </a:xfrm>
      </p:grpSpPr>
      <p:sp>
        <p:nvSpPr>
          <p:cNvPr id="23" name="Datumsplatzhalter 9"/>
          <p:cNvSpPr>
            <a:spLocks noGrp="1"/>
          </p:cNvSpPr>
          <p:nvPr>
            <p:ph type="dt" sz="half" idx="2"/>
          </p:nvPr>
        </p:nvSpPr>
        <p:spPr>
          <a:xfrm>
            <a:off x="324001" y="6381579"/>
            <a:ext cx="9247794" cy="217418"/>
          </a:xfrm>
          <a:prstGeom prst="rect">
            <a:avLst/>
          </a:prstGeom>
        </p:spPr>
        <p:txBody>
          <a:bodyPr vert="horz" lIns="0" tIns="0" rIns="0" bIns="0" rtlCol="0" anchor="ctr"/>
          <a:lstStyle>
            <a:lvl1pPr algn="l">
              <a:defRPr lang="de-DE" sz="800" kern="1200" smtClean="0">
                <a:solidFill>
                  <a:schemeClr val="accent2"/>
                </a:solidFill>
                <a:latin typeface="+mn-lt"/>
                <a:ea typeface="+mn-ea"/>
                <a:cs typeface="+mn-cs"/>
              </a:defRPr>
            </a:lvl1pPr>
          </a:lstStyle>
          <a:p>
            <a:r>
              <a:rPr lang="de-DE"/>
              <a:t>07.10.2022 | Workshop DAR | Mackuth, Buchner, Hasslbauer, Schmideder</a:t>
            </a:r>
            <a:endParaRPr lang="en-US"/>
          </a:p>
        </p:txBody>
      </p:sp>
      <p:sp>
        <p:nvSpPr>
          <p:cNvPr id="24" name="Foliennummernplatzhalter 22"/>
          <p:cNvSpPr>
            <a:spLocks noGrp="1"/>
          </p:cNvSpPr>
          <p:nvPr>
            <p:ph type="sldNum" sz="quarter" idx="4"/>
          </p:nvPr>
        </p:nvSpPr>
        <p:spPr>
          <a:xfrm>
            <a:off x="11245980" y="6506742"/>
            <a:ext cx="623608" cy="215979"/>
          </a:xfrm>
          <a:prstGeom prst="rect">
            <a:avLst/>
          </a:prstGeom>
        </p:spPr>
        <p:txBody>
          <a:bodyPr vert="horz" lIns="0" tIns="0" rIns="0" bIns="0" anchor="b"/>
          <a:lstStyle>
            <a:lvl1pPr algn="r" eaLnBrk="1" latinLnBrk="0" hangingPunct="1">
              <a:defRPr kumimoji="0" sz="800" b="1">
                <a:solidFill>
                  <a:schemeClr val="accent2"/>
                </a:solidFill>
              </a:defRPr>
            </a:lvl1pPr>
          </a:lstStyle>
          <a:p>
            <a:fld id="{173FEA60-B56A-DE49-B4F9-939AB62E9280}" type="slidenum">
              <a:rPr lang="de-DE" smtClean="0"/>
              <a:pPr/>
              <a:t>‹Nr.›</a:t>
            </a:fld>
            <a:endParaRPr lang="de-DE"/>
          </a:p>
        </p:txBody>
      </p:sp>
      <p:sp>
        <p:nvSpPr>
          <p:cNvPr id="25" name="Fußzeilenplatzhalter 4"/>
          <p:cNvSpPr>
            <a:spLocks noGrp="1"/>
          </p:cNvSpPr>
          <p:nvPr>
            <p:ph type="ftr" sz="quarter" idx="3"/>
          </p:nvPr>
        </p:nvSpPr>
        <p:spPr>
          <a:xfrm>
            <a:off x="324001" y="6614732"/>
            <a:ext cx="9247793" cy="166777"/>
          </a:xfrm>
          <a:prstGeom prst="rect">
            <a:avLst/>
          </a:prstGeom>
        </p:spPr>
        <p:txBody>
          <a:bodyPr lIns="0" tIns="60972" rIns="121944" bIns="60972" anchor="b" anchorCtr="0"/>
          <a:lstStyle>
            <a:lvl1pPr>
              <a:defRPr sz="800">
                <a:solidFill>
                  <a:schemeClr val="accent2"/>
                </a:solidFill>
              </a:defRPr>
            </a:lvl1pPr>
          </a:lstStyle>
          <a:p>
            <a:endParaRPr lang="de-DE"/>
          </a:p>
        </p:txBody>
      </p:sp>
      <p:sp>
        <p:nvSpPr>
          <p:cNvPr id="2" name="Titel 1">
            <a:extLst>
              <a:ext uri="{FF2B5EF4-FFF2-40B4-BE49-F238E27FC236}">
                <a16:creationId xmlns:a16="http://schemas.microsoft.com/office/drawing/2014/main" id="{8B574617-1C2F-4AFD-B402-0EE9ED9EB681}"/>
              </a:ext>
            </a:extLst>
          </p:cNvPr>
          <p:cNvSpPr>
            <a:spLocks noGrp="1"/>
          </p:cNvSpPr>
          <p:nvPr>
            <p:ph type="title"/>
          </p:nvPr>
        </p:nvSpPr>
        <p:spPr/>
        <p:txBody>
          <a:bodyPr/>
          <a:lstStyle>
            <a:lvl1pPr>
              <a:defRPr/>
            </a:lvl1pPr>
          </a:lstStyle>
          <a:p>
            <a:r>
              <a:rPr lang="de-DE"/>
              <a:t>Mastertitelformat bearbeiten</a:t>
            </a:r>
          </a:p>
        </p:txBody>
      </p:sp>
      <p:sp>
        <p:nvSpPr>
          <p:cNvPr id="6" name="Inhaltsplatzhalter 5">
            <a:extLst>
              <a:ext uri="{FF2B5EF4-FFF2-40B4-BE49-F238E27FC236}">
                <a16:creationId xmlns:a16="http://schemas.microsoft.com/office/drawing/2014/main" id="{3B62EF97-48E6-4AC0-AE53-0F979C519C58}"/>
              </a:ext>
            </a:extLst>
          </p:cNvPr>
          <p:cNvSpPr>
            <a:spLocks noGrp="1"/>
          </p:cNvSpPr>
          <p:nvPr>
            <p:ph sz="quarter" idx="10"/>
          </p:nvPr>
        </p:nvSpPr>
        <p:spPr>
          <a:xfrm>
            <a:off x="322263" y="1525588"/>
            <a:ext cx="11547325" cy="4783137"/>
          </a:xfrm>
        </p:spPr>
        <p:txBody>
          <a:bodyPr/>
          <a:lstStyle>
            <a:lvl1pPr>
              <a:defRPr/>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188061287"/>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graphicFrame>
        <p:nvGraphicFramePr>
          <p:cNvPr id="10" name="Objekt 9" hidden="1"/>
          <p:cNvGraphicFramePr>
            <a:graphicFrameLocks noChangeAspect="1"/>
          </p:cNvGraphicFramePr>
          <p:nvPr>
            <p:custDataLst>
              <p:tags r:id="rId2"/>
            </p:custDataLst>
          </p:nvPr>
        </p:nvGraphicFramePr>
        <p:xfrm>
          <a:off x="2117" y="2118"/>
          <a:ext cx="2117" cy="2116"/>
        </p:xfrm>
        <a:graphic>
          <a:graphicData uri="http://schemas.openxmlformats.org/presentationml/2006/ole">
            <mc:AlternateContent xmlns:mc="http://schemas.openxmlformats.org/markup-compatibility/2006">
              <mc:Choice xmlns:v="urn:schemas-microsoft-com:vml" Requires="v">
                <p:oleObj spid="_x0000_s25604" name="think-cell Folie" r:id="rId5" imgW="360" imgH="360" progId="TCLayout.ActiveDocument.1">
                  <p:embed/>
                </p:oleObj>
              </mc:Choice>
              <mc:Fallback>
                <p:oleObj name="think-cell Folie" r:id="rId5" imgW="360" imgH="360" progId="TCLayout.ActiveDocument.1">
                  <p:embed/>
                  <p:pic>
                    <p:nvPicPr>
                      <p:cNvPr id="10" name="Objekt 9"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7" y="2118"/>
                        <a:ext cx="2117" cy="21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userDrawn="1">
            <p:custDataLst>
              <p:tags r:id="rId3"/>
            </p:custDataLst>
          </p:nvPr>
        </p:nvSpPr>
        <p:spPr>
          <a:xfrm>
            <a:off x="1" y="2"/>
            <a:ext cx="211722" cy="211667"/>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666" b="1" i="0" baseline="0">
              <a:latin typeface="Arial" panose="020B0604020202020204" pitchFamily="34" charset="0"/>
              <a:ea typeface="+mj-ea"/>
              <a:cs typeface="+mj-cs"/>
              <a:sym typeface="Arial" panose="020B0604020202020204" pitchFamily="34" charset="0"/>
            </a:endParaRPr>
          </a:p>
        </p:txBody>
      </p:sp>
      <p:sp>
        <p:nvSpPr>
          <p:cNvPr id="2" name="Titel 1"/>
          <p:cNvSpPr>
            <a:spLocks noGrp="1"/>
          </p:cNvSpPr>
          <p:nvPr>
            <p:ph type="title"/>
          </p:nvPr>
        </p:nvSpPr>
        <p:spPr>
          <a:xfrm>
            <a:off x="495430" y="444501"/>
            <a:ext cx="8936777" cy="860360"/>
          </a:xfrm>
        </p:spPr>
        <p:txBody>
          <a:bodyPr/>
          <a:lstStyle/>
          <a:p>
            <a:r>
              <a:rPr lang="en-US" err="1"/>
              <a:t>Titelmasterformat</a:t>
            </a:r>
            <a:r>
              <a:rPr lang="en-US"/>
              <a:t> </a:t>
            </a:r>
            <a:r>
              <a:rPr lang="en-US" err="1"/>
              <a:t>durch</a:t>
            </a:r>
            <a:r>
              <a:rPr lang="en-US"/>
              <a:t> </a:t>
            </a:r>
            <a:r>
              <a:rPr lang="en-US" err="1"/>
              <a:t>Klicken</a:t>
            </a:r>
            <a:r>
              <a:rPr lang="en-US"/>
              <a:t> </a:t>
            </a:r>
            <a:r>
              <a:rPr lang="en-US" err="1"/>
              <a:t>bearbeiten</a:t>
            </a:r>
            <a:endParaRPr lang="en-US"/>
          </a:p>
        </p:txBody>
      </p:sp>
      <p:sp>
        <p:nvSpPr>
          <p:cNvPr id="7" name="Textplatzhalter 6"/>
          <p:cNvSpPr>
            <a:spLocks noGrp="1"/>
          </p:cNvSpPr>
          <p:nvPr>
            <p:ph type="body" sz="quarter" idx="12"/>
          </p:nvPr>
        </p:nvSpPr>
        <p:spPr>
          <a:xfrm>
            <a:off x="490976" y="1684869"/>
            <a:ext cx="11260740" cy="4624453"/>
          </a:xfrm>
        </p:spPr>
        <p:txBody>
          <a:bodyPr/>
          <a:lstStyle>
            <a:lvl2pPr marL="243338" indent="-243338">
              <a:defRPr/>
            </a:lvl2pPr>
          </a:lstStyle>
          <a:p>
            <a:pPr lvl="0"/>
            <a:r>
              <a:rPr lang="en-US" err="1"/>
              <a:t>Textmasterformate</a:t>
            </a:r>
            <a:r>
              <a:rPr lang="en-US"/>
              <a:t> </a:t>
            </a:r>
            <a:r>
              <a:rPr lang="en-US" err="1"/>
              <a:t>durch</a:t>
            </a:r>
            <a:r>
              <a:rPr lang="en-US"/>
              <a:t> </a:t>
            </a:r>
            <a:r>
              <a:rPr lang="en-US" err="1"/>
              <a:t>Klicken</a:t>
            </a:r>
            <a:r>
              <a:rPr lang="en-US"/>
              <a:t> </a:t>
            </a:r>
            <a:r>
              <a:rPr lang="en-US" err="1"/>
              <a:t>bearbeiten</a:t>
            </a:r>
            <a:endParaRPr lang="en-US"/>
          </a:p>
          <a:p>
            <a:pPr lvl="1"/>
            <a:r>
              <a:rPr lang="en-US" err="1"/>
              <a:t>Zweite</a:t>
            </a:r>
            <a:r>
              <a:rPr lang="en-US"/>
              <a:t> </a:t>
            </a:r>
            <a:r>
              <a:rPr lang="en-US" err="1"/>
              <a:t>Ebene</a:t>
            </a:r>
            <a:endParaRPr lang="en-US"/>
          </a:p>
          <a:p>
            <a:pPr lvl="2"/>
            <a:r>
              <a:rPr lang="en-US" err="1"/>
              <a:t>Dritte</a:t>
            </a:r>
            <a:r>
              <a:rPr lang="en-US"/>
              <a:t> </a:t>
            </a:r>
            <a:r>
              <a:rPr lang="en-US" err="1"/>
              <a:t>Ebene</a:t>
            </a:r>
            <a:endParaRPr lang="en-US"/>
          </a:p>
          <a:p>
            <a:pPr lvl="3"/>
            <a:r>
              <a:rPr lang="en-US" err="1"/>
              <a:t>Vierte</a:t>
            </a:r>
            <a:r>
              <a:rPr lang="en-US"/>
              <a:t> </a:t>
            </a:r>
            <a:r>
              <a:rPr lang="en-US" err="1"/>
              <a:t>Ebene</a:t>
            </a:r>
            <a:endParaRPr lang="en-US"/>
          </a:p>
          <a:p>
            <a:pPr lvl="4"/>
            <a:r>
              <a:rPr lang="en-US" err="1"/>
              <a:t>Fünfte</a:t>
            </a:r>
            <a:r>
              <a:rPr lang="en-US"/>
              <a:t> </a:t>
            </a:r>
            <a:r>
              <a:rPr lang="en-US" err="1"/>
              <a:t>Ebene</a:t>
            </a:r>
            <a:endParaRPr lang="en-US"/>
          </a:p>
        </p:txBody>
      </p:sp>
      <p:sp>
        <p:nvSpPr>
          <p:cNvPr id="8" name="Datumsplatzhalter 9"/>
          <p:cNvSpPr>
            <a:spLocks noGrp="1"/>
          </p:cNvSpPr>
          <p:nvPr>
            <p:ph type="dt" sz="half" idx="2"/>
          </p:nvPr>
        </p:nvSpPr>
        <p:spPr>
          <a:xfrm>
            <a:off x="1120655" y="6381582"/>
            <a:ext cx="8451139" cy="217417"/>
          </a:xfrm>
          <a:prstGeom prst="rect">
            <a:avLst/>
          </a:prstGeom>
        </p:spPr>
        <p:txBody>
          <a:bodyPr vert="horz" lIns="0" tIns="0" rIns="0" bIns="0" rtlCol="0" anchor="ctr"/>
          <a:lstStyle>
            <a:lvl1pPr algn="l">
              <a:defRPr lang="de-DE" sz="933" kern="1200" smtClean="0">
                <a:solidFill>
                  <a:schemeClr val="accent2"/>
                </a:solidFill>
                <a:latin typeface="+mn-lt"/>
                <a:ea typeface="+mn-ea"/>
                <a:cs typeface="+mn-cs"/>
              </a:defRPr>
            </a:lvl1pPr>
          </a:lstStyle>
          <a:p>
            <a:r>
              <a:rPr lang="de-DE"/>
              <a:t>07.10.2022 | Workshop DAR | Mackuth, Buchner, Hasslbauer, Schmideder</a:t>
            </a:r>
          </a:p>
        </p:txBody>
      </p:sp>
      <p:sp>
        <p:nvSpPr>
          <p:cNvPr id="9" name="Foliennummernplatzhalter 22"/>
          <p:cNvSpPr>
            <a:spLocks noGrp="1"/>
          </p:cNvSpPr>
          <p:nvPr>
            <p:ph type="sldNum" sz="quarter" idx="4"/>
          </p:nvPr>
        </p:nvSpPr>
        <p:spPr>
          <a:xfrm>
            <a:off x="497047" y="6381582"/>
            <a:ext cx="623608" cy="215979"/>
          </a:xfrm>
          <a:prstGeom prst="rect">
            <a:avLst/>
          </a:prstGeom>
        </p:spPr>
        <p:txBody>
          <a:bodyPr vert="horz" lIns="0" tIns="0" rIns="0" bIns="0" anchor="ctr"/>
          <a:lstStyle>
            <a:lvl1pPr algn="l" eaLnBrk="1" latinLnBrk="0" hangingPunct="1">
              <a:defRPr kumimoji="0" sz="933" b="1">
                <a:solidFill>
                  <a:schemeClr val="accent2"/>
                </a:solidFill>
              </a:defRPr>
            </a:lvl1pPr>
          </a:lstStyle>
          <a:p>
            <a:fld id="{173FEA60-B56A-DE49-B4F9-939AB62E9280}" type="slidenum">
              <a:rPr lang="en-US" smtClean="0"/>
              <a:pPr/>
              <a:t>‹Nr.›</a:t>
            </a:fld>
            <a:endParaRPr lang="en-US"/>
          </a:p>
        </p:txBody>
      </p:sp>
      <p:sp>
        <p:nvSpPr>
          <p:cNvPr id="12" name="Fußzeilenplatzhalter 4"/>
          <p:cNvSpPr>
            <a:spLocks noGrp="1"/>
          </p:cNvSpPr>
          <p:nvPr>
            <p:ph type="ftr" sz="quarter" idx="3"/>
          </p:nvPr>
        </p:nvSpPr>
        <p:spPr>
          <a:xfrm>
            <a:off x="496039" y="6614734"/>
            <a:ext cx="9075756" cy="166777"/>
          </a:xfrm>
          <a:prstGeom prst="rect">
            <a:avLst/>
          </a:prstGeom>
        </p:spPr>
        <p:txBody>
          <a:bodyPr lIns="0" anchor="b" anchorCtr="0"/>
          <a:lstStyle>
            <a:lvl1pPr>
              <a:defRPr sz="933">
                <a:solidFill>
                  <a:schemeClr val="accent2"/>
                </a:solidFill>
              </a:defRPr>
            </a:lvl1pPr>
          </a:lstStyle>
          <a:p>
            <a:endParaRPr lang="en-US"/>
          </a:p>
        </p:txBody>
      </p:sp>
    </p:spTree>
    <p:extLst>
      <p:ext uri="{BB962C8B-B14F-4D97-AF65-F5344CB8AC3E}">
        <p14:creationId xmlns:p14="http://schemas.microsoft.com/office/powerpoint/2010/main" val="3291825759"/>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userDrawn="1">
  <p:cSld name="Inhal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2120" y="1589"/>
          <a:ext cx="2117" cy="1587"/>
        </p:xfrm>
        <a:graphic>
          <a:graphicData uri="http://schemas.openxmlformats.org/presentationml/2006/ole">
            <mc:AlternateContent xmlns:mc="http://schemas.openxmlformats.org/markup-compatibility/2006">
              <mc:Choice xmlns:v="urn:schemas-microsoft-com:vml" Requires="v">
                <p:oleObj spid="_x0000_s26628" name="think-cell Folie" r:id="rId4" imgW="270" imgH="270" progId="TCLayout.ActiveDocument.1">
                  <p:embed/>
                </p:oleObj>
              </mc:Choice>
              <mc:Fallback>
                <p:oleObj name="think-cell Folie" r:id="rId4" imgW="270" imgH="270" progId="TCLayout.ActiveDocument.1">
                  <p:embed/>
                  <p:pic>
                    <p:nvPicPr>
                      <p:cNvPr id="3" name="Object 2" hidden="1"/>
                      <p:cNvPicPr/>
                      <p:nvPr/>
                    </p:nvPicPr>
                    <p:blipFill>
                      <a:blip r:embed="rId5"/>
                      <a:stretch>
                        <a:fillRect/>
                      </a:stretch>
                    </p:blipFill>
                    <p:spPr>
                      <a:xfrm>
                        <a:off x="2120" y="1589"/>
                        <a:ext cx="2117" cy="1587"/>
                      </a:xfrm>
                      <a:prstGeom prst="rect">
                        <a:avLst/>
                      </a:prstGeom>
                    </p:spPr>
                  </p:pic>
                </p:oleObj>
              </mc:Fallback>
            </mc:AlternateContent>
          </a:graphicData>
        </a:graphic>
      </p:graphicFrame>
      <p:sp>
        <p:nvSpPr>
          <p:cNvPr id="2" name="Titel 1"/>
          <p:cNvSpPr>
            <a:spLocks noGrp="1"/>
          </p:cNvSpPr>
          <p:nvPr>
            <p:ph type="title" hasCustomPrompt="1"/>
          </p:nvPr>
        </p:nvSpPr>
        <p:spPr>
          <a:xfrm>
            <a:off x="489076" y="347184"/>
            <a:ext cx="11227608" cy="701475"/>
          </a:xfrm>
        </p:spPr>
        <p:txBody>
          <a:bodyPr/>
          <a:lstStyle>
            <a:lvl1pPr>
              <a:lnSpc>
                <a:spcPts val="2700"/>
              </a:lnSpc>
              <a:defRPr/>
            </a:lvl1pPr>
          </a:lstStyle>
          <a:p>
            <a:r>
              <a:rPr lang="de-DE"/>
              <a:t>HEADLINE DURCH KLICKEN </a:t>
            </a:r>
            <a:r>
              <a:rPr lang="de-DE" err="1"/>
              <a:t>BEARBEITeN</a:t>
            </a:r>
            <a:r>
              <a:rPr lang="de-DE"/>
              <a:t>.</a:t>
            </a:r>
            <a:br>
              <a:rPr lang="de-DE"/>
            </a:br>
            <a:r>
              <a:rPr lang="de-DE"/>
              <a:t>Zweite Zeile </a:t>
            </a:r>
            <a:r>
              <a:rPr lang="de-DE" err="1"/>
              <a:t>Lorem</a:t>
            </a:r>
            <a:r>
              <a:rPr lang="de-DE"/>
              <a:t> </a:t>
            </a:r>
            <a:r>
              <a:rPr lang="de-DE" err="1"/>
              <a:t>Ipsum</a:t>
            </a:r>
            <a:r>
              <a:rPr lang="de-DE"/>
              <a:t>.</a:t>
            </a:r>
          </a:p>
        </p:txBody>
      </p:sp>
      <p:sp>
        <p:nvSpPr>
          <p:cNvPr id="4" name="Foliennummernplatzhalter 3"/>
          <p:cNvSpPr>
            <a:spLocks noGrp="1"/>
          </p:cNvSpPr>
          <p:nvPr>
            <p:ph type="sldNum" sz="quarter" idx="11"/>
          </p:nvPr>
        </p:nvSpPr>
        <p:spPr/>
        <p:txBody>
          <a:bodyPr/>
          <a:lstStyle/>
          <a:p>
            <a:r>
              <a:rPr lang="de-DE"/>
              <a:t>Seite </a:t>
            </a:r>
            <a:fld id="{AA807A42-CF27-4B84-8583-18EBE418342E}" type="slidenum">
              <a:rPr lang="de-DE" smtClean="0"/>
              <a:pPr/>
              <a:t>‹Nr.›</a:t>
            </a:fld>
            <a:endParaRPr lang="de-DE"/>
          </a:p>
        </p:txBody>
      </p:sp>
      <p:sp>
        <p:nvSpPr>
          <p:cNvPr id="11" name="Inhaltsplatzhalter 10"/>
          <p:cNvSpPr>
            <a:spLocks noGrp="1"/>
          </p:cNvSpPr>
          <p:nvPr>
            <p:ph sz="quarter" idx="12"/>
          </p:nvPr>
        </p:nvSpPr>
        <p:spPr>
          <a:xfrm>
            <a:off x="489076" y="1413933"/>
            <a:ext cx="11227608" cy="4707467"/>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cxnSp>
        <p:nvCxnSpPr>
          <p:cNvPr id="6" name="Gerade Verbindung 81"/>
          <p:cNvCxnSpPr/>
          <p:nvPr userDrawn="1"/>
        </p:nvCxnSpPr>
        <p:spPr>
          <a:xfrm>
            <a:off x="-1" y="6298735"/>
            <a:ext cx="12195176" cy="0"/>
          </a:xfrm>
          <a:prstGeom prst="line">
            <a:avLst/>
          </a:prstGeom>
          <a:ln w="12700">
            <a:solidFill>
              <a:schemeClr val="tx1">
                <a:alpha val="25000"/>
              </a:schemeClr>
            </a:solidFill>
          </a:ln>
          <a:effectLst/>
        </p:spPr>
        <p:style>
          <a:lnRef idx="2">
            <a:schemeClr val="accent1"/>
          </a:lnRef>
          <a:fillRef idx="0">
            <a:schemeClr val="accent1"/>
          </a:fillRef>
          <a:effectRef idx="1">
            <a:schemeClr val="accent1"/>
          </a:effectRef>
          <a:fontRef idx="minor">
            <a:schemeClr val="tx1"/>
          </a:fontRef>
        </p:style>
      </p:cxnSp>
      <p:sp>
        <p:nvSpPr>
          <p:cNvPr id="7" name="Fußzeilenplatzhalter 3"/>
          <p:cNvSpPr>
            <a:spLocks noGrp="1"/>
          </p:cNvSpPr>
          <p:nvPr>
            <p:ph type="ftr" sz="quarter" idx="3"/>
          </p:nvPr>
        </p:nvSpPr>
        <p:spPr>
          <a:xfrm>
            <a:off x="489077" y="6425353"/>
            <a:ext cx="9854240" cy="331787"/>
          </a:xfrm>
          <a:prstGeom prst="rect">
            <a:avLst/>
          </a:prstGeom>
        </p:spPr>
        <p:txBody>
          <a:bodyPr vert="horz" lIns="0" tIns="0" rIns="0" bIns="0" rtlCol="0" anchor="ctr"/>
          <a:lstStyle>
            <a:lvl1pPr algn="ctr">
              <a:defRPr sz="800">
                <a:solidFill>
                  <a:srgbClr val="404040"/>
                </a:solidFill>
              </a:defRPr>
            </a:lvl1pPr>
          </a:lstStyle>
          <a:p>
            <a:pPr algn="l"/>
            <a:endParaRPr lang="de-DE"/>
          </a:p>
        </p:txBody>
      </p:sp>
    </p:spTree>
    <p:extLst>
      <p:ext uri="{BB962C8B-B14F-4D97-AF65-F5344CB8AC3E}">
        <p14:creationId xmlns:p14="http://schemas.microsoft.com/office/powerpoint/2010/main" val="1123455765"/>
      </p:ext>
    </p:extLst>
  </p:cSld>
  <p:clrMapOvr>
    <a:masterClrMapping/>
  </p:clrMapOvr>
  <p:extLst>
    <p:ext uri="{DCECCB84-F9BA-43D5-87BE-67443E8EF086}">
      <p15:sldGuideLst xmlns:p15="http://schemas.microsoft.com/office/powerpoint/2012/main">
        <p15:guide id="1" pos="226">
          <p15:clr>
            <a:srgbClr val="FBAE40"/>
          </p15:clr>
        </p15:guide>
        <p15:guide id="2" pos="5538">
          <p15:clr>
            <a:srgbClr val="FBAE40"/>
          </p15:clr>
        </p15:guide>
        <p15:guide id="3" orient="horz" pos="216">
          <p15:clr>
            <a:srgbClr val="FBAE40"/>
          </p15:clr>
        </p15:guide>
        <p15:guide id="4" orient="horz" pos="663">
          <p15:clr>
            <a:srgbClr val="FBAE40"/>
          </p15:clr>
        </p15:guide>
        <p15:guide id="5" orient="horz" pos="890">
          <p15:clr>
            <a:srgbClr val="FBAE40"/>
          </p15:clr>
        </p15:guide>
        <p15:guide id="6" orient="horz" pos="3858">
          <p15:clr>
            <a:srgbClr val="FBAE40"/>
          </p15:clr>
        </p15:guide>
        <p15:guide id="7" orient="horz" pos="4260">
          <p15:clr>
            <a:srgbClr val="FBAE40"/>
          </p15:clr>
        </p15:guide>
        <p15:guide id="8" orient="horz" pos="4042">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Subtitle, 2 Content">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4932ED2A-326E-49EE-BC82-7EF9E744C1EC}"/>
              </a:ext>
            </a:extLst>
          </p:cNvPr>
          <p:cNvSpPr>
            <a:spLocks noGrp="1"/>
          </p:cNvSpPr>
          <p:nvPr>
            <p:ph type="body" sz="quarter" idx="10"/>
          </p:nvPr>
        </p:nvSpPr>
        <p:spPr>
          <a:xfrm>
            <a:off x="324001" y="1035824"/>
            <a:ext cx="9698038" cy="365939"/>
          </a:xfrm>
        </p:spPr>
        <p:txBody>
          <a:bodyPr bIns="57600" anchor="t" anchorCtr="0">
            <a:spAutoFit/>
          </a:bodyPr>
          <a:lstStyle>
            <a:lvl1pPr>
              <a:defRPr b="1"/>
            </a:lvl1pPr>
          </a:lstStyle>
          <a:p>
            <a:pPr lvl="0"/>
            <a:r>
              <a:rPr lang="en-US"/>
              <a:t>Click to edit Master text styles</a:t>
            </a:r>
          </a:p>
        </p:txBody>
      </p:sp>
      <p:sp>
        <p:nvSpPr>
          <p:cNvPr id="4" name="Titel 3">
            <a:extLst>
              <a:ext uri="{FF2B5EF4-FFF2-40B4-BE49-F238E27FC236}">
                <a16:creationId xmlns:a16="http://schemas.microsoft.com/office/drawing/2014/main" id="{B26A37EC-14BE-4C6F-AF7B-89CDA6E90A0C}"/>
              </a:ext>
            </a:extLst>
          </p:cNvPr>
          <p:cNvSpPr>
            <a:spLocks noGrp="1"/>
          </p:cNvSpPr>
          <p:nvPr>
            <p:ph type="title"/>
          </p:nvPr>
        </p:nvSpPr>
        <p:spPr>
          <a:xfrm>
            <a:off x="324000" y="539600"/>
            <a:ext cx="9697138" cy="415370"/>
          </a:xfrm>
        </p:spPr>
        <p:txBody>
          <a:bodyPr>
            <a:noAutofit/>
          </a:bodyPr>
          <a:lstStyle>
            <a:lvl1pPr>
              <a:defRPr sz="2700"/>
            </a:lvl1pPr>
          </a:lstStyle>
          <a:p>
            <a:r>
              <a:rPr lang="en-US"/>
              <a:t>Click to edit Master title style</a:t>
            </a:r>
            <a:endParaRPr lang="de-DE"/>
          </a:p>
        </p:txBody>
      </p:sp>
      <p:sp>
        <p:nvSpPr>
          <p:cNvPr id="10" name="Inhaltsplatzhalter 3">
            <a:extLst>
              <a:ext uri="{FF2B5EF4-FFF2-40B4-BE49-F238E27FC236}">
                <a16:creationId xmlns:a16="http://schemas.microsoft.com/office/drawing/2014/main" id="{1FFB7F91-C47F-45F3-97AF-6C1E4EBCD0E2}"/>
              </a:ext>
            </a:extLst>
          </p:cNvPr>
          <p:cNvSpPr>
            <a:spLocks noGrp="1"/>
          </p:cNvSpPr>
          <p:nvPr>
            <p:ph sz="quarter" idx="11"/>
          </p:nvPr>
        </p:nvSpPr>
        <p:spPr>
          <a:xfrm>
            <a:off x="6276794" y="1525588"/>
            <a:ext cx="5592794" cy="47837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11" name="Inhaltsplatzhalter 5">
            <a:extLst>
              <a:ext uri="{FF2B5EF4-FFF2-40B4-BE49-F238E27FC236}">
                <a16:creationId xmlns:a16="http://schemas.microsoft.com/office/drawing/2014/main" id="{86938B70-BEE5-4974-B243-A28B145B832F}"/>
              </a:ext>
            </a:extLst>
          </p:cNvPr>
          <p:cNvSpPr>
            <a:spLocks noGrp="1"/>
          </p:cNvSpPr>
          <p:nvPr>
            <p:ph sz="quarter" idx="12"/>
          </p:nvPr>
        </p:nvSpPr>
        <p:spPr>
          <a:xfrm>
            <a:off x="322263" y="1525588"/>
            <a:ext cx="5592795" cy="47831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Date Placeholder 5">
            <a:extLst>
              <a:ext uri="{FF2B5EF4-FFF2-40B4-BE49-F238E27FC236}">
                <a16:creationId xmlns:a16="http://schemas.microsoft.com/office/drawing/2014/main" id="{7902D302-3F20-478A-AFFD-105BCB023630}"/>
              </a:ext>
            </a:extLst>
          </p:cNvPr>
          <p:cNvSpPr>
            <a:spLocks noGrp="1"/>
          </p:cNvSpPr>
          <p:nvPr>
            <p:ph type="dt" sz="half" idx="13"/>
          </p:nvPr>
        </p:nvSpPr>
        <p:spPr/>
        <p:txBody>
          <a:bodyPr/>
          <a:lstStyle/>
          <a:p>
            <a:r>
              <a:rPr lang="de-DE"/>
              <a:t>07.10.2022 | Workshop DAR | Mackuth, Buchner, Hasslbauer, Schmideder</a:t>
            </a:r>
            <a:endParaRPr lang="en-GB"/>
          </a:p>
        </p:txBody>
      </p:sp>
      <p:sp>
        <p:nvSpPr>
          <p:cNvPr id="8" name="Slide Number Placeholder 7">
            <a:extLst>
              <a:ext uri="{FF2B5EF4-FFF2-40B4-BE49-F238E27FC236}">
                <a16:creationId xmlns:a16="http://schemas.microsoft.com/office/drawing/2014/main" id="{AF9B5730-502B-4B2B-B905-F1EB95369D8A}"/>
              </a:ext>
            </a:extLst>
          </p:cNvPr>
          <p:cNvSpPr>
            <a:spLocks noGrp="1"/>
          </p:cNvSpPr>
          <p:nvPr>
            <p:ph type="sldNum" sz="quarter" idx="15"/>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2918473531"/>
      </p:ext>
    </p:extLst>
  </p:cSld>
  <p:clrMapOvr>
    <a:masterClrMapping/>
  </p:clrMapOvr>
  <p:extLst>
    <p:ext uri="{DCECCB84-F9BA-43D5-87BE-67443E8EF086}">
      <p15:sldGuideLst xmlns:p15="http://schemas.microsoft.com/office/powerpoint/2012/main">
        <p15:guide id="1" pos="3728">
          <p15:clr>
            <a:srgbClr val="FBAE40"/>
          </p15:clr>
        </p15:guide>
        <p15:guide id="2" pos="3954">
          <p15:clr>
            <a:srgbClr val="FBAE40"/>
          </p15:clr>
        </p15:guide>
      </p15:sldGuideLst>
    </p:ext>
  </p:extLst>
</p:sldLayout>
</file>

<file path=ppt/slideLayouts/slideLayout330.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FDA194-CAAE-4713-A16B-5D72F93FA92A}"/>
              </a:ext>
            </a:extLst>
          </p:cNvPr>
          <p:cNvSpPr>
            <a:spLocks noGrp="1"/>
          </p:cNvSpPr>
          <p:nvPr>
            <p:ph type="ctrTitle"/>
          </p:nvPr>
        </p:nvSpPr>
        <p:spPr>
          <a:xfrm>
            <a:off x="1524397" y="1122363"/>
            <a:ext cx="9146381"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AF6DAD0-52E1-427D-BFCB-4D9B7B9B8DF9}"/>
              </a:ext>
            </a:extLst>
          </p:cNvPr>
          <p:cNvSpPr>
            <a:spLocks noGrp="1"/>
          </p:cNvSpPr>
          <p:nvPr>
            <p:ph type="subTitle" idx="1"/>
          </p:nvPr>
        </p:nvSpPr>
        <p:spPr>
          <a:xfrm>
            <a:off x="1524397" y="3602038"/>
            <a:ext cx="914638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DD472864-FA56-4F5C-9A19-919E962DFAB4}"/>
              </a:ext>
            </a:extLst>
          </p:cNvPr>
          <p:cNvSpPr>
            <a:spLocks noGrp="1"/>
          </p:cNvSpPr>
          <p:nvPr>
            <p:ph type="dt" sz="half" idx="10"/>
          </p:nvPr>
        </p:nvSpPr>
        <p:spPr/>
        <p:txBody>
          <a:bodyPr/>
          <a:lstStyle/>
          <a:p>
            <a:r>
              <a:rPr lang="de-DE"/>
              <a:t>07.10.2022 | Workshop DAR | Mackuth, Buchner, Hasslbauer, Schmideder</a:t>
            </a:r>
          </a:p>
        </p:txBody>
      </p:sp>
      <p:sp>
        <p:nvSpPr>
          <p:cNvPr id="5" name="Fußzeilenplatzhalter 4">
            <a:extLst>
              <a:ext uri="{FF2B5EF4-FFF2-40B4-BE49-F238E27FC236}">
                <a16:creationId xmlns:a16="http://schemas.microsoft.com/office/drawing/2014/main" id="{2125D068-08B6-4655-92F4-0DCF0DEBC91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686BDE3-6FEB-450B-8D41-D22FC26A4FD9}"/>
              </a:ext>
            </a:extLst>
          </p:cNvPr>
          <p:cNvSpPr>
            <a:spLocks noGrp="1"/>
          </p:cNvSpPr>
          <p:nvPr>
            <p:ph type="sldNum" sz="quarter" idx="12"/>
          </p:nvPr>
        </p:nvSpPr>
        <p:spPr/>
        <p:txBody>
          <a:bodyPr/>
          <a:lstStyle/>
          <a:p>
            <a:fld id="{4AE6D1DD-3F68-48A9-AF35-D83CD585A40E}" type="slidenum">
              <a:rPr lang="de-DE" smtClean="0"/>
              <a:t>‹Nr.›</a:t>
            </a:fld>
            <a:endParaRPr lang="de-DE"/>
          </a:p>
        </p:txBody>
      </p:sp>
    </p:spTree>
    <p:extLst>
      <p:ext uri="{BB962C8B-B14F-4D97-AF65-F5344CB8AC3E}">
        <p14:creationId xmlns:p14="http://schemas.microsoft.com/office/powerpoint/2010/main" val="2148327181"/>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p:cSld name="Title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5F184A6-30CF-4A21-8339-795A59ABA5E5}"/>
              </a:ext>
            </a:extLst>
          </p:cNvPr>
          <p:cNvSpPr/>
          <p:nvPr/>
        </p:nvSpPr>
        <p:spPr>
          <a:xfrm>
            <a:off x="0" y="0"/>
            <a:ext cx="12195175" cy="6858000"/>
          </a:xfrm>
          <a:prstGeom prst="rect">
            <a:avLst/>
          </a:prstGeom>
          <a:gradFill>
            <a:gsLst>
              <a:gs pos="0">
                <a:srgbClr val="EAEAEA"/>
              </a:gs>
              <a:gs pos="50000">
                <a:srgbClr val="FDFDFD"/>
              </a:gs>
              <a:gs pos="100000">
                <a:srgbClr val="EAEAE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GB" err="1"/>
          </a:p>
        </p:txBody>
      </p:sp>
      <p:sp>
        <p:nvSpPr>
          <p:cNvPr id="18" name="Titel 7"/>
          <p:cNvSpPr txBox="1">
            <a:spLocks/>
          </p:cNvSpPr>
          <p:nvPr/>
        </p:nvSpPr>
        <p:spPr>
          <a:xfrm>
            <a:off x="240060" y="6125740"/>
            <a:ext cx="11715050" cy="525813"/>
          </a:xfrm>
          <a:prstGeom prst="rect">
            <a:avLst/>
          </a:prstGeom>
          <a:solidFill>
            <a:schemeClr val="bg1"/>
          </a:solidFill>
          <a:effectLst/>
        </p:spPr>
        <p:txBody>
          <a:bodyPr vert="horz" lIns="239992" tIns="119996" rIns="239992" bIns="719977" anchor="t" anchorCtr="0">
            <a:noAutofit/>
          </a:bodyPr>
          <a:lstStyle>
            <a:lvl1pPr algn="l" rtl="0" eaLnBrk="1" latinLnBrk="0" hangingPunct="1">
              <a:lnSpc>
                <a:spcPct val="100000"/>
              </a:lnSpc>
              <a:spcBef>
                <a:spcPct val="0"/>
              </a:spcBef>
              <a:spcAft>
                <a:spcPts val="600"/>
              </a:spcAft>
              <a:buNone/>
              <a:defRPr kumimoji="0" sz="3000" b="1" kern="1200">
                <a:solidFill>
                  <a:schemeClr val="tx1"/>
                </a:solidFill>
                <a:latin typeface="+mj-lt"/>
                <a:ea typeface="+mj-ea"/>
                <a:cs typeface="+mj-cs"/>
              </a:defRPr>
            </a:lvl1pPr>
          </a:lstStyle>
          <a:p>
            <a:endParaRPr lang="en-US" sz="2999"/>
          </a:p>
        </p:txBody>
      </p:sp>
      <p:pic>
        <p:nvPicPr>
          <p:cNvPr id="6" name="Picture 5" descr="A picture containing person&#10;&#10;Description automatically generated">
            <a:extLst>
              <a:ext uri="{FF2B5EF4-FFF2-40B4-BE49-F238E27FC236}">
                <a16:creationId xmlns:a16="http://schemas.microsoft.com/office/drawing/2014/main" id="{D23BA006-94A1-4747-BFB6-5CC078C03686}"/>
              </a:ext>
            </a:extLst>
          </p:cNvPr>
          <p:cNvPicPr>
            <a:picLocks noChangeAspect="1"/>
          </p:cNvPicPr>
          <p:nvPr/>
        </p:nvPicPr>
        <p:blipFill>
          <a:blip r:embed="rId2"/>
          <a:stretch>
            <a:fillRect/>
          </a:stretch>
        </p:blipFill>
        <p:spPr>
          <a:xfrm>
            <a:off x="1500542" y="471600"/>
            <a:ext cx="9194091" cy="4532400"/>
          </a:xfrm>
          <a:prstGeom prst="rect">
            <a:avLst/>
          </a:prstGeom>
        </p:spPr>
      </p:pic>
      <p:sp>
        <p:nvSpPr>
          <p:cNvPr id="3" name="Rechteck 2">
            <a:extLst>
              <a:ext uri="{FF2B5EF4-FFF2-40B4-BE49-F238E27FC236}">
                <a16:creationId xmlns:a16="http://schemas.microsoft.com/office/drawing/2014/main" id="{F398D452-0D2C-433A-BC8E-9C006A4F7BD6}"/>
              </a:ext>
            </a:extLst>
          </p:cNvPr>
          <p:cNvSpPr/>
          <p:nvPr/>
        </p:nvSpPr>
        <p:spPr>
          <a:xfrm>
            <a:off x="240059" y="4773150"/>
            <a:ext cx="11715050" cy="18784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itel 7"/>
          <p:cNvSpPr>
            <a:spLocks noGrp="1"/>
          </p:cNvSpPr>
          <p:nvPr>
            <p:ph type="ctrTitle"/>
          </p:nvPr>
        </p:nvSpPr>
        <p:spPr>
          <a:xfrm>
            <a:off x="240060" y="4773150"/>
            <a:ext cx="11715050" cy="1352591"/>
          </a:xfrm>
          <a:noFill/>
          <a:effectLst/>
        </p:spPr>
        <p:txBody>
          <a:bodyPr lIns="240048" tIns="120024" rIns="240048" bIns="720144" anchor="t" anchorCtr="0">
            <a:noAutofit/>
          </a:bodyPr>
          <a:lstStyle>
            <a:lvl1pPr algn="l">
              <a:defRPr sz="4000" baseline="0">
                <a:solidFill>
                  <a:schemeClr val="accent1"/>
                </a:solidFill>
              </a:defRPr>
            </a:lvl1pPr>
          </a:lstStyle>
          <a:p>
            <a:r>
              <a:rPr kumimoji="0" lang="de-DE"/>
              <a:t>Mastertitelformat bearbeiten</a:t>
            </a:r>
            <a:endParaRPr kumimoji="0" lang="en-US"/>
          </a:p>
        </p:txBody>
      </p:sp>
      <p:sp>
        <p:nvSpPr>
          <p:cNvPr id="15" name="Untertitel 8"/>
          <p:cNvSpPr>
            <a:spLocks noGrp="1"/>
          </p:cNvSpPr>
          <p:nvPr>
            <p:ph type="subTitle" idx="1"/>
          </p:nvPr>
        </p:nvSpPr>
        <p:spPr>
          <a:xfrm>
            <a:off x="494228" y="5533370"/>
            <a:ext cx="11236559" cy="360000"/>
          </a:xfrm>
          <a:prstGeom prst="rect">
            <a:avLst/>
          </a:prstGeom>
          <a:noFill/>
        </p:spPr>
        <p:txBody>
          <a:bodyPr>
            <a:noAutofit/>
          </a:bodyPr>
          <a:lstStyle>
            <a:lvl1pPr marL="0" indent="0" algn="l">
              <a:spcBef>
                <a:spcPts val="0"/>
              </a:spcBef>
              <a:buNone/>
              <a:defRPr kumimoji="0" lang="de-DE" sz="2100" kern="1200" baseline="0" dirty="0" smtClean="0">
                <a:solidFill>
                  <a:schemeClr val="tx2"/>
                </a:solidFill>
                <a:latin typeface="+mj-lt"/>
                <a:ea typeface="+mj-ea"/>
                <a:cs typeface="+mj-cs"/>
              </a:defRPr>
            </a:lvl1pPr>
            <a:lvl2pPr marL="609600" indent="0" algn="ctr">
              <a:buNone/>
            </a:lvl2pPr>
            <a:lvl3pPr marL="1219200" indent="0" algn="ctr">
              <a:buNone/>
            </a:lvl3pPr>
            <a:lvl4pPr marL="1828800" indent="0" algn="ctr">
              <a:buNone/>
            </a:lvl4pPr>
            <a:lvl5pPr marL="2438400" indent="0" algn="ctr">
              <a:buNone/>
            </a:lvl5pPr>
            <a:lvl6pPr marL="3048000" indent="0" algn="ctr">
              <a:buNone/>
            </a:lvl6pPr>
            <a:lvl7pPr marL="3657600" indent="0" algn="ctr">
              <a:buNone/>
            </a:lvl7pPr>
            <a:lvl8pPr marL="4267199" indent="0" algn="ctr">
              <a:buNone/>
            </a:lvl8pPr>
            <a:lvl9pPr marL="4876799" indent="0" algn="ctr">
              <a:buNone/>
            </a:lvl9pPr>
          </a:lstStyle>
          <a:p>
            <a:r>
              <a:rPr kumimoji="0" lang="de-DE"/>
              <a:t>Master-Untertitelformat bearbeiten</a:t>
            </a:r>
            <a:endParaRPr kumimoji="0" lang="en-US"/>
          </a:p>
        </p:txBody>
      </p:sp>
      <p:sp>
        <p:nvSpPr>
          <p:cNvPr id="11" name="Datumsplatzhalter 13"/>
          <p:cNvSpPr>
            <a:spLocks noGrp="1"/>
          </p:cNvSpPr>
          <p:nvPr>
            <p:ph type="dt" sz="half" idx="2"/>
          </p:nvPr>
        </p:nvSpPr>
        <p:spPr>
          <a:xfrm>
            <a:off x="494226" y="6256020"/>
            <a:ext cx="9189036" cy="121334"/>
          </a:xfrm>
          <a:prstGeom prst="rect">
            <a:avLst/>
          </a:prstGeom>
        </p:spPr>
        <p:txBody>
          <a:bodyPr lIns="0" anchor="ctr" anchorCtr="0"/>
          <a:lstStyle>
            <a:lvl1pPr marL="0" algn="l" defTabSz="1219200" rtl="0" eaLnBrk="1" latinLnBrk="0" hangingPunct="1">
              <a:defRPr lang="de-DE" sz="700" kern="1200" smtClean="0">
                <a:solidFill>
                  <a:schemeClr val="accent2"/>
                </a:solidFill>
                <a:latin typeface="+mn-lt"/>
                <a:ea typeface="+mn-ea"/>
                <a:cs typeface="+mn-cs"/>
              </a:defRPr>
            </a:lvl1pPr>
          </a:lstStyle>
          <a:p>
            <a:r>
              <a:rPr lang="de-DE"/>
              <a:t>07.10.2022 | Workshop DAR | Mackuth, Buchner, Hasslbauer, Schmideder</a:t>
            </a:r>
            <a:endParaRPr lang="en-GB"/>
          </a:p>
        </p:txBody>
      </p:sp>
      <p:pic>
        <p:nvPicPr>
          <p:cNvPr id="48" name="Bild 20" descr="DRX_LO1407_RGB_RZ.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73588" y="324000"/>
            <a:ext cx="1296000" cy="550657"/>
          </a:xfrm>
          <a:prstGeom prst="rect">
            <a:avLst/>
          </a:prstGeom>
        </p:spPr>
      </p:pic>
      <p:pic>
        <p:nvPicPr>
          <p:cNvPr id="50" name="Bild 19" descr="DRX_LO1407_Claim_RGB_RZ.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3588" y="6404559"/>
            <a:ext cx="1296000" cy="107972"/>
          </a:xfrm>
          <a:prstGeom prst="rect">
            <a:avLst/>
          </a:prstGeom>
        </p:spPr>
      </p:pic>
      <p:cxnSp>
        <p:nvCxnSpPr>
          <p:cNvPr id="51" name="Gerade Verbindung 50"/>
          <p:cNvCxnSpPr/>
          <p:nvPr/>
        </p:nvCxnSpPr>
        <p:spPr>
          <a:xfrm>
            <a:off x="239674" y="6199176"/>
            <a:ext cx="1171582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580844"/>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p:cSld name="Title, Conten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574617-1C2F-4AFD-B402-0EE9ED9EB681}"/>
              </a:ext>
            </a:extLst>
          </p:cNvPr>
          <p:cNvSpPr>
            <a:spLocks noGrp="1"/>
          </p:cNvSpPr>
          <p:nvPr>
            <p:ph type="title"/>
          </p:nvPr>
        </p:nvSpPr>
        <p:spPr/>
        <p:txBody>
          <a:bodyPr/>
          <a:lstStyle>
            <a:lvl1pPr>
              <a:defRPr sz="2700"/>
            </a:lvl1pPr>
          </a:lstStyle>
          <a:p>
            <a:r>
              <a:rPr lang="de-DE"/>
              <a:t>Mastertitelformat bearbeiten</a:t>
            </a:r>
          </a:p>
        </p:txBody>
      </p:sp>
      <p:sp>
        <p:nvSpPr>
          <p:cNvPr id="6" name="Inhaltsplatzhalter 5">
            <a:extLst>
              <a:ext uri="{FF2B5EF4-FFF2-40B4-BE49-F238E27FC236}">
                <a16:creationId xmlns:a16="http://schemas.microsoft.com/office/drawing/2014/main" id="{3B62EF97-48E6-4AC0-AE53-0F979C519C58}"/>
              </a:ext>
            </a:extLst>
          </p:cNvPr>
          <p:cNvSpPr>
            <a:spLocks noGrp="1"/>
          </p:cNvSpPr>
          <p:nvPr>
            <p:ph sz="quarter" idx="10"/>
          </p:nvPr>
        </p:nvSpPr>
        <p:spPr>
          <a:xfrm>
            <a:off x="322263" y="1525588"/>
            <a:ext cx="11547325" cy="4783137"/>
          </a:xfrm>
        </p:spPr>
        <p:txBody>
          <a:bodyPr/>
          <a:lstStyle>
            <a:lvl1pPr>
              <a:defRPr/>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e Placeholder 3">
            <a:extLst>
              <a:ext uri="{FF2B5EF4-FFF2-40B4-BE49-F238E27FC236}">
                <a16:creationId xmlns:a16="http://schemas.microsoft.com/office/drawing/2014/main" id="{844580E7-AD6F-4947-879D-158F0D9AE37E}"/>
              </a:ext>
            </a:extLst>
          </p:cNvPr>
          <p:cNvSpPr>
            <a:spLocks noGrp="1"/>
          </p:cNvSpPr>
          <p:nvPr>
            <p:ph type="dt" sz="half" idx="11"/>
          </p:nvPr>
        </p:nvSpPr>
        <p:spPr/>
        <p:txBody>
          <a:bodyPr/>
          <a:lstStyle/>
          <a:p>
            <a:r>
              <a:rPr lang="de-DE"/>
              <a:t>07.10.2022 | Workshop DAR | Mackuth, Buchner, Hasslbauer, Schmideder</a:t>
            </a:r>
            <a:endParaRPr lang="en-GB"/>
          </a:p>
        </p:txBody>
      </p:sp>
      <p:sp>
        <p:nvSpPr>
          <p:cNvPr id="7" name="Slide Number Placeholder 6">
            <a:extLst>
              <a:ext uri="{FF2B5EF4-FFF2-40B4-BE49-F238E27FC236}">
                <a16:creationId xmlns:a16="http://schemas.microsoft.com/office/drawing/2014/main" id="{F833AC7D-9CE6-4A14-91D6-3CF036E568CE}"/>
              </a:ext>
            </a:extLst>
          </p:cNvPr>
          <p:cNvSpPr>
            <a:spLocks noGrp="1"/>
          </p:cNvSpPr>
          <p:nvPr>
            <p:ph type="sldNum" sz="quarter" idx="13"/>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914275704"/>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p:cSld name="Title, Subtitle, Content">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4932ED2A-326E-49EE-BC82-7EF9E744C1EC}"/>
              </a:ext>
            </a:extLst>
          </p:cNvPr>
          <p:cNvSpPr>
            <a:spLocks noGrp="1"/>
          </p:cNvSpPr>
          <p:nvPr>
            <p:ph type="body" sz="quarter" idx="10"/>
          </p:nvPr>
        </p:nvSpPr>
        <p:spPr>
          <a:xfrm>
            <a:off x="324001" y="1035824"/>
            <a:ext cx="9698038" cy="365939"/>
          </a:xfrm>
        </p:spPr>
        <p:txBody>
          <a:bodyPr bIns="57600" anchor="t" anchorCtr="0">
            <a:spAutoFit/>
          </a:bodyPr>
          <a:lstStyle>
            <a:lvl1pPr>
              <a:defRPr b="1"/>
            </a:lvl1pPr>
          </a:lstStyle>
          <a:p>
            <a:pPr lvl="0"/>
            <a:r>
              <a:rPr lang="de-DE"/>
              <a:t>Mastertextformat bearbeiten</a:t>
            </a:r>
          </a:p>
        </p:txBody>
      </p:sp>
      <p:sp>
        <p:nvSpPr>
          <p:cNvPr id="4" name="Titel 3">
            <a:extLst>
              <a:ext uri="{FF2B5EF4-FFF2-40B4-BE49-F238E27FC236}">
                <a16:creationId xmlns:a16="http://schemas.microsoft.com/office/drawing/2014/main" id="{B26A37EC-14BE-4C6F-AF7B-89CDA6E90A0C}"/>
              </a:ext>
            </a:extLst>
          </p:cNvPr>
          <p:cNvSpPr>
            <a:spLocks noGrp="1"/>
          </p:cNvSpPr>
          <p:nvPr>
            <p:ph type="title"/>
          </p:nvPr>
        </p:nvSpPr>
        <p:spPr>
          <a:xfrm>
            <a:off x="324000" y="539600"/>
            <a:ext cx="9697138" cy="415370"/>
          </a:xfrm>
        </p:spPr>
        <p:txBody>
          <a:bodyPr>
            <a:noAutofit/>
          </a:bodyPr>
          <a:lstStyle>
            <a:lvl1pPr>
              <a:defRPr sz="2700"/>
            </a:lvl1pPr>
          </a:lstStyle>
          <a:p>
            <a:r>
              <a:rPr lang="de-DE"/>
              <a:t>Mastertitelformat bearbeiten</a:t>
            </a:r>
          </a:p>
        </p:txBody>
      </p:sp>
      <p:sp>
        <p:nvSpPr>
          <p:cNvPr id="13" name="Inhaltsplatzhalter 5">
            <a:extLst>
              <a:ext uri="{FF2B5EF4-FFF2-40B4-BE49-F238E27FC236}">
                <a16:creationId xmlns:a16="http://schemas.microsoft.com/office/drawing/2014/main" id="{176B9DA7-F8F6-48F6-A234-C6F4B7EFEF50}"/>
              </a:ext>
            </a:extLst>
          </p:cNvPr>
          <p:cNvSpPr>
            <a:spLocks noGrp="1"/>
          </p:cNvSpPr>
          <p:nvPr>
            <p:ph sz="quarter" idx="11"/>
          </p:nvPr>
        </p:nvSpPr>
        <p:spPr>
          <a:xfrm>
            <a:off x="322263" y="1525588"/>
            <a:ext cx="11547325" cy="478313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e Placeholder 4">
            <a:extLst>
              <a:ext uri="{FF2B5EF4-FFF2-40B4-BE49-F238E27FC236}">
                <a16:creationId xmlns:a16="http://schemas.microsoft.com/office/drawing/2014/main" id="{77B42C5D-44B2-4230-A082-4509C89AE752}"/>
              </a:ext>
            </a:extLst>
          </p:cNvPr>
          <p:cNvSpPr>
            <a:spLocks noGrp="1"/>
          </p:cNvSpPr>
          <p:nvPr>
            <p:ph type="dt" sz="half" idx="12"/>
          </p:nvPr>
        </p:nvSpPr>
        <p:spPr/>
        <p:txBody>
          <a:bodyPr/>
          <a:lstStyle/>
          <a:p>
            <a:r>
              <a:rPr lang="de-DE"/>
              <a:t>07.10.2022 | Workshop DAR | Mackuth, Buchner, Hasslbauer, Schmideder</a:t>
            </a:r>
            <a:endParaRPr lang="en-GB"/>
          </a:p>
        </p:txBody>
      </p:sp>
      <p:sp>
        <p:nvSpPr>
          <p:cNvPr id="7" name="Slide Number Placeholder 6">
            <a:extLst>
              <a:ext uri="{FF2B5EF4-FFF2-40B4-BE49-F238E27FC236}">
                <a16:creationId xmlns:a16="http://schemas.microsoft.com/office/drawing/2014/main" id="{299FE28A-F1FA-4671-86B8-072A3F025679}"/>
              </a:ext>
            </a:extLst>
          </p:cNvPr>
          <p:cNvSpPr>
            <a:spLocks noGrp="1"/>
          </p:cNvSpPr>
          <p:nvPr>
            <p:ph type="sldNum" sz="quarter" idx="14"/>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1567057422"/>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p:cSld name="Title, 2 Conten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574617-1C2F-4AFD-B402-0EE9ED9EB681}"/>
              </a:ext>
            </a:extLst>
          </p:cNvPr>
          <p:cNvSpPr>
            <a:spLocks noGrp="1"/>
          </p:cNvSpPr>
          <p:nvPr>
            <p:ph type="title"/>
          </p:nvPr>
        </p:nvSpPr>
        <p:spPr/>
        <p:txBody>
          <a:bodyPr/>
          <a:lstStyle>
            <a:lvl1pPr>
              <a:defRPr sz="2700"/>
            </a:lvl1pPr>
          </a:lstStyle>
          <a:p>
            <a:r>
              <a:rPr lang="de-DE"/>
              <a:t>Mastertitelformat bearbeiten</a:t>
            </a:r>
          </a:p>
        </p:txBody>
      </p:sp>
      <p:sp>
        <p:nvSpPr>
          <p:cNvPr id="4" name="Inhaltsplatzhalter 3">
            <a:extLst>
              <a:ext uri="{FF2B5EF4-FFF2-40B4-BE49-F238E27FC236}">
                <a16:creationId xmlns:a16="http://schemas.microsoft.com/office/drawing/2014/main" id="{17758379-639B-4BAE-8918-9F6FDF2318F9}"/>
              </a:ext>
            </a:extLst>
          </p:cNvPr>
          <p:cNvSpPr>
            <a:spLocks noGrp="1"/>
          </p:cNvSpPr>
          <p:nvPr>
            <p:ph sz="quarter" idx="10"/>
          </p:nvPr>
        </p:nvSpPr>
        <p:spPr>
          <a:xfrm>
            <a:off x="6276794" y="1525588"/>
            <a:ext cx="5592794" cy="478373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Inhaltsplatzhalter 5">
            <a:extLst>
              <a:ext uri="{FF2B5EF4-FFF2-40B4-BE49-F238E27FC236}">
                <a16:creationId xmlns:a16="http://schemas.microsoft.com/office/drawing/2014/main" id="{27A25D9E-4184-40A3-AFED-F776780274D9}"/>
              </a:ext>
            </a:extLst>
          </p:cNvPr>
          <p:cNvSpPr>
            <a:spLocks noGrp="1"/>
          </p:cNvSpPr>
          <p:nvPr>
            <p:ph sz="quarter" idx="11"/>
          </p:nvPr>
        </p:nvSpPr>
        <p:spPr>
          <a:xfrm>
            <a:off x="322263" y="1525588"/>
            <a:ext cx="5592795" cy="478313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e Placeholder 4">
            <a:extLst>
              <a:ext uri="{FF2B5EF4-FFF2-40B4-BE49-F238E27FC236}">
                <a16:creationId xmlns:a16="http://schemas.microsoft.com/office/drawing/2014/main" id="{2DEBEF42-76C5-4CB2-946D-C42A75D41C7C}"/>
              </a:ext>
            </a:extLst>
          </p:cNvPr>
          <p:cNvSpPr>
            <a:spLocks noGrp="1"/>
          </p:cNvSpPr>
          <p:nvPr>
            <p:ph type="dt" sz="half" idx="12"/>
          </p:nvPr>
        </p:nvSpPr>
        <p:spPr/>
        <p:txBody>
          <a:bodyPr/>
          <a:lstStyle/>
          <a:p>
            <a:r>
              <a:rPr lang="de-DE"/>
              <a:t>07.10.2022 | Workshop DAR | Mackuth, Buchner, Hasslbauer, Schmideder</a:t>
            </a:r>
            <a:endParaRPr lang="en-GB"/>
          </a:p>
        </p:txBody>
      </p:sp>
      <p:sp>
        <p:nvSpPr>
          <p:cNvPr id="7" name="Slide Number Placeholder 6">
            <a:extLst>
              <a:ext uri="{FF2B5EF4-FFF2-40B4-BE49-F238E27FC236}">
                <a16:creationId xmlns:a16="http://schemas.microsoft.com/office/drawing/2014/main" id="{3AE0EA32-AD1A-4EE6-8708-BDD2DD22F816}"/>
              </a:ext>
            </a:extLst>
          </p:cNvPr>
          <p:cNvSpPr>
            <a:spLocks noGrp="1"/>
          </p:cNvSpPr>
          <p:nvPr>
            <p:ph type="sldNum" sz="quarter" idx="14"/>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3969815993"/>
      </p:ext>
    </p:extLst>
  </p:cSld>
  <p:clrMapOvr>
    <a:masterClrMapping/>
  </p:clrMapOvr>
  <p:extLst>
    <p:ext uri="{DCECCB84-F9BA-43D5-87BE-67443E8EF086}">
      <p15:sldGuideLst xmlns:p15="http://schemas.microsoft.com/office/powerpoint/2012/main">
        <p15:guide id="1" pos="3728">
          <p15:clr>
            <a:srgbClr val="FBAE40"/>
          </p15:clr>
        </p15:guide>
        <p15:guide id="2" pos="3954">
          <p15:clr>
            <a:srgbClr val="FBAE40"/>
          </p15:clr>
        </p15:guide>
      </p15:sldGuideLst>
    </p:ext>
  </p:extLst>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p:cSld name="Title, Subtitle, 2 Content">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4932ED2A-326E-49EE-BC82-7EF9E744C1EC}"/>
              </a:ext>
            </a:extLst>
          </p:cNvPr>
          <p:cNvSpPr>
            <a:spLocks noGrp="1"/>
          </p:cNvSpPr>
          <p:nvPr>
            <p:ph type="body" sz="quarter" idx="10"/>
          </p:nvPr>
        </p:nvSpPr>
        <p:spPr>
          <a:xfrm>
            <a:off x="324001" y="1035824"/>
            <a:ext cx="9698038" cy="365939"/>
          </a:xfrm>
        </p:spPr>
        <p:txBody>
          <a:bodyPr bIns="57600" anchor="t" anchorCtr="0">
            <a:spAutoFit/>
          </a:bodyPr>
          <a:lstStyle>
            <a:lvl1pPr>
              <a:defRPr b="1"/>
            </a:lvl1pPr>
          </a:lstStyle>
          <a:p>
            <a:pPr lvl="0"/>
            <a:r>
              <a:rPr lang="de-DE"/>
              <a:t>Mastertextformat bearbeiten</a:t>
            </a:r>
          </a:p>
        </p:txBody>
      </p:sp>
      <p:sp>
        <p:nvSpPr>
          <p:cNvPr id="4" name="Titel 3">
            <a:extLst>
              <a:ext uri="{FF2B5EF4-FFF2-40B4-BE49-F238E27FC236}">
                <a16:creationId xmlns:a16="http://schemas.microsoft.com/office/drawing/2014/main" id="{B26A37EC-14BE-4C6F-AF7B-89CDA6E90A0C}"/>
              </a:ext>
            </a:extLst>
          </p:cNvPr>
          <p:cNvSpPr>
            <a:spLocks noGrp="1"/>
          </p:cNvSpPr>
          <p:nvPr>
            <p:ph type="title"/>
          </p:nvPr>
        </p:nvSpPr>
        <p:spPr>
          <a:xfrm>
            <a:off x="324000" y="539600"/>
            <a:ext cx="9697138" cy="415370"/>
          </a:xfrm>
        </p:spPr>
        <p:txBody>
          <a:bodyPr>
            <a:noAutofit/>
          </a:bodyPr>
          <a:lstStyle>
            <a:lvl1pPr>
              <a:defRPr sz="2700"/>
            </a:lvl1pPr>
          </a:lstStyle>
          <a:p>
            <a:r>
              <a:rPr lang="de-DE"/>
              <a:t>Mastertitelformat bearbeiten</a:t>
            </a:r>
          </a:p>
        </p:txBody>
      </p:sp>
      <p:sp>
        <p:nvSpPr>
          <p:cNvPr id="10" name="Inhaltsplatzhalter 3">
            <a:extLst>
              <a:ext uri="{FF2B5EF4-FFF2-40B4-BE49-F238E27FC236}">
                <a16:creationId xmlns:a16="http://schemas.microsoft.com/office/drawing/2014/main" id="{1FFB7F91-C47F-45F3-97AF-6C1E4EBCD0E2}"/>
              </a:ext>
            </a:extLst>
          </p:cNvPr>
          <p:cNvSpPr>
            <a:spLocks noGrp="1"/>
          </p:cNvSpPr>
          <p:nvPr>
            <p:ph sz="quarter" idx="11"/>
          </p:nvPr>
        </p:nvSpPr>
        <p:spPr>
          <a:xfrm>
            <a:off x="6276794" y="1525588"/>
            <a:ext cx="5592794" cy="478373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Inhaltsplatzhalter 5">
            <a:extLst>
              <a:ext uri="{FF2B5EF4-FFF2-40B4-BE49-F238E27FC236}">
                <a16:creationId xmlns:a16="http://schemas.microsoft.com/office/drawing/2014/main" id="{86938B70-BEE5-4974-B243-A28B145B832F}"/>
              </a:ext>
            </a:extLst>
          </p:cNvPr>
          <p:cNvSpPr>
            <a:spLocks noGrp="1"/>
          </p:cNvSpPr>
          <p:nvPr>
            <p:ph sz="quarter" idx="12"/>
          </p:nvPr>
        </p:nvSpPr>
        <p:spPr>
          <a:xfrm>
            <a:off x="322263" y="1525588"/>
            <a:ext cx="5592795" cy="478313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Date Placeholder 5">
            <a:extLst>
              <a:ext uri="{FF2B5EF4-FFF2-40B4-BE49-F238E27FC236}">
                <a16:creationId xmlns:a16="http://schemas.microsoft.com/office/drawing/2014/main" id="{7902D302-3F20-478A-AFFD-105BCB023630}"/>
              </a:ext>
            </a:extLst>
          </p:cNvPr>
          <p:cNvSpPr>
            <a:spLocks noGrp="1"/>
          </p:cNvSpPr>
          <p:nvPr>
            <p:ph type="dt" sz="half" idx="13"/>
          </p:nvPr>
        </p:nvSpPr>
        <p:spPr/>
        <p:txBody>
          <a:bodyPr/>
          <a:lstStyle/>
          <a:p>
            <a:r>
              <a:rPr lang="de-DE"/>
              <a:t>07.10.2022 | Workshop DAR | Mackuth, Buchner, Hasslbauer, Schmideder</a:t>
            </a:r>
            <a:endParaRPr lang="en-GB"/>
          </a:p>
        </p:txBody>
      </p:sp>
      <p:sp>
        <p:nvSpPr>
          <p:cNvPr id="8" name="Slide Number Placeholder 7">
            <a:extLst>
              <a:ext uri="{FF2B5EF4-FFF2-40B4-BE49-F238E27FC236}">
                <a16:creationId xmlns:a16="http://schemas.microsoft.com/office/drawing/2014/main" id="{AF9B5730-502B-4B2B-B905-F1EB95369D8A}"/>
              </a:ext>
            </a:extLst>
          </p:cNvPr>
          <p:cNvSpPr>
            <a:spLocks noGrp="1"/>
          </p:cNvSpPr>
          <p:nvPr>
            <p:ph type="sldNum" sz="quarter" idx="15"/>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4262209829"/>
      </p:ext>
    </p:extLst>
  </p:cSld>
  <p:clrMapOvr>
    <a:masterClrMapping/>
  </p:clrMapOvr>
  <p:extLst>
    <p:ext uri="{DCECCB84-F9BA-43D5-87BE-67443E8EF086}">
      <p15:sldGuideLst xmlns:p15="http://schemas.microsoft.com/office/powerpoint/2012/main">
        <p15:guide id="1" pos="3728">
          <p15:clr>
            <a:srgbClr val="FBAE40"/>
          </p15:clr>
        </p15:guide>
        <p15:guide id="2" pos="3954">
          <p15:clr>
            <a:srgbClr val="FBAE40"/>
          </p15:clr>
        </p15:guide>
      </p15:sldGuideLst>
    </p:ext>
  </p:extLst>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p:cSld name="Title, Picture, Conten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574617-1C2F-4AFD-B402-0EE9ED9EB681}"/>
              </a:ext>
            </a:extLst>
          </p:cNvPr>
          <p:cNvSpPr>
            <a:spLocks noGrp="1"/>
          </p:cNvSpPr>
          <p:nvPr>
            <p:ph type="title"/>
          </p:nvPr>
        </p:nvSpPr>
        <p:spPr/>
        <p:txBody>
          <a:bodyPr/>
          <a:lstStyle>
            <a:lvl1pPr>
              <a:defRPr sz="2700"/>
            </a:lvl1pPr>
          </a:lstStyle>
          <a:p>
            <a:r>
              <a:rPr lang="de-DE"/>
              <a:t>Mastertitelformat bearbeiten</a:t>
            </a:r>
          </a:p>
        </p:txBody>
      </p:sp>
      <p:sp>
        <p:nvSpPr>
          <p:cNvPr id="4" name="Inhaltsplatzhalter 3">
            <a:extLst>
              <a:ext uri="{FF2B5EF4-FFF2-40B4-BE49-F238E27FC236}">
                <a16:creationId xmlns:a16="http://schemas.microsoft.com/office/drawing/2014/main" id="{17758379-639B-4BAE-8918-9F6FDF2318F9}"/>
              </a:ext>
            </a:extLst>
          </p:cNvPr>
          <p:cNvSpPr>
            <a:spLocks noGrp="1"/>
          </p:cNvSpPr>
          <p:nvPr>
            <p:ph sz="quarter" idx="10"/>
          </p:nvPr>
        </p:nvSpPr>
        <p:spPr>
          <a:xfrm>
            <a:off x="6276794" y="1525588"/>
            <a:ext cx="5592794" cy="478373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Bildplatzhalter 4">
            <a:extLst>
              <a:ext uri="{FF2B5EF4-FFF2-40B4-BE49-F238E27FC236}">
                <a16:creationId xmlns:a16="http://schemas.microsoft.com/office/drawing/2014/main" id="{37991470-7FC2-4312-A525-2E8AF634381E}"/>
              </a:ext>
            </a:extLst>
          </p:cNvPr>
          <p:cNvSpPr>
            <a:spLocks noGrp="1"/>
          </p:cNvSpPr>
          <p:nvPr>
            <p:ph type="pic" sz="quarter" idx="11"/>
          </p:nvPr>
        </p:nvSpPr>
        <p:spPr>
          <a:xfrm>
            <a:off x="1" y="1525588"/>
            <a:ext cx="5918200" cy="4852352"/>
          </a:xfrm>
        </p:spPr>
        <p:txBody>
          <a:bodyPr/>
          <a:lstStyle/>
          <a:p>
            <a:r>
              <a:rPr lang="de-DE"/>
              <a:t>Bild durch Klicken auf Symbol hinzufügen</a:t>
            </a:r>
          </a:p>
        </p:txBody>
      </p:sp>
      <p:sp>
        <p:nvSpPr>
          <p:cNvPr id="6" name="Date Placeholder 5">
            <a:extLst>
              <a:ext uri="{FF2B5EF4-FFF2-40B4-BE49-F238E27FC236}">
                <a16:creationId xmlns:a16="http://schemas.microsoft.com/office/drawing/2014/main" id="{74EED4C3-5854-43F9-8EB0-13492DD1CFA1}"/>
              </a:ext>
            </a:extLst>
          </p:cNvPr>
          <p:cNvSpPr>
            <a:spLocks noGrp="1"/>
          </p:cNvSpPr>
          <p:nvPr>
            <p:ph type="dt" sz="half" idx="12"/>
          </p:nvPr>
        </p:nvSpPr>
        <p:spPr/>
        <p:txBody>
          <a:bodyPr/>
          <a:lstStyle/>
          <a:p>
            <a:r>
              <a:rPr lang="de-DE"/>
              <a:t>07.10.2022 | Workshop DAR | Mackuth, Buchner, Hasslbauer, Schmideder</a:t>
            </a:r>
            <a:endParaRPr lang="en-GB"/>
          </a:p>
        </p:txBody>
      </p:sp>
      <p:sp>
        <p:nvSpPr>
          <p:cNvPr id="8" name="Slide Number Placeholder 7">
            <a:extLst>
              <a:ext uri="{FF2B5EF4-FFF2-40B4-BE49-F238E27FC236}">
                <a16:creationId xmlns:a16="http://schemas.microsoft.com/office/drawing/2014/main" id="{FEFB747C-4EF9-4F30-87A7-E00EB9E85245}"/>
              </a:ext>
            </a:extLst>
          </p:cNvPr>
          <p:cNvSpPr>
            <a:spLocks noGrp="1"/>
          </p:cNvSpPr>
          <p:nvPr>
            <p:ph type="sldNum" sz="quarter" idx="14"/>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3637058131"/>
      </p:ext>
    </p:extLst>
  </p:cSld>
  <p:clrMapOvr>
    <a:masterClrMapping/>
  </p:clrMapOvr>
  <p:extLst>
    <p:ext uri="{DCECCB84-F9BA-43D5-87BE-67443E8EF086}">
      <p15:sldGuideLst xmlns:p15="http://schemas.microsoft.com/office/powerpoint/2012/main">
        <p15:guide id="1" pos="3728">
          <p15:clr>
            <a:srgbClr val="FBAE40"/>
          </p15:clr>
        </p15:guide>
        <p15:guide id="2" pos="3954">
          <p15:clr>
            <a:srgbClr val="FBAE40"/>
          </p15:clr>
        </p15:guide>
      </p15:sldGuideLst>
    </p:ext>
  </p:extLst>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p:cSld name="Title, Subtitle, Picture, Content">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4932ED2A-326E-49EE-BC82-7EF9E744C1EC}"/>
              </a:ext>
            </a:extLst>
          </p:cNvPr>
          <p:cNvSpPr>
            <a:spLocks noGrp="1"/>
          </p:cNvSpPr>
          <p:nvPr>
            <p:ph type="body" sz="quarter" idx="10"/>
          </p:nvPr>
        </p:nvSpPr>
        <p:spPr>
          <a:xfrm>
            <a:off x="324001" y="1035824"/>
            <a:ext cx="9698038" cy="365939"/>
          </a:xfrm>
        </p:spPr>
        <p:txBody>
          <a:bodyPr bIns="57600" anchor="t" anchorCtr="0">
            <a:spAutoFit/>
          </a:bodyPr>
          <a:lstStyle>
            <a:lvl1pPr>
              <a:defRPr b="1"/>
            </a:lvl1pPr>
          </a:lstStyle>
          <a:p>
            <a:pPr lvl="0"/>
            <a:r>
              <a:rPr lang="de-DE"/>
              <a:t>Mastertextformat bearbeiten</a:t>
            </a:r>
          </a:p>
        </p:txBody>
      </p:sp>
      <p:sp>
        <p:nvSpPr>
          <p:cNvPr id="4" name="Titel 3">
            <a:extLst>
              <a:ext uri="{FF2B5EF4-FFF2-40B4-BE49-F238E27FC236}">
                <a16:creationId xmlns:a16="http://schemas.microsoft.com/office/drawing/2014/main" id="{B26A37EC-14BE-4C6F-AF7B-89CDA6E90A0C}"/>
              </a:ext>
            </a:extLst>
          </p:cNvPr>
          <p:cNvSpPr>
            <a:spLocks noGrp="1"/>
          </p:cNvSpPr>
          <p:nvPr>
            <p:ph type="title"/>
          </p:nvPr>
        </p:nvSpPr>
        <p:spPr>
          <a:xfrm>
            <a:off x="324000" y="539600"/>
            <a:ext cx="9697138" cy="415370"/>
          </a:xfrm>
        </p:spPr>
        <p:txBody>
          <a:bodyPr>
            <a:noAutofit/>
          </a:bodyPr>
          <a:lstStyle>
            <a:lvl1pPr>
              <a:defRPr sz="2700"/>
            </a:lvl1pPr>
          </a:lstStyle>
          <a:p>
            <a:r>
              <a:rPr lang="de-DE"/>
              <a:t>Mastertitelformat bearbeiten</a:t>
            </a:r>
          </a:p>
        </p:txBody>
      </p:sp>
      <p:sp>
        <p:nvSpPr>
          <p:cNvPr id="10" name="Inhaltsplatzhalter 3">
            <a:extLst>
              <a:ext uri="{FF2B5EF4-FFF2-40B4-BE49-F238E27FC236}">
                <a16:creationId xmlns:a16="http://schemas.microsoft.com/office/drawing/2014/main" id="{1FFB7F91-C47F-45F3-97AF-6C1E4EBCD0E2}"/>
              </a:ext>
            </a:extLst>
          </p:cNvPr>
          <p:cNvSpPr>
            <a:spLocks noGrp="1"/>
          </p:cNvSpPr>
          <p:nvPr>
            <p:ph sz="quarter" idx="11"/>
          </p:nvPr>
        </p:nvSpPr>
        <p:spPr>
          <a:xfrm>
            <a:off x="6276794" y="1525588"/>
            <a:ext cx="5592794" cy="478373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Bildplatzhalter 4">
            <a:extLst>
              <a:ext uri="{FF2B5EF4-FFF2-40B4-BE49-F238E27FC236}">
                <a16:creationId xmlns:a16="http://schemas.microsoft.com/office/drawing/2014/main" id="{423EDF0F-554B-4A11-861D-4D88B8B50A55}"/>
              </a:ext>
            </a:extLst>
          </p:cNvPr>
          <p:cNvSpPr>
            <a:spLocks noGrp="1"/>
          </p:cNvSpPr>
          <p:nvPr>
            <p:ph type="pic" sz="quarter" idx="12"/>
          </p:nvPr>
        </p:nvSpPr>
        <p:spPr>
          <a:xfrm>
            <a:off x="1" y="1525588"/>
            <a:ext cx="5918200" cy="4852353"/>
          </a:xfrm>
        </p:spPr>
        <p:txBody>
          <a:bodyPr/>
          <a:lstStyle/>
          <a:p>
            <a:r>
              <a:rPr lang="de-DE"/>
              <a:t>Bild durch Klicken auf Symbol hinzufügen</a:t>
            </a:r>
          </a:p>
        </p:txBody>
      </p:sp>
      <p:sp>
        <p:nvSpPr>
          <p:cNvPr id="5" name="Date Placeholder 4">
            <a:extLst>
              <a:ext uri="{FF2B5EF4-FFF2-40B4-BE49-F238E27FC236}">
                <a16:creationId xmlns:a16="http://schemas.microsoft.com/office/drawing/2014/main" id="{933DA395-3E69-4793-815C-4BD7B0CA3DD9}"/>
              </a:ext>
            </a:extLst>
          </p:cNvPr>
          <p:cNvSpPr>
            <a:spLocks noGrp="1"/>
          </p:cNvSpPr>
          <p:nvPr>
            <p:ph type="dt" sz="half" idx="13"/>
          </p:nvPr>
        </p:nvSpPr>
        <p:spPr/>
        <p:txBody>
          <a:bodyPr/>
          <a:lstStyle/>
          <a:p>
            <a:r>
              <a:rPr lang="de-DE"/>
              <a:t>07.10.2022 | Workshop DAR | Mackuth, Buchner, Hasslbauer, Schmideder</a:t>
            </a:r>
            <a:endParaRPr lang="en-GB"/>
          </a:p>
        </p:txBody>
      </p:sp>
      <p:sp>
        <p:nvSpPr>
          <p:cNvPr id="7" name="Slide Number Placeholder 6">
            <a:extLst>
              <a:ext uri="{FF2B5EF4-FFF2-40B4-BE49-F238E27FC236}">
                <a16:creationId xmlns:a16="http://schemas.microsoft.com/office/drawing/2014/main" id="{6B8EC4E8-7F76-4D56-AF1E-108176F613DF}"/>
              </a:ext>
            </a:extLst>
          </p:cNvPr>
          <p:cNvSpPr>
            <a:spLocks noGrp="1"/>
          </p:cNvSpPr>
          <p:nvPr>
            <p:ph type="sldNum" sz="quarter" idx="15"/>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2727109101"/>
      </p:ext>
    </p:extLst>
  </p:cSld>
  <p:clrMapOvr>
    <a:masterClrMapping/>
  </p:clrMapOvr>
  <p:extLst>
    <p:ext uri="{DCECCB84-F9BA-43D5-87BE-67443E8EF086}">
      <p15:sldGuideLst xmlns:p15="http://schemas.microsoft.com/office/powerpoint/2012/main">
        <p15:guide id="1" pos="3728">
          <p15:clr>
            <a:srgbClr val="FBAE40"/>
          </p15:clr>
        </p15:guide>
        <p15:guide id="2" pos="3954">
          <p15:clr>
            <a:srgbClr val="FBAE40"/>
          </p15:clr>
        </p15:guide>
      </p15:sldGuideLst>
    </p:ext>
  </p:extLst>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574617-1C2F-4AFD-B402-0EE9ED9EB681}"/>
              </a:ext>
            </a:extLst>
          </p:cNvPr>
          <p:cNvSpPr>
            <a:spLocks noGrp="1"/>
          </p:cNvSpPr>
          <p:nvPr>
            <p:ph type="title"/>
          </p:nvPr>
        </p:nvSpPr>
        <p:spPr/>
        <p:txBody>
          <a:bodyPr/>
          <a:lstStyle>
            <a:lvl1pPr>
              <a:defRPr sz="2700"/>
            </a:lvl1pPr>
          </a:lstStyle>
          <a:p>
            <a:r>
              <a:rPr lang="de-DE"/>
              <a:t>Mastertitelformat bearbeiten</a:t>
            </a:r>
          </a:p>
        </p:txBody>
      </p:sp>
      <p:sp>
        <p:nvSpPr>
          <p:cNvPr id="4" name="Date Placeholder 3">
            <a:extLst>
              <a:ext uri="{FF2B5EF4-FFF2-40B4-BE49-F238E27FC236}">
                <a16:creationId xmlns:a16="http://schemas.microsoft.com/office/drawing/2014/main" id="{5DDCBE40-0AFF-4BA5-9046-25CE07A72446}"/>
              </a:ext>
            </a:extLst>
          </p:cNvPr>
          <p:cNvSpPr>
            <a:spLocks noGrp="1"/>
          </p:cNvSpPr>
          <p:nvPr>
            <p:ph type="dt" sz="half" idx="10"/>
          </p:nvPr>
        </p:nvSpPr>
        <p:spPr/>
        <p:txBody>
          <a:bodyPr/>
          <a:lstStyle/>
          <a:p>
            <a:r>
              <a:rPr lang="de-DE"/>
              <a:t>07.10.2022 | Workshop DAR | Mackuth, Buchner, Hasslbauer, Schmideder</a:t>
            </a:r>
            <a:endParaRPr lang="en-GB"/>
          </a:p>
        </p:txBody>
      </p:sp>
      <p:sp>
        <p:nvSpPr>
          <p:cNvPr id="6" name="Slide Number Placeholder 5">
            <a:extLst>
              <a:ext uri="{FF2B5EF4-FFF2-40B4-BE49-F238E27FC236}">
                <a16:creationId xmlns:a16="http://schemas.microsoft.com/office/drawing/2014/main" id="{B1843F44-1075-4340-90B1-6652D9AED65B}"/>
              </a:ext>
            </a:extLst>
          </p:cNvPr>
          <p:cNvSpPr>
            <a:spLocks noGrp="1"/>
          </p:cNvSpPr>
          <p:nvPr>
            <p:ph type="sldNum" sz="quarter" idx="12"/>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1084570809"/>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p:cSld name="Title, Subtitle">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4932ED2A-326E-49EE-BC82-7EF9E744C1EC}"/>
              </a:ext>
            </a:extLst>
          </p:cNvPr>
          <p:cNvSpPr>
            <a:spLocks noGrp="1"/>
          </p:cNvSpPr>
          <p:nvPr>
            <p:ph type="body" sz="quarter" idx="10"/>
          </p:nvPr>
        </p:nvSpPr>
        <p:spPr>
          <a:xfrm>
            <a:off x="324001" y="1035824"/>
            <a:ext cx="9698038" cy="365939"/>
          </a:xfrm>
        </p:spPr>
        <p:txBody>
          <a:bodyPr bIns="57600" anchor="t" anchorCtr="0">
            <a:spAutoFit/>
          </a:bodyPr>
          <a:lstStyle>
            <a:lvl1pPr>
              <a:defRPr b="1"/>
            </a:lvl1pPr>
          </a:lstStyle>
          <a:p>
            <a:pPr lvl="0"/>
            <a:r>
              <a:rPr lang="de-DE"/>
              <a:t>Mastertextformat bearbeiten</a:t>
            </a:r>
          </a:p>
        </p:txBody>
      </p:sp>
      <p:sp>
        <p:nvSpPr>
          <p:cNvPr id="4" name="Titel 3">
            <a:extLst>
              <a:ext uri="{FF2B5EF4-FFF2-40B4-BE49-F238E27FC236}">
                <a16:creationId xmlns:a16="http://schemas.microsoft.com/office/drawing/2014/main" id="{B26A37EC-14BE-4C6F-AF7B-89CDA6E90A0C}"/>
              </a:ext>
            </a:extLst>
          </p:cNvPr>
          <p:cNvSpPr>
            <a:spLocks noGrp="1"/>
          </p:cNvSpPr>
          <p:nvPr>
            <p:ph type="title"/>
          </p:nvPr>
        </p:nvSpPr>
        <p:spPr>
          <a:xfrm>
            <a:off x="324000" y="539600"/>
            <a:ext cx="9697138" cy="415370"/>
          </a:xfrm>
        </p:spPr>
        <p:txBody>
          <a:bodyPr>
            <a:noAutofit/>
          </a:bodyPr>
          <a:lstStyle>
            <a:lvl1pPr>
              <a:defRPr sz="2700"/>
            </a:lvl1pPr>
          </a:lstStyle>
          <a:p>
            <a:r>
              <a:rPr lang="de-DE"/>
              <a:t>Mastertitelformat bearbeiten</a:t>
            </a:r>
          </a:p>
        </p:txBody>
      </p:sp>
      <p:sp>
        <p:nvSpPr>
          <p:cNvPr id="5" name="Date Placeholder 4">
            <a:extLst>
              <a:ext uri="{FF2B5EF4-FFF2-40B4-BE49-F238E27FC236}">
                <a16:creationId xmlns:a16="http://schemas.microsoft.com/office/drawing/2014/main" id="{BC09CCD1-FBCA-48DD-BBE5-839C31165C9D}"/>
              </a:ext>
            </a:extLst>
          </p:cNvPr>
          <p:cNvSpPr>
            <a:spLocks noGrp="1"/>
          </p:cNvSpPr>
          <p:nvPr>
            <p:ph type="dt" sz="half" idx="11"/>
          </p:nvPr>
        </p:nvSpPr>
        <p:spPr/>
        <p:txBody>
          <a:bodyPr/>
          <a:lstStyle/>
          <a:p>
            <a:r>
              <a:rPr lang="de-DE"/>
              <a:t>07.10.2022 | Workshop DAR | Mackuth, Buchner, Hasslbauer, Schmideder</a:t>
            </a:r>
            <a:endParaRPr lang="en-GB"/>
          </a:p>
        </p:txBody>
      </p:sp>
      <p:sp>
        <p:nvSpPr>
          <p:cNvPr id="7" name="Slide Number Placeholder 6">
            <a:extLst>
              <a:ext uri="{FF2B5EF4-FFF2-40B4-BE49-F238E27FC236}">
                <a16:creationId xmlns:a16="http://schemas.microsoft.com/office/drawing/2014/main" id="{A4785A34-1C5D-4251-82C8-59B812273F11}"/>
              </a:ext>
            </a:extLst>
          </p:cNvPr>
          <p:cNvSpPr>
            <a:spLocks noGrp="1"/>
          </p:cNvSpPr>
          <p:nvPr>
            <p:ph type="sldNum" sz="quarter" idx="13"/>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41522593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Picture, Conten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574617-1C2F-4AFD-B402-0EE9ED9EB681}"/>
              </a:ext>
            </a:extLst>
          </p:cNvPr>
          <p:cNvSpPr>
            <a:spLocks noGrp="1"/>
          </p:cNvSpPr>
          <p:nvPr>
            <p:ph type="title"/>
          </p:nvPr>
        </p:nvSpPr>
        <p:spPr/>
        <p:txBody>
          <a:bodyPr/>
          <a:lstStyle>
            <a:lvl1pPr>
              <a:defRPr sz="2700"/>
            </a:lvl1pPr>
          </a:lstStyle>
          <a:p>
            <a:r>
              <a:rPr lang="en-US"/>
              <a:t>Click to edit Master title style</a:t>
            </a:r>
            <a:endParaRPr lang="de-DE"/>
          </a:p>
        </p:txBody>
      </p:sp>
      <p:sp>
        <p:nvSpPr>
          <p:cNvPr id="4" name="Inhaltsplatzhalter 3">
            <a:extLst>
              <a:ext uri="{FF2B5EF4-FFF2-40B4-BE49-F238E27FC236}">
                <a16:creationId xmlns:a16="http://schemas.microsoft.com/office/drawing/2014/main" id="{17758379-639B-4BAE-8918-9F6FDF2318F9}"/>
              </a:ext>
            </a:extLst>
          </p:cNvPr>
          <p:cNvSpPr>
            <a:spLocks noGrp="1"/>
          </p:cNvSpPr>
          <p:nvPr>
            <p:ph sz="quarter" idx="10"/>
          </p:nvPr>
        </p:nvSpPr>
        <p:spPr>
          <a:xfrm>
            <a:off x="6276794" y="1525588"/>
            <a:ext cx="5592794" cy="47837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Bildplatzhalter 4">
            <a:extLst>
              <a:ext uri="{FF2B5EF4-FFF2-40B4-BE49-F238E27FC236}">
                <a16:creationId xmlns:a16="http://schemas.microsoft.com/office/drawing/2014/main" id="{37991470-7FC2-4312-A525-2E8AF634381E}"/>
              </a:ext>
            </a:extLst>
          </p:cNvPr>
          <p:cNvSpPr>
            <a:spLocks noGrp="1"/>
          </p:cNvSpPr>
          <p:nvPr>
            <p:ph type="pic" sz="quarter" idx="11"/>
          </p:nvPr>
        </p:nvSpPr>
        <p:spPr>
          <a:xfrm>
            <a:off x="1" y="1525588"/>
            <a:ext cx="5918200" cy="4852352"/>
          </a:xfrm>
        </p:spPr>
        <p:txBody>
          <a:bodyPr/>
          <a:lstStyle/>
          <a:p>
            <a:r>
              <a:rPr lang="en-US"/>
              <a:t>Click icon to add picture</a:t>
            </a:r>
            <a:endParaRPr lang="de-DE"/>
          </a:p>
        </p:txBody>
      </p:sp>
      <p:sp>
        <p:nvSpPr>
          <p:cNvPr id="6" name="Date Placeholder 5">
            <a:extLst>
              <a:ext uri="{FF2B5EF4-FFF2-40B4-BE49-F238E27FC236}">
                <a16:creationId xmlns:a16="http://schemas.microsoft.com/office/drawing/2014/main" id="{74EED4C3-5854-43F9-8EB0-13492DD1CFA1}"/>
              </a:ext>
            </a:extLst>
          </p:cNvPr>
          <p:cNvSpPr>
            <a:spLocks noGrp="1"/>
          </p:cNvSpPr>
          <p:nvPr>
            <p:ph type="dt" sz="half" idx="12"/>
          </p:nvPr>
        </p:nvSpPr>
        <p:spPr/>
        <p:txBody>
          <a:bodyPr/>
          <a:lstStyle/>
          <a:p>
            <a:r>
              <a:rPr lang="de-DE"/>
              <a:t>07.10.2022 | Workshop DAR | Mackuth, Buchner, Hasslbauer, Schmideder</a:t>
            </a:r>
            <a:endParaRPr lang="en-GB"/>
          </a:p>
        </p:txBody>
      </p:sp>
      <p:sp>
        <p:nvSpPr>
          <p:cNvPr id="8" name="Slide Number Placeholder 7">
            <a:extLst>
              <a:ext uri="{FF2B5EF4-FFF2-40B4-BE49-F238E27FC236}">
                <a16:creationId xmlns:a16="http://schemas.microsoft.com/office/drawing/2014/main" id="{FEFB747C-4EF9-4F30-87A7-E00EB9E85245}"/>
              </a:ext>
            </a:extLst>
          </p:cNvPr>
          <p:cNvSpPr>
            <a:spLocks noGrp="1"/>
          </p:cNvSpPr>
          <p:nvPr>
            <p:ph type="sldNum" sz="quarter" idx="14"/>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684906557"/>
      </p:ext>
    </p:extLst>
  </p:cSld>
  <p:clrMapOvr>
    <a:masterClrMapping/>
  </p:clrMapOvr>
  <p:extLst>
    <p:ext uri="{DCECCB84-F9BA-43D5-87BE-67443E8EF086}">
      <p15:sldGuideLst xmlns:p15="http://schemas.microsoft.com/office/powerpoint/2012/main">
        <p15:guide id="1" pos="3728">
          <p15:clr>
            <a:srgbClr val="FBAE40"/>
          </p15:clr>
        </p15:guide>
        <p15:guide id="2" pos="3954">
          <p15:clr>
            <a:srgbClr val="FBAE40"/>
          </p15:clr>
        </p15:guide>
      </p15:sldGuideLst>
    </p:ext>
  </p:extLst>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p:cSld name="Title, Content grey">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929DCE80-A37B-4920-8174-381EF783CD72}"/>
              </a:ext>
            </a:extLst>
          </p:cNvPr>
          <p:cNvSpPr/>
          <p:nvPr/>
        </p:nvSpPr>
        <p:spPr>
          <a:xfrm>
            <a:off x="-1" y="2648932"/>
            <a:ext cx="12195175" cy="3727379"/>
          </a:xfrm>
          <a:prstGeom prst="rect">
            <a:avLst/>
          </a:prstGeom>
          <a:gradFill>
            <a:gsLst>
              <a:gs pos="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8B574617-1C2F-4AFD-B402-0EE9ED9EB681}"/>
              </a:ext>
            </a:extLst>
          </p:cNvPr>
          <p:cNvSpPr>
            <a:spLocks noGrp="1"/>
          </p:cNvSpPr>
          <p:nvPr>
            <p:ph type="title"/>
          </p:nvPr>
        </p:nvSpPr>
        <p:spPr/>
        <p:txBody>
          <a:bodyPr/>
          <a:lstStyle>
            <a:lvl1pPr>
              <a:defRPr sz="2700"/>
            </a:lvl1pPr>
          </a:lstStyle>
          <a:p>
            <a:r>
              <a:rPr lang="de-DE"/>
              <a:t>Mastertitelformat bearbeiten</a:t>
            </a:r>
          </a:p>
        </p:txBody>
      </p:sp>
      <p:sp>
        <p:nvSpPr>
          <p:cNvPr id="8" name="Inhaltsplatzhalter 5">
            <a:extLst>
              <a:ext uri="{FF2B5EF4-FFF2-40B4-BE49-F238E27FC236}">
                <a16:creationId xmlns:a16="http://schemas.microsoft.com/office/drawing/2014/main" id="{2BBE291B-8A14-4D97-908B-EFE9FCC558B9}"/>
              </a:ext>
            </a:extLst>
          </p:cNvPr>
          <p:cNvSpPr>
            <a:spLocks noGrp="1"/>
          </p:cNvSpPr>
          <p:nvPr>
            <p:ph sz="quarter" idx="10"/>
          </p:nvPr>
        </p:nvSpPr>
        <p:spPr>
          <a:xfrm>
            <a:off x="322263" y="1525588"/>
            <a:ext cx="11547325" cy="478313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e Placeholder 3">
            <a:extLst>
              <a:ext uri="{FF2B5EF4-FFF2-40B4-BE49-F238E27FC236}">
                <a16:creationId xmlns:a16="http://schemas.microsoft.com/office/drawing/2014/main" id="{0DDC1D36-D307-49D0-8F00-278BFFD68373}"/>
              </a:ext>
            </a:extLst>
          </p:cNvPr>
          <p:cNvSpPr>
            <a:spLocks noGrp="1"/>
          </p:cNvSpPr>
          <p:nvPr>
            <p:ph type="dt" sz="half" idx="11"/>
          </p:nvPr>
        </p:nvSpPr>
        <p:spPr/>
        <p:txBody>
          <a:bodyPr/>
          <a:lstStyle/>
          <a:p>
            <a:r>
              <a:rPr lang="de-DE"/>
              <a:t>07.10.2022 | Workshop DAR | Mackuth, Buchner, Hasslbauer, Schmideder</a:t>
            </a:r>
            <a:endParaRPr lang="en-GB"/>
          </a:p>
        </p:txBody>
      </p:sp>
      <p:sp>
        <p:nvSpPr>
          <p:cNvPr id="6" name="Slide Number Placeholder 5">
            <a:extLst>
              <a:ext uri="{FF2B5EF4-FFF2-40B4-BE49-F238E27FC236}">
                <a16:creationId xmlns:a16="http://schemas.microsoft.com/office/drawing/2014/main" id="{1EC09AA0-BB4E-473F-A1FD-43C6BACD6EE7}"/>
              </a:ext>
            </a:extLst>
          </p:cNvPr>
          <p:cNvSpPr>
            <a:spLocks noGrp="1"/>
          </p:cNvSpPr>
          <p:nvPr>
            <p:ph type="sldNum" sz="quarter" idx="13"/>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491322021"/>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p:cSld name="Title, Subtitle, Content grey">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1822066C-E29D-4ABF-BEBE-F91EB1C833E2}"/>
              </a:ext>
            </a:extLst>
          </p:cNvPr>
          <p:cNvSpPr/>
          <p:nvPr/>
        </p:nvSpPr>
        <p:spPr>
          <a:xfrm>
            <a:off x="-1" y="2648932"/>
            <a:ext cx="12195175" cy="3727379"/>
          </a:xfrm>
          <a:prstGeom prst="rect">
            <a:avLst/>
          </a:prstGeom>
          <a:gradFill>
            <a:gsLst>
              <a:gs pos="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platzhalter 2">
            <a:extLst>
              <a:ext uri="{FF2B5EF4-FFF2-40B4-BE49-F238E27FC236}">
                <a16:creationId xmlns:a16="http://schemas.microsoft.com/office/drawing/2014/main" id="{4932ED2A-326E-49EE-BC82-7EF9E744C1EC}"/>
              </a:ext>
            </a:extLst>
          </p:cNvPr>
          <p:cNvSpPr>
            <a:spLocks noGrp="1"/>
          </p:cNvSpPr>
          <p:nvPr>
            <p:ph type="body" sz="quarter" idx="10"/>
          </p:nvPr>
        </p:nvSpPr>
        <p:spPr>
          <a:xfrm>
            <a:off x="324001" y="1035824"/>
            <a:ext cx="9698038" cy="365939"/>
          </a:xfrm>
        </p:spPr>
        <p:txBody>
          <a:bodyPr bIns="57600" anchor="t" anchorCtr="0">
            <a:spAutoFit/>
          </a:bodyPr>
          <a:lstStyle>
            <a:lvl1pPr>
              <a:defRPr b="1"/>
            </a:lvl1pPr>
          </a:lstStyle>
          <a:p>
            <a:pPr lvl="0"/>
            <a:r>
              <a:rPr lang="de-DE"/>
              <a:t>Mastertextformat bearbeiten</a:t>
            </a:r>
          </a:p>
        </p:txBody>
      </p:sp>
      <p:sp>
        <p:nvSpPr>
          <p:cNvPr id="4" name="Titel 3">
            <a:extLst>
              <a:ext uri="{FF2B5EF4-FFF2-40B4-BE49-F238E27FC236}">
                <a16:creationId xmlns:a16="http://schemas.microsoft.com/office/drawing/2014/main" id="{B26A37EC-14BE-4C6F-AF7B-89CDA6E90A0C}"/>
              </a:ext>
            </a:extLst>
          </p:cNvPr>
          <p:cNvSpPr>
            <a:spLocks noGrp="1"/>
          </p:cNvSpPr>
          <p:nvPr>
            <p:ph type="title"/>
          </p:nvPr>
        </p:nvSpPr>
        <p:spPr>
          <a:xfrm>
            <a:off x="324000" y="539600"/>
            <a:ext cx="9697138" cy="415370"/>
          </a:xfrm>
        </p:spPr>
        <p:txBody>
          <a:bodyPr>
            <a:noAutofit/>
          </a:bodyPr>
          <a:lstStyle>
            <a:lvl1pPr>
              <a:defRPr sz="2700"/>
            </a:lvl1pPr>
          </a:lstStyle>
          <a:p>
            <a:r>
              <a:rPr lang="de-DE"/>
              <a:t>Mastertitelformat bearbeiten</a:t>
            </a:r>
          </a:p>
        </p:txBody>
      </p:sp>
      <p:sp>
        <p:nvSpPr>
          <p:cNvPr id="9" name="Inhaltsplatzhalter 5">
            <a:extLst>
              <a:ext uri="{FF2B5EF4-FFF2-40B4-BE49-F238E27FC236}">
                <a16:creationId xmlns:a16="http://schemas.microsoft.com/office/drawing/2014/main" id="{DB3E9F7D-B8D3-4AE2-9079-3AAB64C0C99E}"/>
              </a:ext>
            </a:extLst>
          </p:cNvPr>
          <p:cNvSpPr>
            <a:spLocks noGrp="1"/>
          </p:cNvSpPr>
          <p:nvPr>
            <p:ph sz="quarter" idx="11"/>
          </p:nvPr>
        </p:nvSpPr>
        <p:spPr>
          <a:xfrm>
            <a:off x="322263" y="1525588"/>
            <a:ext cx="11547325" cy="478313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e Placeholder 4">
            <a:extLst>
              <a:ext uri="{FF2B5EF4-FFF2-40B4-BE49-F238E27FC236}">
                <a16:creationId xmlns:a16="http://schemas.microsoft.com/office/drawing/2014/main" id="{AF57936E-57A6-458A-9D44-1D7FF6633ACC}"/>
              </a:ext>
            </a:extLst>
          </p:cNvPr>
          <p:cNvSpPr>
            <a:spLocks noGrp="1"/>
          </p:cNvSpPr>
          <p:nvPr>
            <p:ph type="dt" sz="half" idx="12"/>
          </p:nvPr>
        </p:nvSpPr>
        <p:spPr/>
        <p:txBody>
          <a:bodyPr/>
          <a:lstStyle/>
          <a:p>
            <a:r>
              <a:rPr lang="de-DE"/>
              <a:t>07.10.2022 | Workshop DAR | Mackuth, Buchner, Hasslbauer, Schmideder</a:t>
            </a:r>
            <a:endParaRPr lang="en-GB"/>
          </a:p>
        </p:txBody>
      </p:sp>
      <p:sp>
        <p:nvSpPr>
          <p:cNvPr id="7" name="Slide Number Placeholder 6">
            <a:extLst>
              <a:ext uri="{FF2B5EF4-FFF2-40B4-BE49-F238E27FC236}">
                <a16:creationId xmlns:a16="http://schemas.microsoft.com/office/drawing/2014/main" id="{40F4FB03-8F83-4751-ACCA-263EBF88CD4B}"/>
              </a:ext>
            </a:extLst>
          </p:cNvPr>
          <p:cNvSpPr>
            <a:spLocks noGrp="1"/>
          </p:cNvSpPr>
          <p:nvPr>
            <p:ph type="sldNum" sz="quarter" idx="14"/>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2739756905"/>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p:cSld name="Title, 2 Content grey">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57BB6443-2004-4402-83B6-9A1C81276484}"/>
              </a:ext>
            </a:extLst>
          </p:cNvPr>
          <p:cNvSpPr/>
          <p:nvPr/>
        </p:nvSpPr>
        <p:spPr>
          <a:xfrm>
            <a:off x="-1" y="2648932"/>
            <a:ext cx="12195175" cy="3727379"/>
          </a:xfrm>
          <a:prstGeom prst="rect">
            <a:avLst/>
          </a:prstGeom>
          <a:gradFill>
            <a:gsLst>
              <a:gs pos="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8B574617-1C2F-4AFD-B402-0EE9ED9EB681}"/>
              </a:ext>
            </a:extLst>
          </p:cNvPr>
          <p:cNvSpPr>
            <a:spLocks noGrp="1"/>
          </p:cNvSpPr>
          <p:nvPr>
            <p:ph type="title"/>
          </p:nvPr>
        </p:nvSpPr>
        <p:spPr/>
        <p:txBody>
          <a:bodyPr/>
          <a:lstStyle>
            <a:lvl1pPr>
              <a:defRPr sz="2700"/>
            </a:lvl1pPr>
          </a:lstStyle>
          <a:p>
            <a:r>
              <a:rPr lang="de-DE"/>
              <a:t>Mastertitelformat bearbeiten</a:t>
            </a:r>
          </a:p>
        </p:txBody>
      </p:sp>
      <p:sp>
        <p:nvSpPr>
          <p:cNvPr id="4" name="Inhaltsplatzhalter 3">
            <a:extLst>
              <a:ext uri="{FF2B5EF4-FFF2-40B4-BE49-F238E27FC236}">
                <a16:creationId xmlns:a16="http://schemas.microsoft.com/office/drawing/2014/main" id="{17758379-639B-4BAE-8918-9F6FDF2318F9}"/>
              </a:ext>
            </a:extLst>
          </p:cNvPr>
          <p:cNvSpPr>
            <a:spLocks noGrp="1"/>
          </p:cNvSpPr>
          <p:nvPr>
            <p:ph sz="quarter" idx="10"/>
          </p:nvPr>
        </p:nvSpPr>
        <p:spPr>
          <a:xfrm>
            <a:off x="6276794" y="1525588"/>
            <a:ext cx="5592794" cy="478373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Inhaltsplatzhalter 5">
            <a:extLst>
              <a:ext uri="{FF2B5EF4-FFF2-40B4-BE49-F238E27FC236}">
                <a16:creationId xmlns:a16="http://schemas.microsoft.com/office/drawing/2014/main" id="{27A25D9E-4184-40A3-AFED-F776780274D9}"/>
              </a:ext>
            </a:extLst>
          </p:cNvPr>
          <p:cNvSpPr>
            <a:spLocks noGrp="1"/>
          </p:cNvSpPr>
          <p:nvPr>
            <p:ph sz="quarter" idx="11"/>
          </p:nvPr>
        </p:nvSpPr>
        <p:spPr>
          <a:xfrm>
            <a:off x="322263" y="1525588"/>
            <a:ext cx="5592795" cy="478313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e Placeholder 4">
            <a:extLst>
              <a:ext uri="{FF2B5EF4-FFF2-40B4-BE49-F238E27FC236}">
                <a16:creationId xmlns:a16="http://schemas.microsoft.com/office/drawing/2014/main" id="{D0884039-114A-4FDD-BEA3-6DA5822A3ED9}"/>
              </a:ext>
            </a:extLst>
          </p:cNvPr>
          <p:cNvSpPr>
            <a:spLocks noGrp="1"/>
          </p:cNvSpPr>
          <p:nvPr>
            <p:ph type="dt" sz="half" idx="12"/>
          </p:nvPr>
        </p:nvSpPr>
        <p:spPr/>
        <p:txBody>
          <a:bodyPr/>
          <a:lstStyle/>
          <a:p>
            <a:r>
              <a:rPr lang="de-DE"/>
              <a:t>07.10.2022 | Workshop DAR | Mackuth, Buchner, Hasslbauer, Schmideder</a:t>
            </a:r>
            <a:endParaRPr lang="en-GB"/>
          </a:p>
        </p:txBody>
      </p:sp>
      <p:sp>
        <p:nvSpPr>
          <p:cNvPr id="7" name="Slide Number Placeholder 6">
            <a:extLst>
              <a:ext uri="{FF2B5EF4-FFF2-40B4-BE49-F238E27FC236}">
                <a16:creationId xmlns:a16="http://schemas.microsoft.com/office/drawing/2014/main" id="{0BC7DFD5-7FC9-4F2B-8524-30A069377A2E}"/>
              </a:ext>
            </a:extLst>
          </p:cNvPr>
          <p:cNvSpPr>
            <a:spLocks noGrp="1"/>
          </p:cNvSpPr>
          <p:nvPr>
            <p:ph type="sldNum" sz="quarter" idx="14"/>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367465418"/>
      </p:ext>
    </p:extLst>
  </p:cSld>
  <p:clrMapOvr>
    <a:masterClrMapping/>
  </p:clrMapOvr>
  <p:extLst>
    <p:ext uri="{DCECCB84-F9BA-43D5-87BE-67443E8EF086}">
      <p15:sldGuideLst xmlns:p15="http://schemas.microsoft.com/office/powerpoint/2012/main">
        <p15:guide id="1" pos="3728">
          <p15:clr>
            <a:srgbClr val="FBAE40"/>
          </p15:clr>
        </p15:guide>
        <p15:guide id="2" pos="3954">
          <p15:clr>
            <a:srgbClr val="FBAE40"/>
          </p15:clr>
        </p15:guide>
      </p15:sldGuideLst>
    </p:ext>
  </p:extLst>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p:cSld name="Title, Subtitle, 2 Content grey">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E9D05DA-2E3E-48E8-9FC5-408FD39729E0}"/>
              </a:ext>
            </a:extLst>
          </p:cNvPr>
          <p:cNvSpPr/>
          <p:nvPr/>
        </p:nvSpPr>
        <p:spPr>
          <a:xfrm>
            <a:off x="-1" y="2648932"/>
            <a:ext cx="12195175" cy="3727379"/>
          </a:xfrm>
          <a:prstGeom prst="rect">
            <a:avLst/>
          </a:prstGeom>
          <a:gradFill>
            <a:gsLst>
              <a:gs pos="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platzhalter 2">
            <a:extLst>
              <a:ext uri="{FF2B5EF4-FFF2-40B4-BE49-F238E27FC236}">
                <a16:creationId xmlns:a16="http://schemas.microsoft.com/office/drawing/2014/main" id="{4932ED2A-326E-49EE-BC82-7EF9E744C1EC}"/>
              </a:ext>
            </a:extLst>
          </p:cNvPr>
          <p:cNvSpPr>
            <a:spLocks noGrp="1"/>
          </p:cNvSpPr>
          <p:nvPr>
            <p:ph type="body" sz="quarter" idx="10"/>
          </p:nvPr>
        </p:nvSpPr>
        <p:spPr>
          <a:xfrm>
            <a:off x="324001" y="1035824"/>
            <a:ext cx="9698038" cy="365939"/>
          </a:xfrm>
        </p:spPr>
        <p:txBody>
          <a:bodyPr bIns="57600" anchor="t" anchorCtr="0">
            <a:spAutoFit/>
          </a:bodyPr>
          <a:lstStyle>
            <a:lvl1pPr>
              <a:defRPr b="1"/>
            </a:lvl1pPr>
          </a:lstStyle>
          <a:p>
            <a:pPr lvl="0"/>
            <a:r>
              <a:rPr lang="de-DE"/>
              <a:t>Mastertextformat bearbeiten</a:t>
            </a:r>
          </a:p>
        </p:txBody>
      </p:sp>
      <p:sp>
        <p:nvSpPr>
          <p:cNvPr id="4" name="Titel 3">
            <a:extLst>
              <a:ext uri="{FF2B5EF4-FFF2-40B4-BE49-F238E27FC236}">
                <a16:creationId xmlns:a16="http://schemas.microsoft.com/office/drawing/2014/main" id="{B26A37EC-14BE-4C6F-AF7B-89CDA6E90A0C}"/>
              </a:ext>
            </a:extLst>
          </p:cNvPr>
          <p:cNvSpPr>
            <a:spLocks noGrp="1"/>
          </p:cNvSpPr>
          <p:nvPr>
            <p:ph type="title"/>
          </p:nvPr>
        </p:nvSpPr>
        <p:spPr>
          <a:xfrm>
            <a:off x="324000" y="539600"/>
            <a:ext cx="9697138" cy="415370"/>
          </a:xfrm>
        </p:spPr>
        <p:txBody>
          <a:bodyPr>
            <a:noAutofit/>
          </a:bodyPr>
          <a:lstStyle>
            <a:lvl1pPr>
              <a:defRPr sz="2700"/>
            </a:lvl1pPr>
          </a:lstStyle>
          <a:p>
            <a:r>
              <a:rPr lang="de-DE"/>
              <a:t>Mastertitelformat bearbeiten</a:t>
            </a:r>
          </a:p>
        </p:txBody>
      </p:sp>
      <p:sp>
        <p:nvSpPr>
          <p:cNvPr id="10" name="Inhaltsplatzhalter 3">
            <a:extLst>
              <a:ext uri="{FF2B5EF4-FFF2-40B4-BE49-F238E27FC236}">
                <a16:creationId xmlns:a16="http://schemas.microsoft.com/office/drawing/2014/main" id="{1FFB7F91-C47F-45F3-97AF-6C1E4EBCD0E2}"/>
              </a:ext>
            </a:extLst>
          </p:cNvPr>
          <p:cNvSpPr>
            <a:spLocks noGrp="1"/>
          </p:cNvSpPr>
          <p:nvPr>
            <p:ph sz="quarter" idx="11"/>
          </p:nvPr>
        </p:nvSpPr>
        <p:spPr>
          <a:xfrm>
            <a:off x="6276794" y="1525588"/>
            <a:ext cx="5592794" cy="478373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Inhaltsplatzhalter 5">
            <a:extLst>
              <a:ext uri="{FF2B5EF4-FFF2-40B4-BE49-F238E27FC236}">
                <a16:creationId xmlns:a16="http://schemas.microsoft.com/office/drawing/2014/main" id="{86938B70-BEE5-4974-B243-A28B145B832F}"/>
              </a:ext>
            </a:extLst>
          </p:cNvPr>
          <p:cNvSpPr>
            <a:spLocks noGrp="1"/>
          </p:cNvSpPr>
          <p:nvPr>
            <p:ph sz="quarter" idx="12"/>
          </p:nvPr>
        </p:nvSpPr>
        <p:spPr>
          <a:xfrm>
            <a:off x="322263" y="1525588"/>
            <a:ext cx="5592795" cy="478313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e Placeholder 4">
            <a:extLst>
              <a:ext uri="{FF2B5EF4-FFF2-40B4-BE49-F238E27FC236}">
                <a16:creationId xmlns:a16="http://schemas.microsoft.com/office/drawing/2014/main" id="{7D3910D7-B700-4F05-B4AB-7842622DDA4C}"/>
              </a:ext>
            </a:extLst>
          </p:cNvPr>
          <p:cNvSpPr>
            <a:spLocks noGrp="1"/>
          </p:cNvSpPr>
          <p:nvPr>
            <p:ph type="dt" sz="half" idx="13"/>
          </p:nvPr>
        </p:nvSpPr>
        <p:spPr/>
        <p:txBody>
          <a:bodyPr/>
          <a:lstStyle/>
          <a:p>
            <a:r>
              <a:rPr lang="de-DE"/>
              <a:t>07.10.2022 | Workshop DAR | Mackuth, Buchner, Hasslbauer, Schmideder</a:t>
            </a:r>
            <a:endParaRPr lang="en-GB"/>
          </a:p>
        </p:txBody>
      </p:sp>
      <p:sp>
        <p:nvSpPr>
          <p:cNvPr id="7" name="Slide Number Placeholder 6">
            <a:extLst>
              <a:ext uri="{FF2B5EF4-FFF2-40B4-BE49-F238E27FC236}">
                <a16:creationId xmlns:a16="http://schemas.microsoft.com/office/drawing/2014/main" id="{7BD4329F-2574-425A-82A8-DFCDEDE8EE26}"/>
              </a:ext>
            </a:extLst>
          </p:cNvPr>
          <p:cNvSpPr>
            <a:spLocks noGrp="1"/>
          </p:cNvSpPr>
          <p:nvPr>
            <p:ph type="sldNum" sz="quarter" idx="15"/>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1824377854"/>
      </p:ext>
    </p:extLst>
  </p:cSld>
  <p:clrMapOvr>
    <a:masterClrMapping/>
  </p:clrMapOvr>
  <p:extLst>
    <p:ext uri="{DCECCB84-F9BA-43D5-87BE-67443E8EF086}">
      <p15:sldGuideLst xmlns:p15="http://schemas.microsoft.com/office/powerpoint/2012/main">
        <p15:guide id="1" pos="3728">
          <p15:clr>
            <a:srgbClr val="FBAE40"/>
          </p15:clr>
        </p15:guide>
        <p15:guide id="2" pos="3954">
          <p15:clr>
            <a:srgbClr val="FBAE40"/>
          </p15:clr>
        </p15:guide>
      </p15:sldGuideLst>
    </p:ext>
  </p:extLst>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p:cSld name="Title, Picture, Content grey">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744FAC09-9371-40D7-B487-51FADACDC3B7}"/>
              </a:ext>
            </a:extLst>
          </p:cNvPr>
          <p:cNvSpPr/>
          <p:nvPr/>
        </p:nvSpPr>
        <p:spPr>
          <a:xfrm>
            <a:off x="-1" y="2648932"/>
            <a:ext cx="12195175" cy="3727379"/>
          </a:xfrm>
          <a:prstGeom prst="rect">
            <a:avLst/>
          </a:prstGeom>
          <a:gradFill>
            <a:gsLst>
              <a:gs pos="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8B574617-1C2F-4AFD-B402-0EE9ED9EB681}"/>
              </a:ext>
            </a:extLst>
          </p:cNvPr>
          <p:cNvSpPr>
            <a:spLocks noGrp="1"/>
          </p:cNvSpPr>
          <p:nvPr>
            <p:ph type="title"/>
          </p:nvPr>
        </p:nvSpPr>
        <p:spPr/>
        <p:txBody>
          <a:bodyPr/>
          <a:lstStyle>
            <a:lvl1pPr>
              <a:defRPr sz="2700"/>
            </a:lvl1pPr>
          </a:lstStyle>
          <a:p>
            <a:r>
              <a:rPr lang="de-DE"/>
              <a:t>Mastertitelformat bearbeiten</a:t>
            </a:r>
          </a:p>
        </p:txBody>
      </p:sp>
      <p:sp>
        <p:nvSpPr>
          <p:cNvPr id="4" name="Inhaltsplatzhalter 3">
            <a:extLst>
              <a:ext uri="{FF2B5EF4-FFF2-40B4-BE49-F238E27FC236}">
                <a16:creationId xmlns:a16="http://schemas.microsoft.com/office/drawing/2014/main" id="{17758379-639B-4BAE-8918-9F6FDF2318F9}"/>
              </a:ext>
            </a:extLst>
          </p:cNvPr>
          <p:cNvSpPr>
            <a:spLocks noGrp="1"/>
          </p:cNvSpPr>
          <p:nvPr>
            <p:ph sz="quarter" idx="10"/>
          </p:nvPr>
        </p:nvSpPr>
        <p:spPr>
          <a:xfrm>
            <a:off x="6276794" y="1525588"/>
            <a:ext cx="5592794" cy="478373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Bildplatzhalter 4">
            <a:extLst>
              <a:ext uri="{FF2B5EF4-FFF2-40B4-BE49-F238E27FC236}">
                <a16:creationId xmlns:a16="http://schemas.microsoft.com/office/drawing/2014/main" id="{37991470-7FC2-4312-A525-2E8AF634381E}"/>
              </a:ext>
            </a:extLst>
          </p:cNvPr>
          <p:cNvSpPr>
            <a:spLocks noGrp="1"/>
          </p:cNvSpPr>
          <p:nvPr>
            <p:ph type="pic" sz="quarter" idx="11"/>
          </p:nvPr>
        </p:nvSpPr>
        <p:spPr>
          <a:xfrm>
            <a:off x="1" y="1525588"/>
            <a:ext cx="5918200" cy="4852353"/>
          </a:xfrm>
        </p:spPr>
        <p:txBody>
          <a:bodyPr/>
          <a:lstStyle/>
          <a:p>
            <a:r>
              <a:rPr lang="de-DE"/>
              <a:t>Bild durch Klicken auf Symbol hinzufügen</a:t>
            </a:r>
          </a:p>
        </p:txBody>
      </p:sp>
      <p:sp>
        <p:nvSpPr>
          <p:cNvPr id="6" name="Date Placeholder 5">
            <a:extLst>
              <a:ext uri="{FF2B5EF4-FFF2-40B4-BE49-F238E27FC236}">
                <a16:creationId xmlns:a16="http://schemas.microsoft.com/office/drawing/2014/main" id="{A9599C3C-2684-44A6-924A-4984BE13AB50}"/>
              </a:ext>
            </a:extLst>
          </p:cNvPr>
          <p:cNvSpPr>
            <a:spLocks noGrp="1"/>
          </p:cNvSpPr>
          <p:nvPr>
            <p:ph type="dt" sz="half" idx="12"/>
          </p:nvPr>
        </p:nvSpPr>
        <p:spPr/>
        <p:txBody>
          <a:bodyPr/>
          <a:lstStyle/>
          <a:p>
            <a:r>
              <a:rPr lang="de-DE"/>
              <a:t>07.10.2022 | Workshop DAR | Mackuth, Buchner, Hasslbauer, Schmideder</a:t>
            </a:r>
            <a:endParaRPr lang="en-GB"/>
          </a:p>
        </p:txBody>
      </p:sp>
      <p:sp>
        <p:nvSpPr>
          <p:cNvPr id="9" name="Slide Number Placeholder 8">
            <a:extLst>
              <a:ext uri="{FF2B5EF4-FFF2-40B4-BE49-F238E27FC236}">
                <a16:creationId xmlns:a16="http://schemas.microsoft.com/office/drawing/2014/main" id="{2C275C45-7BEC-4C42-82DA-C53C9C855632}"/>
              </a:ext>
            </a:extLst>
          </p:cNvPr>
          <p:cNvSpPr>
            <a:spLocks noGrp="1"/>
          </p:cNvSpPr>
          <p:nvPr>
            <p:ph type="sldNum" sz="quarter" idx="14"/>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1442864757"/>
      </p:ext>
    </p:extLst>
  </p:cSld>
  <p:clrMapOvr>
    <a:masterClrMapping/>
  </p:clrMapOvr>
  <p:extLst>
    <p:ext uri="{DCECCB84-F9BA-43D5-87BE-67443E8EF086}">
      <p15:sldGuideLst xmlns:p15="http://schemas.microsoft.com/office/powerpoint/2012/main">
        <p15:guide id="1" pos="3728">
          <p15:clr>
            <a:srgbClr val="FBAE40"/>
          </p15:clr>
        </p15:guide>
        <p15:guide id="2" pos="3954">
          <p15:clr>
            <a:srgbClr val="FBAE40"/>
          </p15:clr>
        </p15:guide>
      </p15:sldGuideLst>
    </p:ext>
  </p:extLst>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p:cSld name="Title, Subtitle, Picture, Content grey">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D350B192-71BF-4DA4-8CA3-B91B81BB8D67}"/>
              </a:ext>
            </a:extLst>
          </p:cNvPr>
          <p:cNvSpPr/>
          <p:nvPr/>
        </p:nvSpPr>
        <p:spPr>
          <a:xfrm>
            <a:off x="-1" y="2648932"/>
            <a:ext cx="12195175" cy="3727379"/>
          </a:xfrm>
          <a:prstGeom prst="rect">
            <a:avLst/>
          </a:prstGeom>
          <a:gradFill>
            <a:gsLst>
              <a:gs pos="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platzhalter 2">
            <a:extLst>
              <a:ext uri="{FF2B5EF4-FFF2-40B4-BE49-F238E27FC236}">
                <a16:creationId xmlns:a16="http://schemas.microsoft.com/office/drawing/2014/main" id="{4932ED2A-326E-49EE-BC82-7EF9E744C1EC}"/>
              </a:ext>
            </a:extLst>
          </p:cNvPr>
          <p:cNvSpPr>
            <a:spLocks noGrp="1"/>
          </p:cNvSpPr>
          <p:nvPr>
            <p:ph type="body" sz="quarter" idx="10"/>
          </p:nvPr>
        </p:nvSpPr>
        <p:spPr>
          <a:xfrm>
            <a:off x="324001" y="1035824"/>
            <a:ext cx="9698038" cy="365939"/>
          </a:xfrm>
        </p:spPr>
        <p:txBody>
          <a:bodyPr bIns="57600" anchor="t" anchorCtr="0">
            <a:spAutoFit/>
          </a:bodyPr>
          <a:lstStyle>
            <a:lvl1pPr>
              <a:defRPr b="1"/>
            </a:lvl1pPr>
          </a:lstStyle>
          <a:p>
            <a:pPr lvl="0"/>
            <a:r>
              <a:rPr lang="de-DE"/>
              <a:t>Mastertextformat bearbeiten</a:t>
            </a:r>
          </a:p>
        </p:txBody>
      </p:sp>
      <p:sp>
        <p:nvSpPr>
          <p:cNvPr id="4" name="Titel 3">
            <a:extLst>
              <a:ext uri="{FF2B5EF4-FFF2-40B4-BE49-F238E27FC236}">
                <a16:creationId xmlns:a16="http://schemas.microsoft.com/office/drawing/2014/main" id="{B26A37EC-14BE-4C6F-AF7B-89CDA6E90A0C}"/>
              </a:ext>
            </a:extLst>
          </p:cNvPr>
          <p:cNvSpPr>
            <a:spLocks noGrp="1"/>
          </p:cNvSpPr>
          <p:nvPr>
            <p:ph type="title"/>
          </p:nvPr>
        </p:nvSpPr>
        <p:spPr>
          <a:xfrm>
            <a:off x="324000" y="539600"/>
            <a:ext cx="9697138" cy="415370"/>
          </a:xfrm>
        </p:spPr>
        <p:txBody>
          <a:bodyPr>
            <a:noAutofit/>
          </a:bodyPr>
          <a:lstStyle>
            <a:lvl1pPr>
              <a:defRPr sz="2700"/>
            </a:lvl1pPr>
          </a:lstStyle>
          <a:p>
            <a:r>
              <a:rPr lang="de-DE"/>
              <a:t>Mastertitelformat bearbeiten</a:t>
            </a:r>
          </a:p>
        </p:txBody>
      </p:sp>
      <p:sp>
        <p:nvSpPr>
          <p:cNvPr id="10" name="Inhaltsplatzhalter 3">
            <a:extLst>
              <a:ext uri="{FF2B5EF4-FFF2-40B4-BE49-F238E27FC236}">
                <a16:creationId xmlns:a16="http://schemas.microsoft.com/office/drawing/2014/main" id="{1FFB7F91-C47F-45F3-97AF-6C1E4EBCD0E2}"/>
              </a:ext>
            </a:extLst>
          </p:cNvPr>
          <p:cNvSpPr>
            <a:spLocks noGrp="1"/>
          </p:cNvSpPr>
          <p:nvPr>
            <p:ph sz="quarter" idx="11"/>
          </p:nvPr>
        </p:nvSpPr>
        <p:spPr>
          <a:xfrm>
            <a:off x="6276794" y="1525588"/>
            <a:ext cx="5592794" cy="478373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Bildplatzhalter 4">
            <a:extLst>
              <a:ext uri="{FF2B5EF4-FFF2-40B4-BE49-F238E27FC236}">
                <a16:creationId xmlns:a16="http://schemas.microsoft.com/office/drawing/2014/main" id="{423EDF0F-554B-4A11-861D-4D88B8B50A55}"/>
              </a:ext>
            </a:extLst>
          </p:cNvPr>
          <p:cNvSpPr>
            <a:spLocks noGrp="1"/>
          </p:cNvSpPr>
          <p:nvPr>
            <p:ph type="pic" sz="quarter" idx="12"/>
          </p:nvPr>
        </p:nvSpPr>
        <p:spPr>
          <a:xfrm>
            <a:off x="1" y="1525588"/>
            <a:ext cx="5918200" cy="4852353"/>
          </a:xfrm>
        </p:spPr>
        <p:txBody>
          <a:bodyPr/>
          <a:lstStyle/>
          <a:p>
            <a:r>
              <a:rPr lang="de-DE"/>
              <a:t>Bild durch Klicken auf Symbol hinzufügen</a:t>
            </a:r>
          </a:p>
        </p:txBody>
      </p:sp>
      <p:sp>
        <p:nvSpPr>
          <p:cNvPr id="5" name="Date Placeholder 4">
            <a:extLst>
              <a:ext uri="{FF2B5EF4-FFF2-40B4-BE49-F238E27FC236}">
                <a16:creationId xmlns:a16="http://schemas.microsoft.com/office/drawing/2014/main" id="{DDEC1FF7-2DA2-4FFC-8A02-D41E108CC133}"/>
              </a:ext>
            </a:extLst>
          </p:cNvPr>
          <p:cNvSpPr>
            <a:spLocks noGrp="1"/>
          </p:cNvSpPr>
          <p:nvPr>
            <p:ph type="dt" sz="half" idx="13"/>
          </p:nvPr>
        </p:nvSpPr>
        <p:spPr/>
        <p:txBody>
          <a:bodyPr/>
          <a:lstStyle/>
          <a:p>
            <a:r>
              <a:rPr lang="de-DE"/>
              <a:t>07.10.2022 | Workshop DAR | Mackuth, Buchner, Hasslbauer, Schmideder</a:t>
            </a:r>
            <a:endParaRPr lang="en-GB"/>
          </a:p>
        </p:txBody>
      </p:sp>
      <p:sp>
        <p:nvSpPr>
          <p:cNvPr id="7" name="Slide Number Placeholder 6">
            <a:extLst>
              <a:ext uri="{FF2B5EF4-FFF2-40B4-BE49-F238E27FC236}">
                <a16:creationId xmlns:a16="http://schemas.microsoft.com/office/drawing/2014/main" id="{D6D31F3F-7164-40C8-B19D-81648588D42F}"/>
              </a:ext>
            </a:extLst>
          </p:cNvPr>
          <p:cNvSpPr>
            <a:spLocks noGrp="1"/>
          </p:cNvSpPr>
          <p:nvPr>
            <p:ph type="sldNum" sz="quarter" idx="15"/>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1241134039"/>
      </p:ext>
    </p:extLst>
  </p:cSld>
  <p:clrMapOvr>
    <a:masterClrMapping/>
  </p:clrMapOvr>
  <p:extLst>
    <p:ext uri="{DCECCB84-F9BA-43D5-87BE-67443E8EF086}">
      <p15:sldGuideLst xmlns:p15="http://schemas.microsoft.com/office/powerpoint/2012/main">
        <p15:guide id="1" pos="3728">
          <p15:clr>
            <a:srgbClr val="FBAE40"/>
          </p15:clr>
        </p15:guide>
        <p15:guide id="2" pos="3954">
          <p15:clr>
            <a:srgbClr val="FBAE40"/>
          </p15:clr>
        </p15:guide>
      </p15:sldGuideLst>
    </p:ext>
  </p:extLst>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p:cSld name="Title grey">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929DCE80-A37B-4920-8174-381EF783CD72}"/>
              </a:ext>
            </a:extLst>
          </p:cNvPr>
          <p:cNvSpPr/>
          <p:nvPr/>
        </p:nvSpPr>
        <p:spPr>
          <a:xfrm>
            <a:off x="-1" y="2648932"/>
            <a:ext cx="12195175" cy="3727379"/>
          </a:xfrm>
          <a:prstGeom prst="rect">
            <a:avLst/>
          </a:prstGeom>
          <a:gradFill>
            <a:gsLst>
              <a:gs pos="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8B574617-1C2F-4AFD-B402-0EE9ED9EB681}"/>
              </a:ext>
            </a:extLst>
          </p:cNvPr>
          <p:cNvSpPr>
            <a:spLocks noGrp="1"/>
          </p:cNvSpPr>
          <p:nvPr>
            <p:ph type="title"/>
          </p:nvPr>
        </p:nvSpPr>
        <p:spPr/>
        <p:txBody>
          <a:bodyPr/>
          <a:lstStyle>
            <a:lvl1pPr>
              <a:defRPr sz="2700"/>
            </a:lvl1pPr>
          </a:lstStyle>
          <a:p>
            <a:r>
              <a:rPr lang="de-DE"/>
              <a:t>Mastertitelformat bearbeiten</a:t>
            </a:r>
          </a:p>
        </p:txBody>
      </p:sp>
      <p:sp>
        <p:nvSpPr>
          <p:cNvPr id="4" name="Date Placeholder 3">
            <a:extLst>
              <a:ext uri="{FF2B5EF4-FFF2-40B4-BE49-F238E27FC236}">
                <a16:creationId xmlns:a16="http://schemas.microsoft.com/office/drawing/2014/main" id="{43B56FF3-F3BD-4AAD-BAAF-9AA310055C4B}"/>
              </a:ext>
            </a:extLst>
          </p:cNvPr>
          <p:cNvSpPr>
            <a:spLocks noGrp="1"/>
          </p:cNvSpPr>
          <p:nvPr>
            <p:ph type="dt" sz="half" idx="10"/>
          </p:nvPr>
        </p:nvSpPr>
        <p:spPr/>
        <p:txBody>
          <a:bodyPr/>
          <a:lstStyle/>
          <a:p>
            <a:r>
              <a:rPr lang="de-DE"/>
              <a:t>07.10.2022 | Workshop DAR | Mackuth, Buchner, Hasslbauer, Schmideder</a:t>
            </a:r>
            <a:endParaRPr lang="en-GB"/>
          </a:p>
        </p:txBody>
      </p:sp>
      <p:sp>
        <p:nvSpPr>
          <p:cNvPr id="6" name="Slide Number Placeholder 5">
            <a:extLst>
              <a:ext uri="{FF2B5EF4-FFF2-40B4-BE49-F238E27FC236}">
                <a16:creationId xmlns:a16="http://schemas.microsoft.com/office/drawing/2014/main" id="{172A35D2-50E5-4AFB-A9DC-E58BB8AED3F5}"/>
              </a:ext>
            </a:extLst>
          </p:cNvPr>
          <p:cNvSpPr>
            <a:spLocks noGrp="1"/>
          </p:cNvSpPr>
          <p:nvPr>
            <p:ph type="sldNum" sz="quarter" idx="12"/>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1343431914"/>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p:cSld name="Title, Subtitle grey">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1822066C-E29D-4ABF-BEBE-F91EB1C833E2}"/>
              </a:ext>
            </a:extLst>
          </p:cNvPr>
          <p:cNvSpPr/>
          <p:nvPr/>
        </p:nvSpPr>
        <p:spPr>
          <a:xfrm>
            <a:off x="-1" y="2648932"/>
            <a:ext cx="12195175" cy="3727379"/>
          </a:xfrm>
          <a:prstGeom prst="rect">
            <a:avLst/>
          </a:prstGeom>
          <a:gradFill>
            <a:gsLst>
              <a:gs pos="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platzhalter 2">
            <a:extLst>
              <a:ext uri="{FF2B5EF4-FFF2-40B4-BE49-F238E27FC236}">
                <a16:creationId xmlns:a16="http://schemas.microsoft.com/office/drawing/2014/main" id="{4932ED2A-326E-49EE-BC82-7EF9E744C1EC}"/>
              </a:ext>
            </a:extLst>
          </p:cNvPr>
          <p:cNvSpPr>
            <a:spLocks noGrp="1"/>
          </p:cNvSpPr>
          <p:nvPr>
            <p:ph type="body" sz="quarter" idx="10"/>
          </p:nvPr>
        </p:nvSpPr>
        <p:spPr>
          <a:xfrm>
            <a:off x="324001" y="1035824"/>
            <a:ext cx="9698038" cy="365939"/>
          </a:xfrm>
        </p:spPr>
        <p:txBody>
          <a:bodyPr bIns="57600" anchor="t" anchorCtr="0">
            <a:spAutoFit/>
          </a:bodyPr>
          <a:lstStyle>
            <a:lvl1pPr>
              <a:defRPr b="1"/>
            </a:lvl1pPr>
          </a:lstStyle>
          <a:p>
            <a:pPr lvl="0"/>
            <a:r>
              <a:rPr lang="de-DE"/>
              <a:t>Mastertextformat bearbeiten</a:t>
            </a:r>
          </a:p>
        </p:txBody>
      </p:sp>
      <p:sp>
        <p:nvSpPr>
          <p:cNvPr id="4" name="Titel 3">
            <a:extLst>
              <a:ext uri="{FF2B5EF4-FFF2-40B4-BE49-F238E27FC236}">
                <a16:creationId xmlns:a16="http://schemas.microsoft.com/office/drawing/2014/main" id="{B26A37EC-14BE-4C6F-AF7B-89CDA6E90A0C}"/>
              </a:ext>
            </a:extLst>
          </p:cNvPr>
          <p:cNvSpPr>
            <a:spLocks noGrp="1"/>
          </p:cNvSpPr>
          <p:nvPr>
            <p:ph type="title"/>
          </p:nvPr>
        </p:nvSpPr>
        <p:spPr>
          <a:xfrm>
            <a:off x="324000" y="539600"/>
            <a:ext cx="9697138" cy="415370"/>
          </a:xfrm>
        </p:spPr>
        <p:txBody>
          <a:bodyPr>
            <a:noAutofit/>
          </a:bodyPr>
          <a:lstStyle>
            <a:lvl1pPr>
              <a:defRPr sz="2700"/>
            </a:lvl1pPr>
          </a:lstStyle>
          <a:p>
            <a:r>
              <a:rPr lang="de-DE"/>
              <a:t>Mastertitelformat bearbeiten</a:t>
            </a:r>
          </a:p>
        </p:txBody>
      </p:sp>
      <p:sp>
        <p:nvSpPr>
          <p:cNvPr id="5" name="Date Placeholder 4">
            <a:extLst>
              <a:ext uri="{FF2B5EF4-FFF2-40B4-BE49-F238E27FC236}">
                <a16:creationId xmlns:a16="http://schemas.microsoft.com/office/drawing/2014/main" id="{AED57712-04BF-4B3F-8B72-DDB201F2DA70}"/>
              </a:ext>
            </a:extLst>
          </p:cNvPr>
          <p:cNvSpPr>
            <a:spLocks noGrp="1"/>
          </p:cNvSpPr>
          <p:nvPr>
            <p:ph type="dt" sz="half" idx="11"/>
          </p:nvPr>
        </p:nvSpPr>
        <p:spPr/>
        <p:txBody>
          <a:bodyPr/>
          <a:lstStyle/>
          <a:p>
            <a:r>
              <a:rPr lang="de-DE"/>
              <a:t>07.10.2022 | Workshop DAR | Mackuth, Buchner, Hasslbauer, Schmideder</a:t>
            </a:r>
            <a:endParaRPr lang="en-GB"/>
          </a:p>
        </p:txBody>
      </p:sp>
      <p:sp>
        <p:nvSpPr>
          <p:cNvPr id="7" name="Slide Number Placeholder 6">
            <a:extLst>
              <a:ext uri="{FF2B5EF4-FFF2-40B4-BE49-F238E27FC236}">
                <a16:creationId xmlns:a16="http://schemas.microsoft.com/office/drawing/2014/main" id="{C4CF2EF7-AC30-4205-B9B9-8DC21232C6D9}"/>
              </a:ext>
            </a:extLst>
          </p:cNvPr>
          <p:cNvSpPr>
            <a:spLocks noGrp="1"/>
          </p:cNvSpPr>
          <p:nvPr>
            <p:ph type="sldNum" sz="quarter" idx="13"/>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1002537585"/>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p:cSld name="Title, Pictur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45721C-3415-4FC1-A2C8-F7C0818B32C7}"/>
              </a:ext>
            </a:extLst>
          </p:cNvPr>
          <p:cNvSpPr>
            <a:spLocks noGrp="1"/>
          </p:cNvSpPr>
          <p:nvPr>
            <p:ph type="title"/>
          </p:nvPr>
        </p:nvSpPr>
        <p:spPr/>
        <p:txBody>
          <a:bodyPr/>
          <a:lstStyle>
            <a:lvl1pPr>
              <a:defRPr sz="2700"/>
            </a:lvl1pPr>
          </a:lstStyle>
          <a:p>
            <a:r>
              <a:rPr lang="de-DE"/>
              <a:t>Mastertitelformat bearbeiten</a:t>
            </a:r>
          </a:p>
        </p:txBody>
      </p:sp>
      <p:sp>
        <p:nvSpPr>
          <p:cNvPr id="3" name="Datumsplatzhalter 2">
            <a:extLst>
              <a:ext uri="{FF2B5EF4-FFF2-40B4-BE49-F238E27FC236}">
                <a16:creationId xmlns:a16="http://schemas.microsoft.com/office/drawing/2014/main" id="{26EFB683-5C1B-417D-8869-8F30D18305E7}"/>
              </a:ext>
            </a:extLst>
          </p:cNvPr>
          <p:cNvSpPr>
            <a:spLocks noGrp="1"/>
          </p:cNvSpPr>
          <p:nvPr>
            <p:ph type="dt" sz="half" idx="10"/>
          </p:nvPr>
        </p:nvSpPr>
        <p:spPr/>
        <p:txBody>
          <a:bodyPr/>
          <a:lstStyle/>
          <a:p>
            <a:r>
              <a:rPr lang="de-DE"/>
              <a:t>07.10.2022 | Workshop DAR | Mackuth, Buchner, Hasslbauer, Schmideder</a:t>
            </a:r>
            <a:endParaRPr lang="en-US"/>
          </a:p>
        </p:txBody>
      </p:sp>
      <p:sp>
        <p:nvSpPr>
          <p:cNvPr id="4" name="Foliennummernplatzhalter 3">
            <a:extLst>
              <a:ext uri="{FF2B5EF4-FFF2-40B4-BE49-F238E27FC236}">
                <a16:creationId xmlns:a16="http://schemas.microsoft.com/office/drawing/2014/main" id="{51F3A99E-3F75-4D2E-A598-68FC097C7B94}"/>
              </a:ext>
            </a:extLst>
          </p:cNvPr>
          <p:cNvSpPr>
            <a:spLocks noGrp="1"/>
          </p:cNvSpPr>
          <p:nvPr>
            <p:ph type="sldNum" sz="quarter" idx="11"/>
          </p:nvPr>
        </p:nvSpPr>
        <p:spPr/>
        <p:txBody>
          <a:bodyPr/>
          <a:lstStyle/>
          <a:p>
            <a:fld id="{173FEA60-B56A-DE49-B4F9-939AB62E9280}" type="slidenum">
              <a:rPr lang="de-DE" smtClean="0"/>
              <a:pPr/>
              <a:t>‹Nr.›</a:t>
            </a:fld>
            <a:endParaRPr lang="de-DE"/>
          </a:p>
        </p:txBody>
      </p:sp>
      <p:sp>
        <p:nvSpPr>
          <p:cNvPr id="7" name="Bildplatzhalter 6">
            <a:extLst>
              <a:ext uri="{FF2B5EF4-FFF2-40B4-BE49-F238E27FC236}">
                <a16:creationId xmlns:a16="http://schemas.microsoft.com/office/drawing/2014/main" id="{6590F12C-EA5E-4330-99A4-B535D6E0A2B2}"/>
              </a:ext>
            </a:extLst>
          </p:cNvPr>
          <p:cNvSpPr>
            <a:spLocks noGrp="1"/>
          </p:cNvSpPr>
          <p:nvPr>
            <p:ph type="pic" sz="quarter" idx="13"/>
          </p:nvPr>
        </p:nvSpPr>
        <p:spPr>
          <a:xfrm>
            <a:off x="0" y="1525589"/>
            <a:ext cx="12195175" cy="4852351"/>
          </a:xfrm>
        </p:spPr>
        <p:txBody>
          <a:bodyPr/>
          <a:lstStyle/>
          <a:p>
            <a:r>
              <a:rPr lang="de-DE"/>
              <a:t>Bild durch Klicken auf Symbol hinzufügen</a:t>
            </a:r>
          </a:p>
        </p:txBody>
      </p:sp>
    </p:spTree>
    <p:extLst>
      <p:ext uri="{BB962C8B-B14F-4D97-AF65-F5344CB8AC3E}">
        <p14:creationId xmlns:p14="http://schemas.microsoft.com/office/powerpoint/2010/main" val="663062607"/>
      </p:ext>
    </p:extLst>
  </p:cSld>
  <p:clrMapOvr>
    <a:masterClrMapping/>
  </p:clrMapOvr>
  <p:extLst>
    <p:ext uri="{DCECCB84-F9BA-43D5-87BE-67443E8EF086}">
      <p15:sldGuideLst xmlns:p15="http://schemas.microsoft.com/office/powerpoint/2012/main"/>
    </p:ext>
  </p:extLst>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p:cSld name="Title, Subtitle, Picture">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4932ED2A-326E-49EE-BC82-7EF9E744C1EC}"/>
              </a:ext>
            </a:extLst>
          </p:cNvPr>
          <p:cNvSpPr>
            <a:spLocks noGrp="1"/>
          </p:cNvSpPr>
          <p:nvPr>
            <p:ph type="body" sz="quarter" idx="10"/>
          </p:nvPr>
        </p:nvSpPr>
        <p:spPr>
          <a:xfrm>
            <a:off x="324001" y="1035824"/>
            <a:ext cx="9698038" cy="365939"/>
          </a:xfrm>
        </p:spPr>
        <p:txBody>
          <a:bodyPr bIns="57600" anchor="t" anchorCtr="0">
            <a:spAutoFit/>
          </a:bodyPr>
          <a:lstStyle>
            <a:lvl1pPr>
              <a:defRPr b="1"/>
            </a:lvl1pPr>
          </a:lstStyle>
          <a:p>
            <a:pPr lvl="0"/>
            <a:r>
              <a:rPr lang="de-DE"/>
              <a:t>Mastertextformat bearbeiten</a:t>
            </a:r>
          </a:p>
        </p:txBody>
      </p:sp>
      <p:sp>
        <p:nvSpPr>
          <p:cNvPr id="4" name="Titel 3">
            <a:extLst>
              <a:ext uri="{FF2B5EF4-FFF2-40B4-BE49-F238E27FC236}">
                <a16:creationId xmlns:a16="http://schemas.microsoft.com/office/drawing/2014/main" id="{B26A37EC-14BE-4C6F-AF7B-89CDA6E90A0C}"/>
              </a:ext>
            </a:extLst>
          </p:cNvPr>
          <p:cNvSpPr>
            <a:spLocks noGrp="1"/>
          </p:cNvSpPr>
          <p:nvPr>
            <p:ph type="title"/>
          </p:nvPr>
        </p:nvSpPr>
        <p:spPr>
          <a:xfrm>
            <a:off x="324000" y="539600"/>
            <a:ext cx="9697138" cy="415370"/>
          </a:xfrm>
        </p:spPr>
        <p:txBody>
          <a:bodyPr>
            <a:noAutofit/>
          </a:bodyPr>
          <a:lstStyle>
            <a:lvl1pPr>
              <a:defRPr sz="2700"/>
            </a:lvl1pPr>
          </a:lstStyle>
          <a:p>
            <a:r>
              <a:rPr lang="de-DE"/>
              <a:t>Mastertitelformat bearbeiten</a:t>
            </a:r>
          </a:p>
        </p:txBody>
      </p:sp>
      <p:sp>
        <p:nvSpPr>
          <p:cNvPr id="8" name="Bildplatzhalter 6">
            <a:extLst>
              <a:ext uri="{FF2B5EF4-FFF2-40B4-BE49-F238E27FC236}">
                <a16:creationId xmlns:a16="http://schemas.microsoft.com/office/drawing/2014/main" id="{79B978D3-FF7B-44EB-B697-CAE0ACBD2AF6}"/>
              </a:ext>
            </a:extLst>
          </p:cNvPr>
          <p:cNvSpPr>
            <a:spLocks noGrp="1"/>
          </p:cNvSpPr>
          <p:nvPr>
            <p:ph type="pic" sz="quarter" idx="13"/>
          </p:nvPr>
        </p:nvSpPr>
        <p:spPr>
          <a:xfrm>
            <a:off x="0" y="1525590"/>
            <a:ext cx="12195175" cy="4852351"/>
          </a:xfrm>
        </p:spPr>
        <p:txBody>
          <a:bodyPr/>
          <a:lstStyle/>
          <a:p>
            <a:r>
              <a:rPr lang="de-DE"/>
              <a:t>Bild durch Klicken auf Symbol hinzufügen</a:t>
            </a:r>
          </a:p>
        </p:txBody>
      </p:sp>
      <p:sp>
        <p:nvSpPr>
          <p:cNvPr id="5" name="Date Placeholder 4">
            <a:extLst>
              <a:ext uri="{FF2B5EF4-FFF2-40B4-BE49-F238E27FC236}">
                <a16:creationId xmlns:a16="http://schemas.microsoft.com/office/drawing/2014/main" id="{9043D12D-BCFA-4E25-8C47-EB02F8B42A9F}"/>
              </a:ext>
            </a:extLst>
          </p:cNvPr>
          <p:cNvSpPr>
            <a:spLocks noGrp="1"/>
          </p:cNvSpPr>
          <p:nvPr>
            <p:ph type="dt" sz="half" idx="14"/>
          </p:nvPr>
        </p:nvSpPr>
        <p:spPr/>
        <p:txBody>
          <a:bodyPr/>
          <a:lstStyle/>
          <a:p>
            <a:r>
              <a:rPr lang="de-DE"/>
              <a:t>07.10.2022 | Workshop DAR | Mackuth, Buchner, Hasslbauer, Schmideder</a:t>
            </a:r>
            <a:endParaRPr lang="en-GB"/>
          </a:p>
        </p:txBody>
      </p:sp>
      <p:sp>
        <p:nvSpPr>
          <p:cNvPr id="7" name="Slide Number Placeholder 6">
            <a:extLst>
              <a:ext uri="{FF2B5EF4-FFF2-40B4-BE49-F238E27FC236}">
                <a16:creationId xmlns:a16="http://schemas.microsoft.com/office/drawing/2014/main" id="{A379FF43-ABFE-4B4E-9C3E-CB52FAEE48B8}"/>
              </a:ext>
            </a:extLst>
          </p:cNvPr>
          <p:cNvSpPr>
            <a:spLocks noGrp="1"/>
          </p:cNvSpPr>
          <p:nvPr>
            <p:ph type="sldNum" sz="quarter" idx="16"/>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30753446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Subtitle, Picture, Content">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4932ED2A-326E-49EE-BC82-7EF9E744C1EC}"/>
              </a:ext>
            </a:extLst>
          </p:cNvPr>
          <p:cNvSpPr>
            <a:spLocks noGrp="1"/>
          </p:cNvSpPr>
          <p:nvPr>
            <p:ph type="body" sz="quarter" idx="10"/>
          </p:nvPr>
        </p:nvSpPr>
        <p:spPr>
          <a:xfrm>
            <a:off x="324001" y="1035824"/>
            <a:ext cx="9698038" cy="365939"/>
          </a:xfrm>
        </p:spPr>
        <p:txBody>
          <a:bodyPr bIns="57600" anchor="t" anchorCtr="0">
            <a:spAutoFit/>
          </a:bodyPr>
          <a:lstStyle>
            <a:lvl1pPr>
              <a:defRPr b="1"/>
            </a:lvl1pPr>
          </a:lstStyle>
          <a:p>
            <a:pPr lvl="0"/>
            <a:r>
              <a:rPr lang="en-US"/>
              <a:t>Click to edit Master text styles</a:t>
            </a:r>
          </a:p>
        </p:txBody>
      </p:sp>
      <p:sp>
        <p:nvSpPr>
          <p:cNvPr id="4" name="Titel 3">
            <a:extLst>
              <a:ext uri="{FF2B5EF4-FFF2-40B4-BE49-F238E27FC236}">
                <a16:creationId xmlns:a16="http://schemas.microsoft.com/office/drawing/2014/main" id="{B26A37EC-14BE-4C6F-AF7B-89CDA6E90A0C}"/>
              </a:ext>
            </a:extLst>
          </p:cNvPr>
          <p:cNvSpPr>
            <a:spLocks noGrp="1"/>
          </p:cNvSpPr>
          <p:nvPr>
            <p:ph type="title"/>
          </p:nvPr>
        </p:nvSpPr>
        <p:spPr>
          <a:xfrm>
            <a:off x="324000" y="539600"/>
            <a:ext cx="9697138" cy="415370"/>
          </a:xfrm>
        </p:spPr>
        <p:txBody>
          <a:bodyPr>
            <a:noAutofit/>
          </a:bodyPr>
          <a:lstStyle>
            <a:lvl1pPr>
              <a:defRPr sz="2700"/>
            </a:lvl1pPr>
          </a:lstStyle>
          <a:p>
            <a:r>
              <a:rPr lang="en-US"/>
              <a:t>Click to edit Master title style</a:t>
            </a:r>
            <a:endParaRPr lang="de-DE"/>
          </a:p>
        </p:txBody>
      </p:sp>
      <p:sp>
        <p:nvSpPr>
          <p:cNvPr id="10" name="Inhaltsplatzhalter 3">
            <a:extLst>
              <a:ext uri="{FF2B5EF4-FFF2-40B4-BE49-F238E27FC236}">
                <a16:creationId xmlns:a16="http://schemas.microsoft.com/office/drawing/2014/main" id="{1FFB7F91-C47F-45F3-97AF-6C1E4EBCD0E2}"/>
              </a:ext>
            </a:extLst>
          </p:cNvPr>
          <p:cNvSpPr>
            <a:spLocks noGrp="1"/>
          </p:cNvSpPr>
          <p:nvPr>
            <p:ph sz="quarter" idx="11"/>
          </p:nvPr>
        </p:nvSpPr>
        <p:spPr>
          <a:xfrm>
            <a:off x="6276794" y="1525588"/>
            <a:ext cx="5592794" cy="47837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9" name="Bildplatzhalter 4">
            <a:extLst>
              <a:ext uri="{FF2B5EF4-FFF2-40B4-BE49-F238E27FC236}">
                <a16:creationId xmlns:a16="http://schemas.microsoft.com/office/drawing/2014/main" id="{423EDF0F-554B-4A11-861D-4D88B8B50A55}"/>
              </a:ext>
            </a:extLst>
          </p:cNvPr>
          <p:cNvSpPr>
            <a:spLocks noGrp="1"/>
          </p:cNvSpPr>
          <p:nvPr>
            <p:ph type="pic" sz="quarter" idx="12"/>
          </p:nvPr>
        </p:nvSpPr>
        <p:spPr>
          <a:xfrm>
            <a:off x="1" y="1525588"/>
            <a:ext cx="5918200" cy="4852353"/>
          </a:xfrm>
        </p:spPr>
        <p:txBody>
          <a:bodyPr/>
          <a:lstStyle/>
          <a:p>
            <a:r>
              <a:rPr lang="en-US"/>
              <a:t>Click icon to add picture</a:t>
            </a:r>
            <a:endParaRPr lang="de-DE"/>
          </a:p>
        </p:txBody>
      </p:sp>
      <p:sp>
        <p:nvSpPr>
          <p:cNvPr id="5" name="Date Placeholder 4">
            <a:extLst>
              <a:ext uri="{FF2B5EF4-FFF2-40B4-BE49-F238E27FC236}">
                <a16:creationId xmlns:a16="http://schemas.microsoft.com/office/drawing/2014/main" id="{933DA395-3E69-4793-815C-4BD7B0CA3DD9}"/>
              </a:ext>
            </a:extLst>
          </p:cNvPr>
          <p:cNvSpPr>
            <a:spLocks noGrp="1"/>
          </p:cNvSpPr>
          <p:nvPr>
            <p:ph type="dt" sz="half" idx="13"/>
          </p:nvPr>
        </p:nvSpPr>
        <p:spPr/>
        <p:txBody>
          <a:bodyPr/>
          <a:lstStyle/>
          <a:p>
            <a:r>
              <a:rPr lang="de-DE"/>
              <a:t>07.10.2022 | Workshop DAR | Mackuth, Buchner, Hasslbauer, Schmideder</a:t>
            </a:r>
            <a:endParaRPr lang="en-GB"/>
          </a:p>
        </p:txBody>
      </p:sp>
      <p:sp>
        <p:nvSpPr>
          <p:cNvPr id="7" name="Slide Number Placeholder 6">
            <a:extLst>
              <a:ext uri="{FF2B5EF4-FFF2-40B4-BE49-F238E27FC236}">
                <a16:creationId xmlns:a16="http://schemas.microsoft.com/office/drawing/2014/main" id="{6B8EC4E8-7F76-4D56-AF1E-108176F613DF}"/>
              </a:ext>
            </a:extLst>
          </p:cNvPr>
          <p:cNvSpPr>
            <a:spLocks noGrp="1"/>
          </p:cNvSpPr>
          <p:nvPr>
            <p:ph type="sldNum" sz="quarter" idx="15"/>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4019399722"/>
      </p:ext>
    </p:extLst>
  </p:cSld>
  <p:clrMapOvr>
    <a:masterClrMapping/>
  </p:clrMapOvr>
  <p:extLst>
    <p:ext uri="{DCECCB84-F9BA-43D5-87BE-67443E8EF086}">
      <p15:sldGuideLst xmlns:p15="http://schemas.microsoft.com/office/powerpoint/2012/main">
        <p15:guide id="1" pos="3728">
          <p15:clr>
            <a:srgbClr val="FBAE40"/>
          </p15:clr>
        </p15:guide>
        <p15:guide id="2" pos="3954">
          <p15:clr>
            <a:srgbClr val="FBAE40"/>
          </p15:clr>
        </p15:guide>
      </p15:sldGuideLst>
    </p:ext>
  </p:extLst>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p:cSld name="Picture Full Slide, Logo black">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4C09F1BC-4191-418E-9D60-15088F46A1DB}"/>
              </a:ext>
            </a:extLst>
          </p:cNvPr>
          <p:cNvSpPr>
            <a:spLocks noGrp="1"/>
          </p:cNvSpPr>
          <p:nvPr>
            <p:ph type="dt" sz="half" idx="10"/>
          </p:nvPr>
        </p:nvSpPr>
        <p:spPr/>
        <p:txBody>
          <a:bodyPr/>
          <a:lstStyle/>
          <a:p>
            <a:r>
              <a:rPr lang="de-DE"/>
              <a:t>07.10.2022 | Workshop DAR | Mackuth, Buchner, Hasslbauer, Schmideder</a:t>
            </a:r>
            <a:endParaRPr lang="en-US"/>
          </a:p>
        </p:txBody>
      </p:sp>
      <p:sp>
        <p:nvSpPr>
          <p:cNvPr id="4" name="Foliennummernplatzhalter 3">
            <a:extLst>
              <a:ext uri="{FF2B5EF4-FFF2-40B4-BE49-F238E27FC236}">
                <a16:creationId xmlns:a16="http://schemas.microsoft.com/office/drawing/2014/main" id="{AE0405F1-3BDE-4889-A1F6-CF2AAC2E732E}"/>
              </a:ext>
            </a:extLst>
          </p:cNvPr>
          <p:cNvSpPr>
            <a:spLocks noGrp="1"/>
          </p:cNvSpPr>
          <p:nvPr>
            <p:ph type="sldNum" sz="quarter" idx="11"/>
          </p:nvPr>
        </p:nvSpPr>
        <p:spPr/>
        <p:txBody>
          <a:bodyPr/>
          <a:lstStyle/>
          <a:p>
            <a:fld id="{173FEA60-B56A-DE49-B4F9-939AB62E9280}" type="slidenum">
              <a:rPr lang="de-DE" smtClean="0"/>
              <a:pPr/>
              <a:t>‹Nr.›</a:t>
            </a:fld>
            <a:endParaRPr lang="de-DE"/>
          </a:p>
        </p:txBody>
      </p:sp>
      <p:sp>
        <p:nvSpPr>
          <p:cNvPr id="7" name="Bildplatzhalter 6">
            <a:extLst>
              <a:ext uri="{FF2B5EF4-FFF2-40B4-BE49-F238E27FC236}">
                <a16:creationId xmlns:a16="http://schemas.microsoft.com/office/drawing/2014/main" id="{7B5FEBDD-01F1-4380-AFBD-60C591F020C8}"/>
              </a:ext>
            </a:extLst>
          </p:cNvPr>
          <p:cNvSpPr>
            <a:spLocks noGrp="1"/>
          </p:cNvSpPr>
          <p:nvPr>
            <p:ph type="pic" sz="quarter" idx="13"/>
          </p:nvPr>
        </p:nvSpPr>
        <p:spPr>
          <a:xfrm>
            <a:off x="1" y="0"/>
            <a:ext cx="12195174" cy="6377940"/>
          </a:xfrm>
        </p:spPr>
        <p:txBody>
          <a:bodyPr/>
          <a:lstStyle/>
          <a:p>
            <a:r>
              <a:rPr lang="de-DE"/>
              <a:t>Bild durch Klicken auf Symbol hinzufügen</a:t>
            </a:r>
          </a:p>
        </p:txBody>
      </p:sp>
      <p:sp>
        <p:nvSpPr>
          <p:cNvPr id="6" name="Textplatzhalter 5">
            <a:extLst>
              <a:ext uri="{FF2B5EF4-FFF2-40B4-BE49-F238E27FC236}">
                <a16:creationId xmlns:a16="http://schemas.microsoft.com/office/drawing/2014/main" id="{0C5C5A62-E6C1-4C29-B9F5-950EF9ADA967}"/>
              </a:ext>
            </a:extLst>
          </p:cNvPr>
          <p:cNvSpPr>
            <a:spLocks noGrp="1"/>
          </p:cNvSpPr>
          <p:nvPr>
            <p:ph type="body" sz="quarter" idx="14"/>
          </p:nvPr>
        </p:nvSpPr>
        <p:spPr>
          <a:xfrm>
            <a:off x="10573588" y="324000"/>
            <a:ext cx="1296000" cy="550657"/>
          </a:xfrm>
          <a:blipFill>
            <a:blip r:embed="rId2"/>
            <a:stretch>
              <a:fillRect/>
            </a:stretch>
          </a:blipFill>
        </p:spPr>
        <p:txBody>
          <a:bodyPr/>
          <a:lstStyle>
            <a:lvl1pPr>
              <a:defRPr>
                <a:noFill/>
              </a:defRPr>
            </a:lvl1pPr>
          </a:lstStyle>
          <a:p>
            <a:pPr lvl="0"/>
            <a:r>
              <a:rPr lang="de-DE"/>
              <a:t>Mastertextformat bearbeiten</a:t>
            </a:r>
          </a:p>
        </p:txBody>
      </p:sp>
    </p:spTree>
    <p:extLst>
      <p:ext uri="{BB962C8B-B14F-4D97-AF65-F5344CB8AC3E}">
        <p14:creationId xmlns:p14="http://schemas.microsoft.com/office/powerpoint/2010/main" val="3317321182"/>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p:cSld name="Picture Full Slide, Logo whit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4C09F1BC-4191-418E-9D60-15088F46A1DB}"/>
              </a:ext>
            </a:extLst>
          </p:cNvPr>
          <p:cNvSpPr>
            <a:spLocks noGrp="1"/>
          </p:cNvSpPr>
          <p:nvPr>
            <p:ph type="dt" sz="half" idx="10"/>
          </p:nvPr>
        </p:nvSpPr>
        <p:spPr/>
        <p:txBody>
          <a:bodyPr/>
          <a:lstStyle/>
          <a:p>
            <a:r>
              <a:rPr lang="de-DE"/>
              <a:t>07.10.2022 | Workshop DAR | Mackuth, Buchner, Hasslbauer, Schmideder</a:t>
            </a:r>
            <a:endParaRPr lang="en-US"/>
          </a:p>
        </p:txBody>
      </p:sp>
      <p:sp>
        <p:nvSpPr>
          <p:cNvPr id="4" name="Foliennummernplatzhalter 3">
            <a:extLst>
              <a:ext uri="{FF2B5EF4-FFF2-40B4-BE49-F238E27FC236}">
                <a16:creationId xmlns:a16="http://schemas.microsoft.com/office/drawing/2014/main" id="{AE0405F1-3BDE-4889-A1F6-CF2AAC2E732E}"/>
              </a:ext>
            </a:extLst>
          </p:cNvPr>
          <p:cNvSpPr>
            <a:spLocks noGrp="1"/>
          </p:cNvSpPr>
          <p:nvPr>
            <p:ph type="sldNum" sz="quarter" idx="11"/>
          </p:nvPr>
        </p:nvSpPr>
        <p:spPr/>
        <p:txBody>
          <a:bodyPr/>
          <a:lstStyle/>
          <a:p>
            <a:fld id="{173FEA60-B56A-DE49-B4F9-939AB62E9280}" type="slidenum">
              <a:rPr lang="de-DE" smtClean="0"/>
              <a:pPr/>
              <a:t>‹Nr.›</a:t>
            </a:fld>
            <a:endParaRPr lang="de-DE"/>
          </a:p>
        </p:txBody>
      </p:sp>
      <p:sp>
        <p:nvSpPr>
          <p:cNvPr id="7" name="Bildplatzhalter 6">
            <a:extLst>
              <a:ext uri="{FF2B5EF4-FFF2-40B4-BE49-F238E27FC236}">
                <a16:creationId xmlns:a16="http://schemas.microsoft.com/office/drawing/2014/main" id="{7B5FEBDD-01F1-4380-AFBD-60C591F020C8}"/>
              </a:ext>
            </a:extLst>
          </p:cNvPr>
          <p:cNvSpPr>
            <a:spLocks noGrp="1"/>
          </p:cNvSpPr>
          <p:nvPr>
            <p:ph type="pic" sz="quarter" idx="13"/>
          </p:nvPr>
        </p:nvSpPr>
        <p:spPr>
          <a:xfrm>
            <a:off x="1" y="0"/>
            <a:ext cx="12195174" cy="6377940"/>
          </a:xfrm>
        </p:spPr>
        <p:txBody>
          <a:bodyPr/>
          <a:lstStyle/>
          <a:p>
            <a:r>
              <a:rPr lang="de-DE"/>
              <a:t>Bild durch Klicken auf Symbol hinzufügen</a:t>
            </a:r>
          </a:p>
        </p:txBody>
      </p:sp>
      <p:sp>
        <p:nvSpPr>
          <p:cNvPr id="6" name="Textplatzhalter 5">
            <a:extLst>
              <a:ext uri="{FF2B5EF4-FFF2-40B4-BE49-F238E27FC236}">
                <a16:creationId xmlns:a16="http://schemas.microsoft.com/office/drawing/2014/main" id="{0C5C5A62-E6C1-4C29-B9F5-950EF9ADA967}"/>
              </a:ext>
            </a:extLst>
          </p:cNvPr>
          <p:cNvSpPr>
            <a:spLocks noGrp="1"/>
          </p:cNvSpPr>
          <p:nvPr>
            <p:ph type="body" sz="quarter" idx="14"/>
          </p:nvPr>
        </p:nvSpPr>
        <p:spPr>
          <a:xfrm>
            <a:off x="10573588" y="324000"/>
            <a:ext cx="1296000" cy="550657"/>
          </a:xfrm>
          <a:blipFill>
            <a:blip r:embed="rId2"/>
            <a:stretch>
              <a:fillRect/>
            </a:stretch>
          </a:blipFill>
        </p:spPr>
        <p:txBody>
          <a:bodyPr/>
          <a:lstStyle>
            <a:lvl1pPr>
              <a:defRPr>
                <a:noFill/>
              </a:defRPr>
            </a:lvl1pPr>
          </a:lstStyle>
          <a:p>
            <a:pPr lvl="0"/>
            <a:r>
              <a:rPr lang="de-DE"/>
              <a:t>Mastertextformat bearbeiten</a:t>
            </a:r>
          </a:p>
        </p:txBody>
      </p:sp>
    </p:spTree>
    <p:extLst>
      <p:ext uri="{BB962C8B-B14F-4D97-AF65-F5344CB8AC3E}">
        <p14:creationId xmlns:p14="http://schemas.microsoft.com/office/powerpoint/2010/main" val="2448911469"/>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D9088F4-EC4B-4D26-84A3-39A891A600D8}"/>
              </a:ext>
            </a:extLst>
          </p:cNvPr>
          <p:cNvSpPr>
            <a:spLocks noGrp="1"/>
          </p:cNvSpPr>
          <p:nvPr>
            <p:ph type="dt" sz="half" idx="10"/>
          </p:nvPr>
        </p:nvSpPr>
        <p:spPr/>
        <p:txBody>
          <a:bodyPr/>
          <a:lstStyle/>
          <a:p>
            <a:r>
              <a:rPr lang="de-DE"/>
              <a:t>07.10.2022 | Workshop DAR | Mackuth, Buchner, Hasslbauer, Schmideder</a:t>
            </a:r>
            <a:endParaRPr lang="en-GB"/>
          </a:p>
        </p:txBody>
      </p:sp>
      <p:sp>
        <p:nvSpPr>
          <p:cNvPr id="5" name="Slide Number Placeholder 4">
            <a:extLst>
              <a:ext uri="{FF2B5EF4-FFF2-40B4-BE49-F238E27FC236}">
                <a16:creationId xmlns:a16="http://schemas.microsoft.com/office/drawing/2014/main" id="{E6648925-414B-4492-A9D9-101BED9DF105}"/>
              </a:ext>
            </a:extLst>
          </p:cNvPr>
          <p:cNvSpPr>
            <a:spLocks noGrp="1"/>
          </p:cNvSpPr>
          <p:nvPr>
            <p:ph type="sldNum" sz="quarter" idx="12"/>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1527851584"/>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p:cSld name="Empty grey">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128A97ED-EA90-46F5-AB88-22726313DD7C}"/>
              </a:ext>
            </a:extLst>
          </p:cNvPr>
          <p:cNvSpPr/>
          <p:nvPr/>
        </p:nvSpPr>
        <p:spPr>
          <a:xfrm>
            <a:off x="-1" y="2648932"/>
            <a:ext cx="12195175" cy="3727379"/>
          </a:xfrm>
          <a:prstGeom prst="rect">
            <a:avLst/>
          </a:prstGeom>
          <a:gradFill>
            <a:gsLst>
              <a:gs pos="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Date Placeholder 2">
            <a:extLst>
              <a:ext uri="{FF2B5EF4-FFF2-40B4-BE49-F238E27FC236}">
                <a16:creationId xmlns:a16="http://schemas.microsoft.com/office/drawing/2014/main" id="{F8A6225F-E63E-4995-BC5A-0812E3961EAC}"/>
              </a:ext>
            </a:extLst>
          </p:cNvPr>
          <p:cNvSpPr>
            <a:spLocks noGrp="1"/>
          </p:cNvSpPr>
          <p:nvPr>
            <p:ph type="dt" sz="half" idx="10"/>
          </p:nvPr>
        </p:nvSpPr>
        <p:spPr/>
        <p:txBody>
          <a:bodyPr/>
          <a:lstStyle/>
          <a:p>
            <a:r>
              <a:rPr lang="de-DE"/>
              <a:t>07.10.2022 | Workshop DAR | Mackuth, Buchner, Hasslbauer, Schmideder</a:t>
            </a:r>
            <a:endParaRPr lang="en-GB"/>
          </a:p>
        </p:txBody>
      </p:sp>
      <p:sp>
        <p:nvSpPr>
          <p:cNvPr id="6" name="Slide Number Placeholder 5">
            <a:extLst>
              <a:ext uri="{FF2B5EF4-FFF2-40B4-BE49-F238E27FC236}">
                <a16:creationId xmlns:a16="http://schemas.microsoft.com/office/drawing/2014/main" id="{B1C4674D-C87D-49D5-869B-60FB1113C88E}"/>
              </a:ext>
            </a:extLst>
          </p:cNvPr>
          <p:cNvSpPr>
            <a:spLocks noGrp="1"/>
          </p:cNvSpPr>
          <p:nvPr>
            <p:ph type="sldNum" sz="quarter" idx="12"/>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2544753497"/>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showMasterSp="0" preserve="1">
  <p:cSld name="Last Page grey">
    <p:spTree>
      <p:nvGrpSpPr>
        <p:cNvPr id="1" name=""/>
        <p:cNvGrpSpPr/>
        <p:nvPr/>
      </p:nvGrpSpPr>
      <p:grpSpPr>
        <a:xfrm>
          <a:off x="0" y="0"/>
          <a:ext cx="0" cy="0"/>
          <a:chOff x="0" y="0"/>
          <a:chExt cx="0" cy="0"/>
        </a:xfrm>
      </p:grpSpPr>
      <p:sp>
        <p:nvSpPr>
          <p:cNvPr id="2" name="Rechteck 1"/>
          <p:cNvSpPr/>
          <p:nvPr/>
        </p:nvSpPr>
        <p:spPr>
          <a:xfrm>
            <a:off x="0" y="0"/>
            <a:ext cx="12195175" cy="6858000"/>
          </a:xfrm>
          <a:prstGeom prst="rect">
            <a:avLst/>
          </a:prstGeom>
          <a:gradFill>
            <a:gsLst>
              <a:gs pos="554">
                <a:schemeClr val="accent2">
                  <a:lumMod val="60000"/>
                  <a:lumOff val="40000"/>
                </a:schemeClr>
              </a:gs>
              <a:gs pos="100000">
                <a:schemeClr val="bg1">
                  <a:lumMod val="95000"/>
                </a:schemeClr>
              </a:gs>
              <a:gs pos="65000">
                <a:schemeClr val="accent2">
                  <a:lumMod val="40000"/>
                  <a:lumOff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p:cNvSpPr/>
          <p:nvPr/>
        </p:nvSpPr>
        <p:spPr>
          <a:xfrm>
            <a:off x="3897045" y="1632247"/>
            <a:ext cx="4401084" cy="2811566"/>
          </a:xfrm>
          <a:prstGeom prst="rect">
            <a:avLst/>
          </a:prstGeom>
          <a:solidFill>
            <a:schemeClr val="bg2"/>
          </a:solidFill>
          <a:ln w="9525">
            <a:noFill/>
          </a:ln>
          <a:effectLst>
            <a:outerShdw blurRad="88900" dir="13500000" sy="23000" kx="1200000" algn="b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Bild 20" descr="DRX_LO1407_RGB_RZ.eps">
            <a:extLst>
              <a:ext uri="{FF2B5EF4-FFF2-40B4-BE49-F238E27FC236}">
                <a16:creationId xmlns:a16="http://schemas.microsoft.com/office/drawing/2014/main" id="{DF95B297-28A4-41B2-B66D-87B0A43E79FB}"/>
              </a:ext>
            </a:extLst>
          </p:cNvPr>
          <p:cNvPicPr>
            <a:picLocks noChangeAspect="1"/>
          </p:cNvPicPr>
          <p:nvPr/>
        </p:nvPicPr>
        <p:blipFill>
          <a:blip r:embed="rId2" cstate="print">
            <a:lum bright="-100000" contrast="100000"/>
            <a:extLst>
              <a:ext uri="{28A0092B-C50C-407E-A947-70E740481C1C}">
                <a14:useLocalDpi xmlns:a14="http://schemas.microsoft.com/office/drawing/2010/main" val="0"/>
              </a:ext>
            </a:extLst>
          </a:blip>
          <a:stretch>
            <a:fillRect/>
          </a:stretch>
        </p:blipFill>
        <p:spPr>
          <a:xfrm>
            <a:off x="6858444" y="1923844"/>
            <a:ext cx="1152000" cy="489727"/>
          </a:xfrm>
          <a:prstGeom prst="rect">
            <a:avLst/>
          </a:prstGeom>
        </p:spPr>
      </p:pic>
      <p:pic>
        <p:nvPicPr>
          <p:cNvPr id="18" name="Bild 20" descr="DRX_LO1407_RGB_RZ.eps">
            <a:extLst>
              <a:ext uri="{FF2B5EF4-FFF2-40B4-BE49-F238E27FC236}">
                <a16:creationId xmlns:a16="http://schemas.microsoft.com/office/drawing/2014/main" id="{9AB5D8C2-ACF1-49C0-BE11-4FF2767A1280}"/>
              </a:ext>
            </a:extLst>
          </p:cNvPr>
          <p:cNvPicPr>
            <a:picLocks noChangeAspect="1"/>
          </p:cNvPicPr>
          <p:nvPr/>
        </p:nvPicPr>
        <p:blipFill>
          <a:blip r:embed="rId2" cstate="print">
            <a:lum bright="-100000" contrast="100000"/>
            <a:extLst>
              <a:ext uri="{28A0092B-C50C-407E-A947-70E740481C1C}">
                <a14:useLocalDpi xmlns:a14="http://schemas.microsoft.com/office/drawing/2010/main" val="0"/>
              </a:ext>
            </a:extLst>
          </a:blip>
          <a:stretch>
            <a:fillRect/>
          </a:stretch>
        </p:blipFill>
        <p:spPr>
          <a:xfrm>
            <a:off x="6858444" y="1923844"/>
            <a:ext cx="1152000" cy="489727"/>
          </a:xfrm>
          <a:prstGeom prst="rect">
            <a:avLst/>
          </a:prstGeom>
        </p:spPr>
      </p:pic>
      <p:sp>
        <p:nvSpPr>
          <p:cNvPr id="19" name="Textplatzhalter 7">
            <a:extLst>
              <a:ext uri="{FF2B5EF4-FFF2-40B4-BE49-F238E27FC236}">
                <a16:creationId xmlns:a16="http://schemas.microsoft.com/office/drawing/2014/main" id="{FA21A5AC-3EE1-4DA3-8D79-7C43D8D4FECD}"/>
              </a:ext>
            </a:extLst>
          </p:cNvPr>
          <p:cNvSpPr>
            <a:spLocks noGrp="1"/>
          </p:cNvSpPr>
          <p:nvPr>
            <p:ph type="body" sz="quarter" idx="11" hasCustomPrompt="1"/>
          </p:nvPr>
        </p:nvSpPr>
        <p:spPr>
          <a:xfrm>
            <a:off x="4187911" y="2364373"/>
            <a:ext cx="2365288" cy="369332"/>
          </a:xfrm>
        </p:spPr>
        <p:txBody>
          <a:bodyPr anchor="b" anchorCtr="0">
            <a:noAutofit/>
          </a:bodyPr>
          <a:lstStyle>
            <a:lvl1pPr>
              <a:defRPr sz="1200" b="1">
                <a:solidFill>
                  <a:schemeClr val="accent1"/>
                </a:solidFill>
              </a:defRPr>
            </a:lvl1pPr>
          </a:lstStyle>
          <a:p>
            <a:pPr lvl="0"/>
            <a:r>
              <a:rPr lang="de-DE" sz="1200" b="1"/>
              <a:t>First </a:t>
            </a:r>
            <a:r>
              <a:rPr lang="de-DE" sz="1200" b="1" err="1"/>
              <a:t>name</a:t>
            </a:r>
            <a:r>
              <a:rPr lang="de-DE" sz="1200" b="1"/>
              <a:t> Last </a:t>
            </a:r>
            <a:r>
              <a:rPr lang="de-DE" sz="1200" b="1" err="1"/>
              <a:t>name</a:t>
            </a:r>
            <a:endParaRPr lang="de-DE"/>
          </a:p>
        </p:txBody>
      </p:sp>
      <p:sp>
        <p:nvSpPr>
          <p:cNvPr id="20" name="Textplatzhalter 10">
            <a:extLst>
              <a:ext uri="{FF2B5EF4-FFF2-40B4-BE49-F238E27FC236}">
                <a16:creationId xmlns:a16="http://schemas.microsoft.com/office/drawing/2014/main" id="{E3776517-36AA-4A4E-B272-F19F6DB85A03}"/>
              </a:ext>
            </a:extLst>
          </p:cNvPr>
          <p:cNvSpPr>
            <a:spLocks noGrp="1"/>
          </p:cNvSpPr>
          <p:nvPr>
            <p:ph type="body" sz="quarter" idx="12" hasCustomPrompt="1"/>
          </p:nvPr>
        </p:nvSpPr>
        <p:spPr>
          <a:xfrm>
            <a:off x="4187911" y="2749469"/>
            <a:ext cx="2365288" cy="153888"/>
          </a:xfrm>
        </p:spPr>
        <p:txBody>
          <a:bodyPr>
            <a:noAutofit/>
          </a:bodyPr>
          <a:lstStyle>
            <a:lvl1pPr>
              <a:defRPr sz="1000"/>
            </a:lvl1pPr>
          </a:lstStyle>
          <a:p>
            <a:pPr lvl="0"/>
            <a:r>
              <a:rPr lang="de-DE"/>
              <a:t>Educational </a:t>
            </a:r>
            <a:r>
              <a:rPr lang="de-DE" err="1"/>
              <a:t>degree</a:t>
            </a:r>
            <a:endParaRPr lang="de-DE"/>
          </a:p>
        </p:txBody>
      </p:sp>
      <p:sp>
        <p:nvSpPr>
          <p:cNvPr id="21" name="Textplatzhalter 12">
            <a:extLst>
              <a:ext uri="{FF2B5EF4-FFF2-40B4-BE49-F238E27FC236}">
                <a16:creationId xmlns:a16="http://schemas.microsoft.com/office/drawing/2014/main" id="{259AC1C2-74D1-4A03-8D58-029C9A2CBC3E}"/>
              </a:ext>
            </a:extLst>
          </p:cNvPr>
          <p:cNvSpPr>
            <a:spLocks noGrp="1"/>
          </p:cNvSpPr>
          <p:nvPr>
            <p:ph type="body" sz="quarter" idx="13" hasCustomPrompt="1"/>
          </p:nvPr>
        </p:nvSpPr>
        <p:spPr>
          <a:xfrm>
            <a:off x="4187911" y="3082438"/>
            <a:ext cx="2365288" cy="153888"/>
          </a:xfrm>
        </p:spPr>
        <p:txBody>
          <a:bodyPr>
            <a:noAutofit/>
          </a:bodyPr>
          <a:lstStyle>
            <a:lvl1pPr>
              <a:defRPr sz="1000"/>
            </a:lvl1pPr>
          </a:lstStyle>
          <a:p>
            <a:pPr lvl="0"/>
            <a:r>
              <a:rPr lang="de-DE"/>
              <a:t>Organisational Unit / Head </a:t>
            </a:r>
            <a:r>
              <a:rPr lang="de-DE" err="1"/>
              <a:t>of</a:t>
            </a:r>
            <a:r>
              <a:rPr lang="de-DE"/>
              <a:t> Unit</a:t>
            </a:r>
          </a:p>
        </p:txBody>
      </p:sp>
      <p:sp>
        <p:nvSpPr>
          <p:cNvPr id="22" name="Textplatzhalter 14">
            <a:extLst>
              <a:ext uri="{FF2B5EF4-FFF2-40B4-BE49-F238E27FC236}">
                <a16:creationId xmlns:a16="http://schemas.microsoft.com/office/drawing/2014/main" id="{A0910BA9-BC2D-4CF6-A6D9-FB8223743B84}"/>
              </a:ext>
            </a:extLst>
          </p:cNvPr>
          <p:cNvSpPr>
            <a:spLocks noGrp="1"/>
          </p:cNvSpPr>
          <p:nvPr>
            <p:ph type="body" sz="quarter" idx="14" hasCustomPrompt="1"/>
          </p:nvPr>
        </p:nvSpPr>
        <p:spPr>
          <a:xfrm>
            <a:off x="4187911" y="3247322"/>
            <a:ext cx="2365288" cy="153888"/>
          </a:xfrm>
        </p:spPr>
        <p:txBody>
          <a:bodyPr>
            <a:noAutofit/>
          </a:bodyPr>
          <a:lstStyle>
            <a:lvl1pPr>
              <a:defRPr sz="1000"/>
            </a:lvl1pPr>
          </a:lstStyle>
          <a:p>
            <a:pPr lvl="0"/>
            <a:r>
              <a:rPr lang="de-DE"/>
              <a:t>External Title</a:t>
            </a:r>
          </a:p>
        </p:txBody>
      </p:sp>
      <p:sp>
        <p:nvSpPr>
          <p:cNvPr id="23" name="Textplatzhalter 16">
            <a:extLst>
              <a:ext uri="{FF2B5EF4-FFF2-40B4-BE49-F238E27FC236}">
                <a16:creationId xmlns:a16="http://schemas.microsoft.com/office/drawing/2014/main" id="{13BEE9B4-81B9-489C-9424-B9AD62488D9A}"/>
              </a:ext>
            </a:extLst>
          </p:cNvPr>
          <p:cNvSpPr>
            <a:spLocks noGrp="1"/>
          </p:cNvSpPr>
          <p:nvPr>
            <p:ph type="body" sz="quarter" idx="15" hasCustomPrompt="1"/>
          </p:nvPr>
        </p:nvSpPr>
        <p:spPr>
          <a:xfrm>
            <a:off x="4368732" y="3477702"/>
            <a:ext cx="2184467" cy="153888"/>
          </a:xfrm>
        </p:spPr>
        <p:txBody>
          <a:bodyPr>
            <a:noAutofit/>
          </a:bodyPr>
          <a:lstStyle>
            <a:lvl1pPr>
              <a:defRPr sz="1000"/>
            </a:lvl1pPr>
          </a:lstStyle>
          <a:p>
            <a:pPr lvl="0"/>
            <a:r>
              <a:rPr lang="de-DE"/>
              <a:t>+49 XXXX XX-X</a:t>
            </a:r>
          </a:p>
        </p:txBody>
      </p:sp>
      <p:sp>
        <p:nvSpPr>
          <p:cNvPr id="24" name="Textplatzhalter 16">
            <a:extLst>
              <a:ext uri="{FF2B5EF4-FFF2-40B4-BE49-F238E27FC236}">
                <a16:creationId xmlns:a16="http://schemas.microsoft.com/office/drawing/2014/main" id="{569B553B-5FD3-46BC-8088-05A66210AB55}"/>
              </a:ext>
            </a:extLst>
          </p:cNvPr>
          <p:cNvSpPr>
            <a:spLocks noGrp="1"/>
          </p:cNvSpPr>
          <p:nvPr>
            <p:ph type="body" sz="quarter" idx="16" hasCustomPrompt="1"/>
          </p:nvPr>
        </p:nvSpPr>
        <p:spPr>
          <a:xfrm>
            <a:off x="4368732" y="3643413"/>
            <a:ext cx="2184467" cy="153888"/>
          </a:xfrm>
        </p:spPr>
        <p:txBody>
          <a:bodyPr>
            <a:noAutofit/>
          </a:bodyPr>
          <a:lstStyle>
            <a:lvl1pPr>
              <a:defRPr sz="1000"/>
            </a:lvl1pPr>
          </a:lstStyle>
          <a:p>
            <a:pPr lvl="0"/>
            <a:r>
              <a:rPr lang="de-DE"/>
              <a:t>+49 XXX XXXXXXX</a:t>
            </a:r>
          </a:p>
        </p:txBody>
      </p:sp>
      <p:sp>
        <p:nvSpPr>
          <p:cNvPr id="25" name="Textplatzhalter 19">
            <a:extLst>
              <a:ext uri="{FF2B5EF4-FFF2-40B4-BE49-F238E27FC236}">
                <a16:creationId xmlns:a16="http://schemas.microsoft.com/office/drawing/2014/main" id="{66DE97D5-539F-4028-9E3E-5E2686310E9A}"/>
              </a:ext>
            </a:extLst>
          </p:cNvPr>
          <p:cNvSpPr>
            <a:spLocks noGrp="1"/>
          </p:cNvSpPr>
          <p:nvPr>
            <p:ph type="body" sz="quarter" idx="17" hasCustomPrompt="1"/>
          </p:nvPr>
        </p:nvSpPr>
        <p:spPr>
          <a:xfrm>
            <a:off x="4187911" y="3870276"/>
            <a:ext cx="2365288" cy="153888"/>
          </a:xfrm>
        </p:spPr>
        <p:txBody>
          <a:bodyPr>
            <a:noAutofit/>
          </a:bodyPr>
          <a:lstStyle>
            <a:lvl1pPr>
              <a:defRPr sz="1000"/>
            </a:lvl1pPr>
          </a:lstStyle>
          <a:p>
            <a:pPr lvl="0"/>
            <a:r>
              <a:rPr lang="de-DE"/>
              <a:t>Firstname.lastname@draexlmaier.com</a:t>
            </a:r>
          </a:p>
        </p:txBody>
      </p:sp>
      <p:sp>
        <p:nvSpPr>
          <p:cNvPr id="26" name="Rechteck 25">
            <a:extLst>
              <a:ext uri="{FF2B5EF4-FFF2-40B4-BE49-F238E27FC236}">
                <a16:creationId xmlns:a16="http://schemas.microsoft.com/office/drawing/2014/main" id="{6710B681-F53E-47BE-BCFE-C63C51C8CD4E}"/>
              </a:ext>
            </a:extLst>
          </p:cNvPr>
          <p:cNvSpPr/>
          <p:nvPr/>
        </p:nvSpPr>
        <p:spPr>
          <a:xfrm>
            <a:off x="4187911" y="4033588"/>
            <a:ext cx="2365289" cy="15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r>
              <a:rPr lang="de-DE" sz="1000" b="1">
                <a:solidFill>
                  <a:schemeClr val="accent1"/>
                </a:solidFill>
              </a:rPr>
              <a:t>www.draexlmaier.com</a:t>
            </a:r>
          </a:p>
        </p:txBody>
      </p:sp>
      <p:sp>
        <p:nvSpPr>
          <p:cNvPr id="27" name="Address">
            <a:extLst>
              <a:ext uri="{FF2B5EF4-FFF2-40B4-BE49-F238E27FC236}">
                <a16:creationId xmlns:a16="http://schemas.microsoft.com/office/drawing/2014/main" id="{B23E7F1E-85CB-412A-93E8-1798D77E2033}"/>
              </a:ext>
            </a:extLst>
          </p:cNvPr>
          <p:cNvSpPr txBox="1">
            <a:spLocks/>
          </p:cNvSpPr>
          <p:nvPr/>
        </p:nvSpPr>
        <p:spPr>
          <a:xfrm>
            <a:off x="6565900" y="2755901"/>
            <a:ext cx="1444544" cy="166775"/>
          </a:xfrm>
          <a:prstGeom prst="rect">
            <a:avLst/>
          </a:prstGeom>
        </p:spPr>
        <p:txBody>
          <a:bodyPr vert="horz" lIns="0" tIns="0" rIns="0" bIns="0" rtlCol="0">
            <a:noAutofit/>
          </a:bodyPr>
          <a:lstStyle/>
          <a:p>
            <a:pPr algn="r">
              <a:spcBef>
                <a:spcPts val="133"/>
              </a:spcBef>
              <a:buClr>
                <a:schemeClr val="accent1"/>
              </a:buClr>
              <a:buSzPct val="100000"/>
              <a:defRPr/>
            </a:pPr>
            <a:r>
              <a:rPr lang="de-DE" sz="1000" b="1"/>
              <a:t>DRÄXLMAIER Group</a:t>
            </a:r>
          </a:p>
        </p:txBody>
      </p:sp>
      <p:sp>
        <p:nvSpPr>
          <p:cNvPr id="30" name="Textplatzhalter 19">
            <a:extLst>
              <a:ext uri="{FF2B5EF4-FFF2-40B4-BE49-F238E27FC236}">
                <a16:creationId xmlns:a16="http://schemas.microsoft.com/office/drawing/2014/main" id="{D5BA6DFD-B51A-4DC9-9E27-5D2EC51B4BDC}"/>
              </a:ext>
            </a:extLst>
          </p:cNvPr>
          <p:cNvSpPr>
            <a:spLocks noGrp="1"/>
          </p:cNvSpPr>
          <p:nvPr>
            <p:ph type="body" sz="quarter" idx="20" hasCustomPrompt="1"/>
          </p:nvPr>
        </p:nvSpPr>
        <p:spPr>
          <a:xfrm>
            <a:off x="6565900" y="2922676"/>
            <a:ext cx="1444544" cy="153888"/>
          </a:xfrm>
        </p:spPr>
        <p:txBody>
          <a:bodyPr>
            <a:noAutofit/>
          </a:bodyPr>
          <a:lstStyle>
            <a:lvl1pPr algn="r">
              <a:defRPr sz="1000"/>
            </a:lvl1pPr>
          </a:lstStyle>
          <a:p>
            <a:pPr lvl="0"/>
            <a:r>
              <a:rPr lang="de-DE"/>
              <a:t>Company</a:t>
            </a:r>
          </a:p>
        </p:txBody>
      </p:sp>
      <p:sp>
        <p:nvSpPr>
          <p:cNvPr id="31" name="Textplatzhalter 19">
            <a:extLst>
              <a:ext uri="{FF2B5EF4-FFF2-40B4-BE49-F238E27FC236}">
                <a16:creationId xmlns:a16="http://schemas.microsoft.com/office/drawing/2014/main" id="{230434BD-C894-4892-A903-A91DFA326987}"/>
              </a:ext>
            </a:extLst>
          </p:cNvPr>
          <p:cNvSpPr>
            <a:spLocks noGrp="1"/>
          </p:cNvSpPr>
          <p:nvPr>
            <p:ph type="body" sz="quarter" idx="21" hasCustomPrompt="1"/>
          </p:nvPr>
        </p:nvSpPr>
        <p:spPr>
          <a:xfrm>
            <a:off x="6565900" y="3174879"/>
            <a:ext cx="1444544" cy="858709"/>
          </a:xfrm>
        </p:spPr>
        <p:txBody>
          <a:bodyPr>
            <a:noAutofit/>
          </a:bodyPr>
          <a:lstStyle>
            <a:lvl1pPr algn="r">
              <a:defRPr sz="1000"/>
            </a:lvl1pPr>
          </a:lstStyle>
          <a:p>
            <a:pPr lvl="0"/>
            <a:r>
              <a:rPr lang="de-DE" err="1"/>
              <a:t>Address</a:t>
            </a:r>
            <a:endParaRPr lang="de-DE"/>
          </a:p>
        </p:txBody>
      </p:sp>
      <p:sp>
        <p:nvSpPr>
          <p:cNvPr id="29" name="Textfeld 28">
            <a:extLst>
              <a:ext uri="{FF2B5EF4-FFF2-40B4-BE49-F238E27FC236}">
                <a16:creationId xmlns:a16="http://schemas.microsoft.com/office/drawing/2014/main" id="{3186D95E-B812-48B5-B3B9-BF273EA10A35}"/>
              </a:ext>
            </a:extLst>
          </p:cNvPr>
          <p:cNvSpPr txBox="1"/>
          <p:nvPr/>
        </p:nvSpPr>
        <p:spPr>
          <a:xfrm>
            <a:off x="4187911" y="3477702"/>
            <a:ext cx="180821" cy="153888"/>
          </a:xfrm>
          <a:prstGeom prst="rect">
            <a:avLst/>
          </a:prstGeom>
        </p:spPr>
        <p:txBody>
          <a:bodyPr vert="horz" lIns="0" tIns="0" rIns="0" bIns="0" rtlCol="0">
            <a:noAutofit/>
          </a:bodyPr>
          <a:lstStyle>
            <a:lvl1pPr lvl="0">
              <a:defRPr sz="1000"/>
            </a:lvl1pPr>
            <a:lvl6pPr marL="2194560" indent="-243840">
              <a:spcBef>
                <a:spcPts val="400"/>
              </a:spcBef>
              <a:buClr>
                <a:srgbClr val="9FB8CD">
                  <a:shade val="75000"/>
                </a:srgbClr>
              </a:buClr>
              <a:buSzPct val="75000"/>
              <a:buFont typeface="Wingdings 3"/>
              <a:buChar char=""/>
              <a:defRPr kumimoji="0" lang="en-US" sz="2100" smtClean="0"/>
            </a:lvl6pPr>
            <a:lvl7pPr marL="2438400" indent="-243840">
              <a:spcBef>
                <a:spcPts val="400"/>
              </a:spcBef>
              <a:buClr>
                <a:srgbClr val="727CA3">
                  <a:shade val="75000"/>
                </a:srgbClr>
              </a:buClr>
              <a:buSzPct val="75000"/>
              <a:buFont typeface="Wingdings 3"/>
              <a:buChar char=""/>
              <a:defRPr kumimoji="0" lang="en-US" sz="1900" smtClean="0"/>
            </a:lvl7pPr>
            <a:lvl8pPr marL="2682239" indent="-243840">
              <a:spcBef>
                <a:spcPts val="400"/>
              </a:spcBef>
              <a:buClr>
                <a:prstClr val="white">
                  <a:shade val="50000"/>
                </a:prstClr>
              </a:buClr>
              <a:buSzPct val="75000"/>
              <a:buFont typeface="Wingdings 3"/>
              <a:buChar char=""/>
              <a:defRPr kumimoji="0" lang="en-US" sz="1900" smtClean="0"/>
            </a:lvl8pPr>
            <a:lvl9pPr marL="2926080" indent="-243840">
              <a:spcBef>
                <a:spcPts val="400"/>
              </a:spcBef>
              <a:buClr>
                <a:srgbClr val="9FB8CD"/>
              </a:buClr>
              <a:buSzPct val="75000"/>
              <a:buFont typeface="Wingdings 3"/>
              <a:buChar char=""/>
              <a:defRPr kumimoji="0" lang="en-US" sz="1600" smtClean="0"/>
            </a:lvl9pPr>
          </a:lstStyle>
          <a:p>
            <a:pPr lvl="0"/>
            <a:r>
              <a:rPr lang="de-DE"/>
              <a:t>T</a:t>
            </a:r>
          </a:p>
        </p:txBody>
      </p:sp>
      <p:sp>
        <p:nvSpPr>
          <p:cNvPr id="33" name="Textfeld 32">
            <a:extLst>
              <a:ext uri="{FF2B5EF4-FFF2-40B4-BE49-F238E27FC236}">
                <a16:creationId xmlns:a16="http://schemas.microsoft.com/office/drawing/2014/main" id="{39779632-3B70-43B6-AA98-C3B331BECAD4}"/>
              </a:ext>
            </a:extLst>
          </p:cNvPr>
          <p:cNvSpPr txBox="1"/>
          <p:nvPr/>
        </p:nvSpPr>
        <p:spPr>
          <a:xfrm>
            <a:off x="4187911" y="3643413"/>
            <a:ext cx="180821" cy="153888"/>
          </a:xfrm>
          <a:prstGeom prst="rect">
            <a:avLst/>
          </a:prstGeom>
        </p:spPr>
        <p:txBody>
          <a:bodyPr vert="horz" lIns="0" tIns="0" rIns="0" bIns="0" rtlCol="0">
            <a:noAutofit/>
          </a:bodyPr>
          <a:lstStyle>
            <a:lvl1pPr lvl="0">
              <a:defRPr sz="1000"/>
            </a:lvl1pPr>
            <a:lvl6pPr marL="2194560" indent="-243840">
              <a:spcBef>
                <a:spcPts val="400"/>
              </a:spcBef>
              <a:buClr>
                <a:srgbClr val="9FB8CD">
                  <a:shade val="75000"/>
                </a:srgbClr>
              </a:buClr>
              <a:buSzPct val="75000"/>
              <a:buFont typeface="Wingdings 3"/>
              <a:buChar char=""/>
              <a:defRPr kumimoji="0" lang="en-US" sz="2100" smtClean="0"/>
            </a:lvl6pPr>
            <a:lvl7pPr marL="2438400" indent="-243840">
              <a:spcBef>
                <a:spcPts val="400"/>
              </a:spcBef>
              <a:buClr>
                <a:srgbClr val="727CA3">
                  <a:shade val="75000"/>
                </a:srgbClr>
              </a:buClr>
              <a:buSzPct val="75000"/>
              <a:buFont typeface="Wingdings 3"/>
              <a:buChar char=""/>
              <a:defRPr kumimoji="0" lang="en-US" sz="1900" smtClean="0"/>
            </a:lvl7pPr>
            <a:lvl8pPr marL="2682239" indent="-243840">
              <a:spcBef>
                <a:spcPts val="400"/>
              </a:spcBef>
              <a:buClr>
                <a:prstClr val="white">
                  <a:shade val="50000"/>
                </a:prstClr>
              </a:buClr>
              <a:buSzPct val="75000"/>
              <a:buFont typeface="Wingdings 3"/>
              <a:buChar char=""/>
              <a:defRPr kumimoji="0" lang="en-US" sz="1900" smtClean="0"/>
            </a:lvl8pPr>
            <a:lvl9pPr marL="2926080" indent="-243840">
              <a:spcBef>
                <a:spcPts val="400"/>
              </a:spcBef>
              <a:buClr>
                <a:srgbClr val="9FB8CD"/>
              </a:buClr>
              <a:buSzPct val="75000"/>
              <a:buFont typeface="Wingdings 3"/>
              <a:buChar char=""/>
              <a:defRPr kumimoji="0" lang="en-US" sz="1600" smtClean="0"/>
            </a:lvl9pPr>
          </a:lstStyle>
          <a:p>
            <a:pPr lvl="0"/>
            <a:r>
              <a:rPr lang="de-DE"/>
              <a:t>M</a:t>
            </a:r>
          </a:p>
        </p:txBody>
      </p:sp>
    </p:spTree>
    <p:extLst>
      <p:ext uri="{BB962C8B-B14F-4D97-AF65-F5344CB8AC3E}">
        <p14:creationId xmlns:p14="http://schemas.microsoft.com/office/powerpoint/2010/main" val="1023688055"/>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showMasterSp="0" preserve="1">
  <p:cSld name="Last Page grey T">
    <p:spTree>
      <p:nvGrpSpPr>
        <p:cNvPr id="1" name=""/>
        <p:cNvGrpSpPr/>
        <p:nvPr/>
      </p:nvGrpSpPr>
      <p:grpSpPr>
        <a:xfrm>
          <a:off x="0" y="0"/>
          <a:ext cx="0" cy="0"/>
          <a:chOff x="0" y="0"/>
          <a:chExt cx="0" cy="0"/>
        </a:xfrm>
      </p:grpSpPr>
      <p:sp>
        <p:nvSpPr>
          <p:cNvPr id="2" name="Rechteck 1"/>
          <p:cNvSpPr/>
          <p:nvPr/>
        </p:nvSpPr>
        <p:spPr>
          <a:xfrm>
            <a:off x="0" y="0"/>
            <a:ext cx="12195175" cy="6858000"/>
          </a:xfrm>
          <a:prstGeom prst="rect">
            <a:avLst/>
          </a:prstGeom>
          <a:gradFill>
            <a:gsLst>
              <a:gs pos="554">
                <a:schemeClr val="accent2">
                  <a:lumMod val="60000"/>
                  <a:lumOff val="40000"/>
                </a:schemeClr>
              </a:gs>
              <a:gs pos="100000">
                <a:schemeClr val="bg1">
                  <a:lumMod val="95000"/>
                </a:schemeClr>
              </a:gs>
              <a:gs pos="65000">
                <a:schemeClr val="accent2">
                  <a:lumMod val="40000"/>
                  <a:lumOff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p:cNvSpPr/>
          <p:nvPr/>
        </p:nvSpPr>
        <p:spPr>
          <a:xfrm>
            <a:off x="3897045" y="1632247"/>
            <a:ext cx="4401084" cy="2811566"/>
          </a:xfrm>
          <a:prstGeom prst="rect">
            <a:avLst/>
          </a:prstGeom>
          <a:solidFill>
            <a:schemeClr val="bg2"/>
          </a:solidFill>
          <a:ln w="9525">
            <a:noFill/>
          </a:ln>
          <a:effectLst>
            <a:outerShdw blurRad="88900" dir="13500000" sy="23000" kx="1200000" algn="b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Bild 20" descr="DRX_LO1407_RGB_RZ.eps">
            <a:extLst>
              <a:ext uri="{FF2B5EF4-FFF2-40B4-BE49-F238E27FC236}">
                <a16:creationId xmlns:a16="http://schemas.microsoft.com/office/drawing/2014/main" id="{DF95B297-28A4-41B2-B66D-87B0A43E79FB}"/>
              </a:ext>
            </a:extLst>
          </p:cNvPr>
          <p:cNvPicPr>
            <a:picLocks noChangeAspect="1"/>
          </p:cNvPicPr>
          <p:nvPr/>
        </p:nvPicPr>
        <p:blipFill>
          <a:blip r:embed="rId2" cstate="print">
            <a:lum bright="-100000" contrast="100000"/>
            <a:extLst>
              <a:ext uri="{28A0092B-C50C-407E-A947-70E740481C1C}">
                <a14:useLocalDpi xmlns:a14="http://schemas.microsoft.com/office/drawing/2010/main" val="0"/>
              </a:ext>
            </a:extLst>
          </a:blip>
          <a:stretch>
            <a:fillRect/>
          </a:stretch>
        </p:blipFill>
        <p:spPr>
          <a:xfrm>
            <a:off x="6858444" y="1923844"/>
            <a:ext cx="1152000" cy="489727"/>
          </a:xfrm>
          <a:prstGeom prst="rect">
            <a:avLst/>
          </a:prstGeom>
        </p:spPr>
      </p:pic>
      <p:pic>
        <p:nvPicPr>
          <p:cNvPr id="18" name="Bild 20" descr="DRX_LO1407_RGB_RZ.eps">
            <a:extLst>
              <a:ext uri="{FF2B5EF4-FFF2-40B4-BE49-F238E27FC236}">
                <a16:creationId xmlns:a16="http://schemas.microsoft.com/office/drawing/2014/main" id="{9AB5D8C2-ACF1-49C0-BE11-4FF2767A1280}"/>
              </a:ext>
            </a:extLst>
          </p:cNvPr>
          <p:cNvPicPr>
            <a:picLocks noChangeAspect="1"/>
          </p:cNvPicPr>
          <p:nvPr/>
        </p:nvPicPr>
        <p:blipFill>
          <a:blip r:embed="rId2" cstate="print">
            <a:lum bright="-100000" contrast="100000"/>
            <a:extLst>
              <a:ext uri="{28A0092B-C50C-407E-A947-70E740481C1C}">
                <a14:useLocalDpi xmlns:a14="http://schemas.microsoft.com/office/drawing/2010/main" val="0"/>
              </a:ext>
            </a:extLst>
          </a:blip>
          <a:stretch>
            <a:fillRect/>
          </a:stretch>
        </p:blipFill>
        <p:spPr>
          <a:xfrm>
            <a:off x="6858444" y="1923844"/>
            <a:ext cx="1152000" cy="489727"/>
          </a:xfrm>
          <a:prstGeom prst="rect">
            <a:avLst/>
          </a:prstGeom>
        </p:spPr>
      </p:pic>
      <p:sp>
        <p:nvSpPr>
          <p:cNvPr id="19" name="Textplatzhalter 7">
            <a:extLst>
              <a:ext uri="{FF2B5EF4-FFF2-40B4-BE49-F238E27FC236}">
                <a16:creationId xmlns:a16="http://schemas.microsoft.com/office/drawing/2014/main" id="{FA21A5AC-3EE1-4DA3-8D79-7C43D8D4FECD}"/>
              </a:ext>
            </a:extLst>
          </p:cNvPr>
          <p:cNvSpPr>
            <a:spLocks noGrp="1"/>
          </p:cNvSpPr>
          <p:nvPr>
            <p:ph type="body" sz="quarter" idx="11" hasCustomPrompt="1"/>
          </p:nvPr>
        </p:nvSpPr>
        <p:spPr>
          <a:xfrm>
            <a:off x="4187911" y="2364373"/>
            <a:ext cx="2365288" cy="369332"/>
          </a:xfrm>
        </p:spPr>
        <p:txBody>
          <a:bodyPr anchor="b" anchorCtr="0">
            <a:noAutofit/>
          </a:bodyPr>
          <a:lstStyle>
            <a:lvl1pPr>
              <a:defRPr sz="1200" b="1">
                <a:solidFill>
                  <a:schemeClr val="accent1"/>
                </a:solidFill>
              </a:defRPr>
            </a:lvl1pPr>
          </a:lstStyle>
          <a:p>
            <a:pPr lvl="0"/>
            <a:r>
              <a:rPr lang="de-DE" sz="1200" b="1"/>
              <a:t>First </a:t>
            </a:r>
            <a:r>
              <a:rPr lang="de-DE" sz="1200" b="1" err="1"/>
              <a:t>name</a:t>
            </a:r>
            <a:r>
              <a:rPr lang="de-DE" sz="1200" b="1"/>
              <a:t> Last </a:t>
            </a:r>
            <a:r>
              <a:rPr lang="de-DE" sz="1200" b="1" err="1"/>
              <a:t>name</a:t>
            </a:r>
            <a:endParaRPr lang="de-DE"/>
          </a:p>
        </p:txBody>
      </p:sp>
      <p:sp>
        <p:nvSpPr>
          <p:cNvPr id="20" name="Textplatzhalter 10">
            <a:extLst>
              <a:ext uri="{FF2B5EF4-FFF2-40B4-BE49-F238E27FC236}">
                <a16:creationId xmlns:a16="http://schemas.microsoft.com/office/drawing/2014/main" id="{E3776517-36AA-4A4E-B272-F19F6DB85A03}"/>
              </a:ext>
            </a:extLst>
          </p:cNvPr>
          <p:cNvSpPr>
            <a:spLocks noGrp="1"/>
          </p:cNvSpPr>
          <p:nvPr>
            <p:ph type="body" sz="quarter" idx="12" hasCustomPrompt="1"/>
          </p:nvPr>
        </p:nvSpPr>
        <p:spPr>
          <a:xfrm>
            <a:off x="4187911" y="2749469"/>
            <a:ext cx="2365288" cy="153888"/>
          </a:xfrm>
        </p:spPr>
        <p:txBody>
          <a:bodyPr>
            <a:noAutofit/>
          </a:bodyPr>
          <a:lstStyle>
            <a:lvl1pPr>
              <a:defRPr sz="1000"/>
            </a:lvl1pPr>
          </a:lstStyle>
          <a:p>
            <a:pPr lvl="0"/>
            <a:r>
              <a:rPr lang="de-DE"/>
              <a:t>Educational </a:t>
            </a:r>
            <a:r>
              <a:rPr lang="de-DE" err="1"/>
              <a:t>degree</a:t>
            </a:r>
            <a:endParaRPr lang="de-DE"/>
          </a:p>
        </p:txBody>
      </p:sp>
      <p:sp>
        <p:nvSpPr>
          <p:cNvPr id="21" name="Textplatzhalter 12">
            <a:extLst>
              <a:ext uri="{FF2B5EF4-FFF2-40B4-BE49-F238E27FC236}">
                <a16:creationId xmlns:a16="http://schemas.microsoft.com/office/drawing/2014/main" id="{259AC1C2-74D1-4A03-8D58-029C9A2CBC3E}"/>
              </a:ext>
            </a:extLst>
          </p:cNvPr>
          <p:cNvSpPr>
            <a:spLocks noGrp="1"/>
          </p:cNvSpPr>
          <p:nvPr>
            <p:ph type="body" sz="quarter" idx="13" hasCustomPrompt="1"/>
          </p:nvPr>
        </p:nvSpPr>
        <p:spPr>
          <a:xfrm>
            <a:off x="4187911" y="3082438"/>
            <a:ext cx="2365288" cy="153888"/>
          </a:xfrm>
        </p:spPr>
        <p:txBody>
          <a:bodyPr>
            <a:noAutofit/>
          </a:bodyPr>
          <a:lstStyle>
            <a:lvl1pPr>
              <a:defRPr sz="1000"/>
            </a:lvl1pPr>
          </a:lstStyle>
          <a:p>
            <a:pPr lvl="0"/>
            <a:r>
              <a:rPr lang="de-DE"/>
              <a:t>Organisational Unit / Head </a:t>
            </a:r>
            <a:r>
              <a:rPr lang="de-DE" err="1"/>
              <a:t>of</a:t>
            </a:r>
            <a:r>
              <a:rPr lang="de-DE"/>
              <a:t> Unit</a:t>
            </a:r>
          </a:p>
        </p:txBody>
      </p:sp>
      <p:sp>
        <p:nvSpPr>
          <p:cNvPr id="22" name="Textplatzhalter 14">
            <a:extLst>
              <a:ext uri="{FF2B5EF4-FFF2-40B4-BE49-F238E27FC236}">
                <a16:creationId xmlns:a16="http://schemas.microsoft.com/office/drawing/2014/main" id="{A0910BA9-BC2D-4CF6-A6D9-FB8223743B84}"/>
              </a:ext>
            </a:extLst>
          </p:cNvPr>
          <p:cNvSpPr>
            <a:spLocks noGrp="1"/>
          </p:cNvSpPr>
          <p:nvPr>
            <p:ph type="body" sz="quarter" idx="14" hasCustomPrompt="1"/>
          </p:nvPr>
        </p:nvSpPr>
        <p:spPr>
          <a:xfrm>
            <a:off x="4187911" y="3247322"/>
            <a:ext cx="2365288" cy="153888"/>
          </a:xfrm>
        </p:spPr>
        <p:txBody>
          <a:bodyPr>
            <a:noAutofit/>
          </a:bodyPr>
          <a:lstStyle>
            <a:lvl1pPr>
              <a:defRPr sz="1000"/>
            </a:lvl1pPr>
          </a:lstStyle>
          <a:p>
            <a:pPr lvl="0"/>
            <a:r>
              <a:rPr lang="de-DE"/>
              <a:t>External Title</a:t>
            </a:r>
          </a:p>
        </p:txBody>
      </p:sp>
      <p:sp>
        <p:nvSpPr>
          <p:cNvPr id="23" name="Textplatzhalter 16">
            <a:extLst>
              <a:ext uri="{FF2B5EF4-FFF2-40B4-BE49-F238E27FC236}">
                <a16:creationId xmlns:a16="http://schemas.microsoft.com/office/drawing/2014/main" id="{13BEE9B4-81B9-489C-9424-B9AD62488D9A}"/>
              </a:ext>
            </a:extLst>
          </p:cNvPr>
          <p:cNvSpPr>
            <a:spLocks noGrp="1"/>
          </p:cNvSpPr>
          <p:nvPr>
            <p:ph type="body" sz="quarter" idx="15" hasCustomPrompt="1"/>
          </p:nvPr>
        </p:nvSpPr>
        <p:spPr>
          <a:xfrm>
            <a:off x="4368732" y="3477702"/>
            <a:ext cx="2184467" cy="153888"/>
          </a:xfrm>
        </p:spPr>
        <p:txBody>
          <a:bodyPr>
            <a:noAutofit/>
          </a:bodyPr>
          <a:lstStyle>
            <a:lvl1pPr>
              <a:defRPr sz="1000"/>
            </a:lvl1pPr>
          </a:lstStyle>
          <a:p>
            <a:pPr lvl="0"/>
            <a:r>
              <a:rPr lang="de-DE"/>
              <a:t>+49 XXXX XX-X</a:t>
            </a:r>
          </a:p>
        </p:txBody>
      </p:sp>
      <p:sp>
        <p:nvSpPr>
          <p:cNvPr id="25" name="Textplatzhalter 19">
            <a:extLst>
              <a:ext uri="{FF2B5EF4-FFF2-40B4-BE49-F238E27FC236}">
                <a16:creationId xmlns:a16="http://schemas.microsoft.com/office/drawing/2014/main" id="{66DE97D5-539F-4028-9E3E-5E2686310E9A}"/>
              </a:ext>
            </a:extLst>
          </p:cNvPr>
          <p:cNvSpPr>
            <a:spLocks noGrp="1"/>
          </p:cNvSpPr>
          <p:nvPr>
            <p:ph type="body" sz="quarter" idx="17" hasCustomPrompt="1"/>
          </p:nvPr>
        </p:nvSpPr>
        <p:spPr>
          <a:xfrm>
            <a:off x="4187911" y="3870276"/>
            <a:ext cx="2365288" cy="153888"/>
          </a:xfrm>
        </p:spPr>
        <p:txBody>
          <a:bodyPr>
            <a:noAutofit/>
          </a:bodyPr>
          <a:lstStyle>
            <a:lvl1pPr>
              <a:defRPr sz="1000"/>
            </a:lvl1pPr>
          </a:lstStyle>
          <a:p>
            <a:pPr lvl="0"/>
            <a:r>
              <a:rPr lang="de-DE"/>
              <a:t>Firstname.lastname@draexlmaier.com</a:t>
            </a:r>
          </a:p>
        </p:txBody>
      </p:sp>
      <p:sp>
        <p:nvSpPr>
          <p:cNvPr id="26" name="Rechteck 25">
            <a:extLst>
              <a:ext uri="{FF2B5EF4-FFF2-40B4-BE49-F238E27FC236}">
                <a16:creationId xmlns:a16="http://schemas.microsoft.com/office/drawing/2014/main" id="{6710B681-F53E-47BE-BCFE-C63C51C8CD4E}"/>
              </a:ext>
            </a:extLst>
          </p:cNvPr>
          <p:cNvSpPr/>
          <p:nvPr/>
        </p:nvSpPr>
        <p:spPr>
          <a:xfrm>
            <a:off x="4187911" y="4033588"/>
            <a:ext cx="2365289" cy="15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r>
              <a:rPr lang="de-DE" sz="1000" b="1">
                <a:solidFill>
                  <a:schemeClr val="accent1"/>
                </a:solidFill>
              </a:rPr>
              <a:t>www.draexlmaier.com</a:t>
            </a:r>
          </a:p>
        </p:txBody>
      </p:sp>
      <p:sp>
        <p:nvSpPr>
          <p:cNvPr id="27" name="Address">
            <a:extLst>
              <a:ext uri="{FF2B5EF4-FFF2-40B4-BE49-F238E27FC236}">
                <a16:creationId xmlns:a16="http://schemas.microsoft.com/office/drawing/2014/main" id="{B23E7F1E-85CB-412A-93E8-1798D77E2033}"/>
              </a:ext>
            </a:extLst>
          </p:cNvPr>
          <p:cNvSpPr txBox="1">
            <a:spLocks/>
          </p:cNvSpPr>
          <p:nvPr/>
        </p:nvSpPr>
        <p:spPr>
          <a:xfrm>
            <a:off x="6565900" y="2755901"/>
            <a:ext cx="1444544" cy="166775"/>
          </a:xfrm>
          <a:prstGeom prst="rect">
            <a:avLst/>
          </a:prstGeom>
        </p:spPr>
        <p:txBody>
          <a:bodyPr vert="horz" lIns="0" tIns="0" rIns="0" bIns="0" rtlCol="0">
            <a:noAutofit/>
          </a:bodyPr>
          <a:lstStyle/>
          <a:p>
            <a:pPr algn="r">
              <a:spcBef>
                <a:spcPts val="133"/>
              </a:spcBef>
              <a:buClr>
                <a:schemeClr val="accent1"/>
              </a:buClr>
              <a:buSzPct val="100000"/>
              <a:defRPr/>
            </a:pPr>
            <a:r>
              <a:rPr lang="de-DE" sz="1000" b="1"/>
              <a:t>DRÄXLMAIER Group</a:t>
            </a:r>
          </a:p>
        </p:txBody>
      </p:sp>
      <p:sp>
        <p:nvSpPr>
          <p:cNvPr id="30" name="Textplatzhalter 19">
            <a:extLst>
              <a:ext uri="{FF2B5EF4-FFF2-40B4-BE49-F238E27FC236}">
                <a16:creationId xmlns:a16="http://schemas.microsoft.com/office/drawing/2014/main" id="{D5BA6DFD-B51A-4DC9-9E27-5D2EC51B4BDC}"/>
              </a:ext>
            </a:extLst>
          </p:cNvPr>
          <p:cNvSpPr>
            <a:spLocks noGrp="1"/>
          </p:cNvSpPr>
          <p:nvPr>
            <p:ph type="body" sz="quarter" idx="20" hasCustomPrompt="1"/>
          </p:nvPr>
        </p:nvSpPr>
        <p:spPr>
          <a:xfrm>
            <a:off x="6565900" y="2922676"/>
            <a:ext cx="1444544" cy="153888"/>
          </a:xfrm>
        </p:spPr>
        <p:txBody>
          <a:bodyPr>
            <a:noAutofit/>
          </a:bodyPr>
          <a:lstStyle>
            <a:lvl1pPr algn="r">
              <a:defRPr sz="1000"/>
            </a:lvl1pPr>
          </a:lstStyle>
          <a:p>
            <a:pPr lvl="0"/>
            <a:r>
              <a:rPr lang="de-DE"/>
              <a:t>Company</a:t>
            </a:r>
          </a:p>
        </p:txBody>
      </p:sp>
      <p:sp>
        <p:nvSpPr>
          <p:cNvPr id="31" name="Textplatzhalter 19">
            <a:extLst>
              <a:ext uri="{FF2B5EF4-FFF2-40B4-BE49-F238E27FC236}">
                <a16:creationId xmlns:a16="http://schemas.microsoft.com/office/drawing/2014/main" id="{230434BD-C894-4892-A903-A91DFA326987}"/>
              </a:ext>
            </a:extLst>
          </p:cNvPr>
          <p:cNvSpPr>
            <a:spLocks noGrp="1"/>
          </p:cNvSpPr>
          <p:nvPr>
            <p:ph type="body" sz="quarter" idx="21" hasCustomPrompt="1"/>
          </p:nvPr>
        </p:nvSpPr>
        <p:spPr>
          <a:xfrm>
            <a:off x="6565900" y="3174879"/>
            <a:ext cx="1444544" cy="858709"/>
          </a:xfrm>
        </p:spPr>
        <p:txBody>
          <a:bodyPr>
            <a:noAutofit/>
          </a:bodyPr>
          <a:lstStyle>
            <a:lvl1pPr algn="r">
              <a:defRPr sz="1000"/>
            </a:lvl1pPr>
          </a:lstStyle>
          <a:p>
            <a:pPr lvl="0"/>
            <a:r>
              <a:rPr lang="de-DE" err="1"/>
              <a:t>Address</a:t>
            </a:r>
            <a:endParaRPr lang="de-DE"/>
          </a:p>
        </p:txBody>
      </p:sp>
      <p:sp>
        <p:nvSpPr>
          <p:cNvPr id="3" name="Textfeld 2">
            <a:extLst>
              <a:ext uri="{FF2B5EF4-FFF2-40B4-BE49-F238E27FC236}">
                <a16:creationId xmlns:a16="http://schemas.microsoft.com/office/drawing/2014/main" id="{9A202315-BB52-45CF-B7E3-369E127279F9}"/>
              </a:ext>
            </a:extLst>
          </p:cNvPr>
          <p:cNvSpPr txBox="1"/>
          <p:nvPr/>
        </p:nvSpPr>
        <p:spPr>
          <a:xfrm>
            <a:off x="4187911" y="3477702"/>
            <a:ext cx="180821" cy="153888"/>
          </a:xfrm>
          <a:prstGeom prst="rect">
            <a:avLst/>
          </a:prstGeom>
        </p:spPr>
        <p:txBody>
          <a:bodyPr vert="horz" lIns="0" tIns="0" rIns="0" bIns="0" rtlCol="0">
            <a:noAutofit/>
          </a:bodyPr>
          <a:lstStyle>
            <a:lvl1pPr lvl="0">
              <a:defRPr sz="1000"/>
            </a:lvl1pPr>
            <a:lvl6pPr marL="2194560" indent="-243840">
              <a:spcBef>
                <a:spcPts val="400"/>
              </a:spcBef>
              <a:buClr>
                <a:srgbClr val="9FB8CD">
                  <a:shade val="75000"/>
                </a:srgbClr>
              </a:buClr>
              <a:buSzPct val="75000"/>
              <a:buFont typeface="Wingdings 3"/>
              <a:buChar char=""/>
              <a:defRPr kumimoji="0" lang="en-US" sz="2100" smtClean="0"/>
            </a:lvl6pPr>
            <a:lvl7pPr marL="2438400" indent="-243840">
              <a:spcBef>
                <a:spcPts val="400"/>
              </a:spcBef>
              <a:buClr>
                <a:srgbClr val="727CA3">
                  <a:shade val="75000"/>
                </a:srgbClr>
              </a:buClr>
              <a:buSzPct val="75000"/>
              <a:buFont typeface="Wingdings 3"/>
              <a:buChar char=""/>
              <a:defRPr kumimoji="0" lang="en-US" sz="1900" smtClean="0"/>
            </a:lvl7pPr>
            <a:lvl8pPr marL="2682239" indent="-243840">
              <a:spcBef>
                <a:spcPts val="400"/>
              </a:spcBef>
              <a:buClr>
                <a:prstClr val="white">
                  <a:shade val="50000"/>
                </a:prstClr>
              </a:buClr>
              <a:buSzPct val="75000"/>
              <a:buFont typeface="Wingdings 3"/>
              <a:buChar char=""/>
              <a:defRPr kumimoji="0" lang="en-US" sz="1900" smtClean="0"/>
            </a:lvl8pPr>
            <a:lvl9pPr marL="2926080" indent="-243840">
              <a:spcBef>
                <a:spcPts val="400"/>
              </a:spcBef>
              <a:buClr>
                <a:srgbClr val="9FB8CD"/>
              </a:buClr>
              <a:buSzPct val="75000"/>
              <a:buFont typeface="Wingdings 3"/>
              <a:buChar char=""/>
              <a:defRPr kumimoji="0" lang="en-US" sz="1600" smtClean="0"/>
            </a:lvl9pPr>
          </a:lstStyle>
          <a:p>
            <a:pPr lvl="0"/>
            <a:r>
              <a:rPr lang="de-DE"/>
              <a:t>T</a:t>
            </a:r>
          </a:p>
        </p:txBody>
      </p:sp>
    </p:spTree>
    <p:extLst>
      <p:ext uri="{BB962C8B-B14F-4D97-AF65-F5344CB8AC3E}">
        <p14:creationId xmlns:p14="http://schemas.microsoft.com/office/powerpoint/2010/main" val="4068598606"/>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showMasterSp="0" preserve="1">
  <p:cSld name="Last Page with Contact grey">
    <p:spTree>
      <p:nvGrpSpPr>
        <p:cNvPr id="1" name=""/>
        <p:cNvGrpSpPr/>
        <p:nvPr/>
      </p:nvGrpSpPr>
      <p:grpSpPr>
        <a:xfrm>
          <a:off x="0" y="0"/>
          <a:ext cx="0" cy="0"/>
          <a:chOff x="0" y="0"/>
          <a:chExt cx="0" cy="0"/>
        </a:xfrm>
      </p:grpSpPr>
      <p:sp>
        <p:nvSpPr>
          <p:cNvPr id="2" name="Rechteck 1"/>
          <p:cNvSpPr/>
          <p:nvPr/>
        </p:nvSpPr>
        <p:spPr>
          <a:xfrm>
            <a:off x="0" y="0"/>
            <a:ext cx="12195175" cy="6858000"/>
          </a:xfrm>
          <a:prstGeom prst="rect">
            <a:avLst/>
          </a:prstGeom>
          <a:gradFill>
            <a:gsLst>
              <a:gs pos="0">
                <a:schemeClr val="accent2">
                  <a:lumMod val="60000"/>
                  <a:lumOff val="40000"/>
                </a:schemeClr>
              </a:gs>
              <a:gs pos="100000">
                <a:schemeClr val="bg1">
                  <a:lumMod val="95000"/>
                </a:schemeClr>
              </a:gs>
              <a:gs pos="40000">
                <a:schemeClr val="accent2">
                  <a:lumMod val="40000"/>
                  <a:lumOff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p:cNvSpPr/>
          <p:nvPr/>
        </p:nvSpPr>
        <p:spPr>
          <a:xfrm>
            <a:off x="3897045" y="881380"/>
            <a:ext cx="4401084" cy="2811566"/>
          </a:xfrm>
          <a:prstGeom prst="rect">
            <a:avLst/>
          </a:prstGeom>
          <a:solidFill>
            <a:schemeClr val="bg2"/>
          </a:solidFill>
          <a:ln w="9525">
            <a:noFill/>
          </a:ln>
          <a:effectLst>
            <a:outerShdw blurRad="88900" dir="13500000" sy="23000" kx="1200000" algn="b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Bild 20" descr="DRX_LO1407_RGB_RZ.eps">
            <a:extLst>
              <a:ext uri="{FF2B5EF4-FFF2-40B4-BE49-F238E27FC236}">
                <a16:creationId xmlns:a16="http://schemas.microsoft.com/office/drawing/2014/main" id="{D3DBDC87-2644-4E91-B0E0-BF0368466AAA}"/>
              </a:ext>
            </a:extLst>
          </p:cNvPr>
          <p:cNvPicPr>
            <a:picLocks noChangeAspect="1"/>
          </p:cNvPicPr>
          <p:nvPr/>
        </p:nvPicPr>
        <p:blipFill>
          <a:blip r:embed="rId2" cstate="print">
            <a:lum bright="-100000" contrast="100000"/>
            <a:extLst>
              <a:ext uri="{28A0092B-C50C-407E-A947-70E740481C1C}">
                <a14:useLocalDpi xmlns:a14="http://schemas.microsoft.com/office/drawing/2010/main" val="0"/>
              </a:ext>
            </a:extLst>
          </a:blip>
          <a:stretch>
            <a:fillRect/>
          </a:stretch>
        </p:blipFill>
        <p:spPr>
          <a:xfrm>
            <a:off x="6856539" y="1170305"/>
            <a:ext cx="1152000" cy="489727"/>
          </a:xfrm>
          <a:prstGeom prst="rect">
            <a:avLst/>
          </a:prstGeom>
        </p:spPr>
      </p:pic>
      <p:sp>
        <p:nvSpPr>
          <p:cNvPr id="18" name="Inhaltsplatzhalter 19">
            <a:extLst>
              <a:ext uri="{FF2B5EF4-FFF2-40B4-BE49-F238E27FC236}">
                <a16:creationId xmlns:a16="http://schemas.microsoft.com/office/drawing/2014/main" id="{B636A7FA-55E7-4107-AA08-C736EBBB8307}"/>
              </a:ext>
            </a:extLst>
          </p:cNvPr>
          <p:cNvSpPr>
            <a:spLocks noGrp="1"/>
          </p:cNvSpPr>
          <p:nvPr>
            <p:ph sz="quarter" idx="18"/>
          </p:nvPr>
        </p:nvSpPr>
        <p:spPr>
          <a:xfrm>
            <a:off x="2831911" y="4141836"/>
            <a:ext cx="6531352" cy="184683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9" name="Textplatzhalter 7">
            <a:extLst>
              <a:ext uri="{FF2B5EF4-FFF2-40B4-BE49-F238E27FC236}">
                <a16:creationId xmlns:a16="http://schemas.microsoft.com/office/drawing/2014/main" id="{8E48FF13-8F91-4784-A97B-8C414F5DA6E3}"/>
              </a:ext>
            </a:extLst>
          </p:cNvPr>
          <p:cNvSpPr>
            <a:spLocks noGrp="1"/>
          </p:cNvSpPr>
          <p:nvPr>
            <p:ph type="body" sz="quarter" idx="11" hasCustomPrompt="1"/>
          </p:nvPr>
        </p:nvSpPr>
        <p:spPr>
          <a:xfrm>
            <a:off x="4186006" y="1610834"/>
            <a:ext cx="2365288" cy="369332"/>
          </a:xfrm>
        </p:spPr>
        <p:txBody>
          <a:bodyPr anchor="b" anchorCtr="0">
            <a:noAutofit/>
          </a:bodyPr>
          <a:lstStyle>
            <a:lvl1pPr>
              <a:defRPr sz="1200" b="1">
                <a:solidFill>
                  <a:schemeClr val="accent1"/>
                </a:solidFill>
              </a:defRPr>
            </a:lvl1pPr>
          </a:lstStyle>
          <a:p>
            <a:pPr lvl="0"/>
            <a:r>
              <a:rPr lang="de-DE" sz="1200" b="1"/>
              <a:t>First </a:t>
            </a:r>
            <a:r>
              <a:rPr lang="de-DE" sz="1200" b="1" err="1"/>
              <a:t>name</a:t>
            </a:r>
            <a:r>
              <a:rPr lang="de-DE" sz="1200" b="1"/>
              <a:t> Last </a:t>
            </a:r>
            <a:r>
              <a:rPr lang="de-DE" sz="1200" b="1" err="1"/>
              <a:t>name</a:t>
            </a:r>
            <a:endParaRPr lang="de-DE"/>
          </a:p>
        </p:txBody>
      </p:sp>
      <p:sp>
        <p:nvSpPr>
          <p:cNvPr id="20" name="Textplatzhalter 10">
            <a:extLst>
              <a:ext uri="{FF2B5EF4-FFF2-40B4-BE49-F238E27FC236}">
                <a16:creationId xmlns:a16="http://schemas.microsoft.com/office/drawing/2014/main" id="{99C99D3C-288E-448F-B1B4-E51856E1553B}"/>
              </a:ext>
            </a:extLst>
          </p:cNvPr>
          <p:cNvSpPr>
            <a:spLocks noGrp="1"/>
          </p:cNvSpPr>
          <p:nvPr>
            <p:ph type="body" sz="quarter" idx="12" hasCustomPrompt="1"/>
          </p:nvPr>
        </p:nvSpPr>
        <p:spPr>
          <a:xfrm>
            <a:off x="4186006" y="1995930"/>
            <a:ext cx="2365288" cy="153888"/>
          </a:xfrm>
        </p:spPr>
        <p:txBody>
          <a:bodyPr>
            <a:noAutofit/>
          </a:bodyPr>
          <a:lstStyle>
            <a:lvl1pPr>
              <a:defRPr sz="1000"/>
            </a:lvl1pPr>
          </a:lstStyle>
          <a:p>
            <a:pPr lvl="0"/>
            <a:r>
              <a:rPr lang="de-DE"/>
              <a:t>Educational </a:t>
            </a:r>
            <a:r>
              <a:rPr lang="de-DE" err="1"/>
              <a:t>degree</a:t>
            </a:r>
            <a:endParaRPr lang="de-DE"/>
          </a:p>
        </p:txBody>
      </p:sp>
      <p:sp>
        <p:nvSpPr>
          <p:cNvPr id="21" name="Textplatzhalter 12">
            <a:extLst>
              <a:ext uri="{FF2B5EF4-FFF2-40B4-BE49-F238E27FC236}">
                <a16:creationId xmlns:a16="http://schemas.microsoft.com/office/drawing/2014/main" id="{DEDD4CC3-E060-4C66-BE6D-1CC3DD5C19F3}"/>
              </a:ext>
            </a:extLst>
          </p:cNvPr>
          <p:cNvSpPr>
            <a:spLocks noGrp="1"/>
          </p:cNvSpPr>
          <p:nvPr>
            <p:ph type="body" sz="quarter" idx="13" hasCustomPrompt="1"/>
          </p:nvPr>
        </p:nvSpPr>
        <p:spPr>
          <a:xfrm>
            <a:off x="4186006" y="2328899"/>
            <a:ext cx="2365288" cy="153888"/>
          </a:xfrm>
        </p:spPr>
        <p:txBody>
          <a:bodyPr>
            <a:noAutofit/>
          </a:bodyPr>
          <a:lstStyle>
            <a:lvl1pPr>
              <a:defRPr sz="1000"/>
            </a:lvl1pPr>
          </a:lstStyle>
          <a:p>
            <a:pPr lvl="0"/>
            <a:r>
              <a:rPr lang="de-DE"/>
              <a:t>Organisational Unit / Head </a:t>
            </a:r>
            <a:r>
              <a:rPr lang="de-DE" err="1"/>
              <a:t>of</a:t>
            </a:r>
            <a:r>
              <a:rPr lang="de-DE"/>
              <a:t> Unit</a:t>
            </a:r>
          </a:p>
        </p:txBody>
      </p:sp>
      <p:sp>
        <p:nvSpPr>
          <p:cNvPr id="22" name="Textplatzhalter 14">
            <a:extLst>
              <a:ext uri="{FF2B5EF4-FFF2-40B4-BE49-F238E27FC236}">
                <a16:creationId xmlns:a16="http://schemas.microsoft.com/office/drawing/2014/main" id="{FFC89D91-67B0-457C-A329-4ED2C6772BE9}"/>
              </a:ext>
            </a:extLst>
          </p:cNvPr>
          <p:cNvSpPr>
            <a:spLocks noGrp="1"/>
          </p:cNvSpPr>
          <p:nvPr>
            <p:ph type="body" sz="quarter" idx="14" hasCustomPrompt="1"/>
          </p:nvPr>
        </p:nvSpPr>
        <p:spPr>
          <a:xfrm>
            <a:off x="4186006" y="2493783"/>
            <a:ext cx="2365288" cy="153888"/>
          </a:xfrm>
        </p:spPr>
        <p:txBody>
          <a:bodyPr>
            <a:noAutofit/>
          </a:bodyPr>
          <a:lstStyle>
            <a:lvl1pPr>
              <a:defRPr sz="1000"/>
            </a:lvl1pPr>
          </a:lstStyle>
          <a:p>
            <a:pPr lvl="0"/>
            <a:r>
              <a:rPr lang="de-DE"/>
              <a:t>External Title</a:t>
            </a:r>
          </a:p>
        </p:txBody>
      </p:sp>
      <p:sp>
        <p:nvSpPr>
          <p:cNvPr id="23" name="Textplatzhalter 16">
            <a:extLst>
              <a:ext uri="{FF2B5EF4-FFF2-40B4-BE49-F238E27FC236}">
                <a16:creationId xmlns:a16="http://schemas.microsoft.com/office/drawing/2014/main" id="{237EBD4F-1BC2-4C63-8876-A4AEAFCFC3C1}"/>
              </a:ext>
            </a:extLst>
          </p:cNvPr>
          <p:cNvSpPr>
            <a:spLocks noGrp="1"/>
          </p:cNvSpPr>
          <p:nvPr>
            <p:ph type="body" sz="quarter" idx="15" hasCustomPrompt="1"/>
          </p:nvPr>
        </p:nvSpPr>
        <p:spPr>
          <a:xfrm>
            <a:off x="4366827" y="2724163"/>
            <a:ext cx="2184467" cy="153888"/>
          </a:xfrm>
        </p:spPr>
        <p:txBody>
          <a:bodyPr>
            <a:noAutofit/>
          </a:bodyPr>
          <a:lstStyle>
            <a:lvl1pPr>
              <a:defRPr sz="1000"/>
            </a:lvl1pPr>
          </a:lstStyle>
          <a:p>
            <a:pPr lvl="0"/>
            <a:r>
              <a:rPr lang="de-DE"/>
              <a:t>+49 XXXX XX-X</a:t>
            </a:r>
          </a:p>
        </p:txBody>
      </p:sp>
      <p:sp>
        <p:nvSpPr>
          <p:cNvPr id="24" name="Textplatzhalter 16">
            <a:extLst>
              <a:ext uri="{FF2B5EF4-FFF2-40B4-BE49-F238E27FC236}">
                <a16:creationId xmlns:a16="http://schemas.microsoft.com/office/drawing/2014/main" id="{C10B9E1D-0772-43E4-8EF9-ED0BF350F9B7}"/>
              </a:ext>
            </a:extLst>
          </p:cNvPr>
          <p:cNvSpPr>
            <a:spLocks noGrp="1"/>
          </p:cNvSpPr>
          <p:nvPr>
            <p:ph type="body" sz="quarter" idx="16" hasCustomPrompt="1"/>
          </p:nvPr>
        </p:nvSpPr>
        <p:spPr>
          <a:xfrm>
            <a:off x="4366827" y="2889874"/>
            <a:ext cx="2184467" cy="153888"/>
          </a:xfrm>
        </p:spPr>
        <p:txBody>
          <a:bodyPr>
            <a:noAutofit/>
          </a:bodyPr>
          <a:lstStyle>
            <a:lvl1pPr>
              <a:defRPr sz="1000"/>
            </a:lvl1pPr>
          </a:lstStyle>
          <a:p>
            <a:pPr lvl="0"/>
            <a:r>
              <a:rPr lang="de-DE"/>
              <a:t>+49 XXX XXXXXXX</a:t>
            </a:r>
          </a:p>
        </p:txBody>
      </p:sp>
      <p:sp>
        <p:nvSpPr>
          <p:cNvPr id="25" name="Textplatzhalter 19">
            <a:extLst>
              <a:ext uri="{FF2B5EF4-FFF2-40B4-BE49-F238E27FC236}">
                <a16:creationId xmlns:a16="http://schemas.microsoft.com/office/drawing/2014/main" id="{0D7508E7-C604-4F42-9D54-96AD10AE759B}"/>
              </a:ext>
            </a:extLst>
          </p:cNvPr>
          <p:cNvSpPr>
            <a:spLocks noGrp="1"/>
          </p:cNvSpPr>
          <p:nvPr>
            <p:ph type="body" sz="quarter" idx="17" hasCustomPrompt="1"/>
          </p:nvPr>
        </p:nvSpPr>
        <p:spPr>
          <a:xfrm>
            <a:off x="4186006" y="3116737"/>
            <a:ext cx="2365288" cy="153888"/>
          </a:xfrm>
        </p:spPr>
        <p:txBody>
          <a:bodyPr>
            <a:noAutofit/>
          </a:bodyPr>
          <a:lstStyle>
            <a:lvl1pPr>
              <a:defRPr sz="1000"/>
            </a:lvl1pPr>
          </a:lstStyle>
          <a:p>
            <a:pPr lvl="0"/>
            <a:r>
              <a:rPr lang="de-DE"/>
              <a:t>Firstname.lastname@draexlmaier.com</a:t>
            </a:r>
          </a:p>
        </p:txBody>
      </p:sp>
      <p:sp>
        <p:nvSpPr>
          <p:cNvPr id="26" name="Rechteck 25">
            <a:extLst>
              <a:ext uri="{FF2B5EF4-FFF2-40B4-BE49-F238E27FC236}">
                <a16:creationId xmlns:a16="http://schemas.microsoft.com/office/drawing/2014/main" id="{3CA0A547-FF05-4B28-8EEC-44128317F25D}"/>
              </a:ext>
            </a:extLst>
          </p:cNvPr>
          <p:cNvSpPr/>
          <p:nvPr/>
        </p:nvSpPr>
        <p:spPr>
          <a:xfrm>
            <a:off x="4186006" y="3280049"/>
            <a:ext cx="2365289" cy="15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r>
              <a:rPr lang="de-DE" sz="1000" b="1">
                <a:solidFill>
                  <a:schemeClr val="accent1"/>
                </a:solidFill>
              </a:rPr>
              <a:t>www.draexlmaier.com</a:t>
            </a:r>
          </a:p>
        </p:txBody>
      </p:sp>
      <p:sp>
        <p:nvSpPr>
          <p:cNvPr id="27" name="Address">
            <a:extLst>
              <a:ext uri="{FF2B5EF4-FFF2-40B4-BE49-F238E27FC236}">
                <a16:creationId xmlns:a16="http://schemas.microsoft.com/office/drawing/2014/main" id="{BF0BBCFC-29E9-4944-A4C8-967D9E435E80}"/>
              </a:ext>
            </a:extLst>
          </p:cNvPr>
          <p:cNvSpPr txBox="1">
            <a:spLocks/>
          </p:cNvSpPr>
          <p:nvPr/>
        </p:nvSpPr>
        <p:spPr>
          <a:xfrm>
            <a:off x="6563995" y="2002362"/>
            <a:ext cx="1444544" cy="165758"/>
          </a:xfrm>
          <a:prstGeom prst="rect">
            <a:avLst/>
          </a:prstGeom>
        </p:spPr>
        <p:txBody>
          <a:bodyPr vert="horz" lIns="0" tIns="0" rIns="0" bIns="0" rtlCol="0">
            <a:noAutofit/>
          </a:bodyPr>
          <a:lstStyle/>
          <a:p>
            <a:pPr algn="r">
              <a:spcBef>
                <a:spcPts val="133"/>
              </a:spcBef>
              <a:buClr>
                <a:schemeClr val="accent1"/>
              </a:buClr>
              <a:buSzPct val="100000"/>
              <a:defRPr/>
            </a:pPr>
            <a:r>
              <a:rPr lang="de-DE" sz="1000" b="1"/>
              <a:t>DRÄXLMAIER Group</a:t>
            </a:r>
          </a:p>
        </p:txBody>
      </p:sp>
      <p:sp>
        <p:nvSpPr>
          <p:cNvPr id="30" name="Textplatzhalter 19">
            <a:extLst>
              <a:ext uri="{FF2B5EF4-FFF2-40B4-BE49-F238E27FC236}">
                <a16:creationId xmlns:a16="http://schemas.microsoft.com/office/drawing/2014/main" id="{10FB2AB1-9AA8-432E-85E5-3FE7D7410904}"/>
              </a:ext>
            </a:extLst>
          </p:cNvPr>
          <p:cNvSpPr>
            <a:spLocks noGrp="1"/>
          </p:cNvSpPr>
          <p:nvPr>
            <p:ph type="body" sz="quarter" idx="21" hasCustomPrompt="1"/>
          </p:nvPr>
        </p:nvSpPr>
        <p:spPr>
          <a:xfrm>
            <a:off x="6563995" y="2168120"/>
            <a:ext cx="1444544" cy="153888"/>
          </a:xfrm>
        </p:spPr>
        <p:txBody>
          <a:bodyPr>
            <a:noAutofit/>
          </a:bodyPr>
          <a:lstStyle>
            <a:lvl1pPr algn="r">
              <a:defRPr sz="1000"/>
            </a:lvl1pPr>
          </a:lstStyle>
          <a:p>
            <a:pPr lvl="0"/>
            <a:r>
              <a:rPr lang="de-DE"/>
              <a:t>Company</a:t>
            </a:r>
          </a:p>
        </p:txBody>
      </p:sp>
      <p:sp>
        <p:nvSpPr>
          <p:cNvPr id="31" name="Textplatzhalter 19">
            <a:extLst>
              <a:ext uri="{FF2B5EF4-FFF2-40B4-BE49-F238E27FC236}">
                <a16:creationId xmlns:a16="http://schemas.microsoft.com/office/drawing/2014/main" id="{783DEBE8-AECE-46B7-AA36-CC2BC8335209}"/>
              </a:ext>
            </a:extLst>
          </p:cNvPr>
          <p:cNvSpPr>
            <a:spLocks noGrp="1"/>
          </p:cNvSpPr>
          <p:nvPr>
            <p:ph type="body" sz="quarter" idx="22" hasCustomPrompt="1"/>
          </p:nvPr>
        </p:nvSpPr>
        <p:spPr>
          <a:xfrm>
            <a:off x="6563995" y="2420323"/>
            <a:ext cx="1444544" cy="858709"/>
          </a:xfrm>
        </p:spPr>
        <p:txBody>
          <a:bodyPr>
            <a:noAutofit/>
          </a:bodyPr>
          <a:lstStyle>
            <a:lvl1pPr algn="r">
              <a:defRPr sz="1000"/>
            </a:lvl1pPr>
          </a:lstStyle>
          <a:p>
            <a:pPr lvl="0"/>
            <a:r>
              <a:rPr lang="de-DE" err="1"/>
              <a:t>Address</a:t>
            </a:r>
            <a:endParaRPr lang="de-DE"/>
          </a:p>
        </p:txBody>
      </p:sp>
      <p:sp>
        <p:nvSpPr>
          <p:cNvPr id="29" name="Textfeld 28">
            <a:extLst>
              <a:ext uri="{FF2B5EF4-FFF2-40B4-BE49-F238E27FC236}">
                <a16:creationId xmlns:a16="http://schemas.microsoft.com/office/drawing/2014/main" id="{0FBD1955-50EA-4234-94A9-70622D1C2866}"/>
              </a:ext>
            </a:extLst>
          </p:cNvPr>
          <p:cNvSpPr txBox="1"/>
          <p:nvPr/>
        </p:nvSpPr>
        <p:spPr>
          <a:xfrm>
            <a:off x="4186006" y="2724163"/>
            <a:ext cx="180821" cy="153888"/>
          </a:xfrm>
          <a:prstGeom prst="rect">
            <a:avLst/>
          </a:prstGeom>
        </p:spPr>
        <p:txBody>
          <a:bodyPr vert="horz" lIns="0" tIns="0" rIns="0" bIns="0" rtlCol="0">
            <a:noAutofit/>
          </a:bodyPr>
          <a:lstStyle>
            <a:lvl1pPr lvl="0">
              <a:defRPr sz="1000"/>
            </a:lvl1pPr>
            <a:lvl6pPr marL="2194560" indent="-243840">
              <a:spcBef>
                <a:spcPts val="400"/>
              </a:spcBef>
              <a:buClr>
                <a:srgbClr val="9FB8CD">
                  <a:shade val="75000"/>
                </a:srgbClr>
              </a:buClr>
              <a:buSzPct val="75000"/>
              <a:buFont typeface="Wingdings 3"/>
              <a:buChar char=""/>
              <a:defRPr kumimoji="0" lang="en-US" sz="2100" smtClean="0"/>
            </a:lvl6pPr>
            <a:lvl7pPr marL="2438400" indent="-243840">
              <a:spcBef>
                <a:spcPts val="400"/>
              </a:spcBef>
              <a:buClr>
                <a:srgbClr val="727CA3">
                  <a:shade val="75000"/>
                </a:srgbClr>
              </a:buClr>
              <a:buSzPct val="75000"/>
              <a:buFont typeface="Wingdings 3"/>
              <a:buChar char=""/>
              <a:defRPr kumimoji="0" lang="en-US" sz="1900" smtClean="0"/>
            </a:lvl7pPr>
            <a:lvl8pPr marL="2682239" indent="-243840">
              <a:spcBef>
                <a:spcPts val="400"/>
              </a:spcBef>
              <a:buClr>
                <a:prstClr val="white">
                  <a:shade val="50000"/>
                </a:prstClr>
              </a:buClr>
              <a:buSzPct val="75000"/>
              <a:buFont typeface="Wingdings 3"/>
              <a:buChar char=""/>
              <a:defRPr kumimoji="0" lang="en-US" sz="1900" smtClean="0"/>
            </a:lvl8pPr>
            <a:lvl9pPr marL="2926080" indent="-243840">
              <a:spcBef>
                <a:spcPts val="400"/>
              </a:spcBef>
              <a:buClr>
                <a:srgbClr val="9FB8CD"/>
              </a:buClr>
              <a:buSzPct val="75000"/>
              <a:buFont typeface="Wingdings 3"/>
              <a:buChar char=""/>
              <a:defRPr kumimoji="0" lang="en-US" sz="1600" smtClean="0"/>
            </a:lvl9pPr>
          </a:lstStyle>
          <a:p>
            <a:pPr lvl="0"/>
            <a:r>
              <a:rPr lang="de-DE"/>
              <a:t>T</a:t>
            </a:r>
          </a:p>
        </p:txBody>
      </p:sp>
      <p:sp>
        <p:nvSpPr>
          <p:cNvPr id="33" name="Textfeld 32">
            <a:extLst>
              <a:ext uri="{FF2B5EF4-FFF2-40B4-BE49-F238E27FC236}">
                <a16:creationId xmlns:a16="http://schemas.microsoft.com/office/drawing/2014/main" id="{6765AC7C-0541-4F92-8AC6-74D5714CAD48}"/>
              </a:ext>
            </a:extLst>
          </p:cNvPr>
          <p:cNvSpPr txBox="1"/>
          <p:nvPr/>
        </p:nvSpPr>
        <p:spPr>
          <a:xfrm>
            <a:off x="4186006" y="2889874"/>
            <a:ext cx="180821" cy="153888"/>
          </a:xfrm>
          <a:prstGeom prst="rect">
            <a:avLst/>
          </a:prstGeom>
        </p:spPr>
        <p:txBody>
          <a:bodyPr vert="horz" lIns="0" tIns="0" rIns="0" bIns="0" rtlCol="0">
            <a:noAutofit/>
          </a:bodyPr>
          <a:lstStyle>
            <a:lvl1pPr lvl="0">
              <a:defRPr sz="1000"/>
            </a:lvl1pPr>
            <a:lvl6pPr marL="2194560" indent="-243840">
              <a:spcBef>
                <a:spcPts val="400"/>
              </a:spcBef>
              <a:buClr>
                <a:srgbClr val="9FB8CD">
                  <a:shade val="75000"/>
                </a:srgbClr>
              </a:buClr>
              <a:buSzPct val="75000"/>
              <a:buFont typeface="Wingdings 3"/>
              <a:buChar char=""/>
              <a:defRPr kumimoji="0" lang="en-US" sz="2100" smtClean="0"/>
            </a:lvl6pPr>
            <a:lvl7pPr marL="2438400" indent="-243840">
              <a:spcBef>
                <a:spcPts val="400"/>
              </a:spcBef>
              <a:buClr>
                <a:srgbClr val="727CA3">
                  <a:shade val="75000"/>
                </a:srgbClr>
              </a:buClr>
              <a:buSzPct val="75000"/>
              <a:buFont typeface="Wingdings 3"/>
              <a:buChar char=""/>
              <a:defRPr kumimoji="0" lang="en-US" sz="1900" smtClean="0"/>
            </a:lvl7pPr>
            <a:lvl8pPr marL="2682239" indent="-243840">
              <a:spcBef>
                <a:spcPts val="400"/>
              </a:spcBef>
              <a:buClr>
                <a:prstClr val="white">
                  <a:shade val="50000"/>
                </a:prstClr>
              </a:buClr>
              <a:buSzPct val="75000"/>
              <a:buFont typeface="Wingdings 3"/>
              <a:buChar char=""/>
              <a:defRPr kumimoji="0" lang="en-US" sz="1900" smtClean="0"/>
            </a:lvl8pPr>
            <a:lvl9pPr marL="2926080" indent="-243840">
              <a:spcBef>
                <a:spcPts val="400"/>
              </a:spcBef>
              <a:buClr>
                <a:srgbClr val="9FB8CD"/>
              </a:buClr>
              <a:buSzPct val="75000"/>
              <a:buFont typeface="Wingdings 3"/>
              <a:buChar char=""/>
              <a:defRPr kumimoji="0" lang="en-US" sz="1600" smtClean="0"/>
            </a:lvl9pPr>
          </a:lstStyle>
          <a:p>
            <a:pPr lvl="0"/>
            <a:r>
              <a:rPr lang="de-DE"/>
              <a:t>M</a:t>
            </a:r>
          </a:p>
        </p:txBody>
      </p:sp>
    </p:spTree>
    <p:extLst>
      <p:ext uri="{BB962C8B-B14F-4D97-AF65-F5344CB8AC3E}">
        <p14:creationId xmlns:p14="http://schemas.microsoft.com/office/powerpoint/2010/main" val="2433715749"/>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showMasterSp="0" preserve="1">
  <p:cSld name="Last Page with Contact grey T">
    <p:spTree>
      <p:nvGrpSpPr>
        <p:cNvPr id="1" name=""/>
        <p:cNvGrpSpPr/>
        <p:nvPr/>
      </p:nvGrpSpPr>
      <p:grpSpPr>
        <a:xfrm>
          <a:off x="0" y="0"/>
          <a:ext cx="0" cy="0"/>
          <a:chOff x="0" y="0"/>
          <a:chExt cx="0" cy="0"/>
        </a:xfrm>
      </p:grpSpPr>
      <p:sp>
        <p:nvSpPr>
          <p:cNvPr id="2" name="Rechteck 1"/>
          <p:cNvSpPr/>
          <p:nvPr/>
        </p:nvSpPr>
        <p:spPr>
          <a:xfrm>
            <a:off x="0" y="0"/>
            <a:ext cx="12195175" cy="6858000"/>
          </a:xfrm>
          <a:prstGeom prst="rect">
            <a:avLst/>
          </a:prstGeom>
          <a:gradFill>
            <a:gsLst>
              <a:gs pos="0">
                <a:schemeClr val="accent2">
                  <a:lumMod val="60000"/>
                  <a:lumOff val="40000"/>
                </a:schemeClr>
              </a:gs>
              <a:gs pos="100000">
                <a:schemeClr val="bg1">
                  <a:lumMod val="95000"/>
                </a:schemeClr>
              </a:gs>
              <a:gs pos="40000">
                <a:schemeClr val="accent2">
                  <a:lumMod val="40000"/>
                  <a:lumOff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p:cNvSpPr/>
          <p:nvPr/>
        </p:nvSpPr>
        <p:spPr>
          <a:xfrm>
            <a:off x="3897045" y="881380"/>
            <a:ext cx="4401084" cy="2811566"/>
          </a:xfrm>
          <a:prstGeom prst="rect">
            <a:avLst/>
          </a:prstGeom>
          <a:solidFill>
            <a:schemeClr val="bg2"/>
          </a:solidFill>
          <a:ln w="9525">
            <a:noFill/>
          </a:ln>
          <a:effectLst>
            <a:outerShdw blurRad="88900" dir="13500000" sy="23000" kx="1200000" algn="b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Bild 20" descr="DRX_LO1407_RGB_RZ.eps">
            <a:extLst>
              <a:ext uri="{FF2B5EF4-FFF2-40B4-BE49-F238E27FC236}">
                <a16:creationId xmlns:a16="http://schemas.microsoft.com/office/drawing/2014/main" id="{D3DBDC87-2644-4E91-B0E0-BF0368466AAA}"/>
              </a:ext>
            </a:extLst>
          </p:cNvPr>
          <p:cNvPicPr>
            <a:picLocks noChangeAspect="1"/>
          </p:cNvPicPr>
          <p:nvPr/>
        </p:nvPicPr>
        <p:blipFill>
          <a:blip r:embed="rId2" cstate="print">
            <a:lum bright="-100000" contrast="100000"/>
            <a:extLst>
              <a:ext uri="{28A0092B-C50C-407E-A947-70E740481C1C}">
                <a14:useLocalDpi xmlns:a14="http://schemas.microsoft.com/office/drawing/2010/main" val="0"/>
              </a:ext>
            </a:extLst>
          </a:blip>
          <a:stretch>
            <a:fillRect/>
          </a:stretch>
        </p:blipFill>
        <p:spPr>
          <a:xfrm>
            <a:off x="6856539" y="1170305"/>
            <a:ext cx="1152000" cy="489727"/>
          </a:xfrm>
          <a:prstGeom prst="rect">
            <a:avLst/>
          </a:prstGeom>
        </p:spPr>
      </p:pic>
      <p:sp>
        <p:nvSpPr>
          <p:cNvPr id="18" name="Inhaltsplatzhalter 19">
            <a:extLst>
              <a:ext uri="{FF2B5EF4-FFF2-40B4-BE49-F238E27FC236}">
                <a16:creationId xmlns:a16="http://schemas.microsoft.com/office/drawing/2014/main" id="{B636A7FA-55E7-4107-AA08-C736EBBB8307}"/>
              </a:ext>
            </a:extLst>
          </p:cNvPr>
          <p:cNvSpPr>
            <a:spLocks noGrp="1"/>
          </p:cNvSpPr>
          <p:nvPr>
            <p:ph sz="quarter" idx="18"/>
          </p:nvPr>
        </p:nvSpPr>
        <p:spPr>
          <a:xfrm>
            <a:off x="2831911" y="4141836"/>
            <a:ext cx="6531352" cy="184683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9" name="Textplatzhalter 7">
            <a:extLst>
              <a:ext uri="{FF2B5EF4-FFF2-40B4-BE49-F238E27FC236}">
                <a16:creationId xmlns:a16="http://schemas.microsoft.com/office/drawing/2014/main" id="{8E48FF13-8F91-4784-A97B-8C414F5DA6E3}"/>
              </a:ext>
            </a:extLst>
          </p:cNvPr>
          <p:cNvSpPr>
            <a:spLocks noGrp="1"/>
          </p:cNvSpPr>
          <p:nvPr>
            <p:ph type="body" sz="quarter" idx="11" hasCustomPrompt="1"/>
          </p:nvPr>
        </p:nvSpPr>
        <p:spPr>
          <a:xfrm>
            <a:off x="4186006" y="1610834"/>
            <a:ext cx="2365288" cy="369332"/>
          </a:xfrm>
        </p:spPr>
        <p:txBody>
          <a:bodyPr anchor="b" anchorCtr="0">
            <a:noAutofit/>
          </a:bodyPr>
          <a:lstStyle>
            <a:lvl1pPr>
              <a:defRPr sz="1200" b="1">
                <a:solidFill>
                  <a:schemeClr val="accent1"/>
                </a:solidFill>
              </a:defRPr>
            </a:lvl1pPr>
          </a:lstStyle>
          <a:p>
            <a:pPr lvl="0"/>
            <a:r>
              <a:rPr lang="de-DE" sz="1200" b="1"/>
              <a:t>First </a:t>
            </a:r>
            <a:r>
              <a:rPr lang="de-DE" sz="1200" b="1" err="1"/>
              <a:t>name</a:t>
            </a:r>
            <a:r>
              <a:rPr lang="de-DE" sz="1200" b="1"/>
              <a:t> Last </a:t>
            </a:r>
            <a:r>
              <a:rPr lang="de-DE" sz="1200" b="1" err="1"/>
              <a:t>name</a:t>
            </a:r>
            <a:endParaRPr lang="de-DE"/>
          </a:p>
        </p:txBody>
      </p:sp>
      <p:sp>
        <p:nvSpPr>
          <p:cNvPr id="20" name="Textplatzhalter 10">
            <a:extLst>
              <a:ext uri="{FF2B5EF4-FFF2-40B4-BE49-F238E27FC236}">
                <a16:creationId xmlns:a16="http://schemas.microsoft.com/office/drawing/2014/main" id="{99C99D3C-288E-448F-B1B4-E51856E1553B}"/>
              </a:ext>
            </a:extLst>
          </p:cNvPr>
          <p:cNvSpPr>
            <a:spLocks noGrp="1"/>
          </p:cNvSpPr>
          <p:nvPr>
            <p:ph type="body" sz="quarter" idx="12" hasCustomPrompt="1"/>
          </p:nvPr>
        </p:nvSpPr>
        <p:spPr>
          <a:xfrm>
            <a:off x="4186006" y="1995930"/>
            <a:ext cx="2365288" cy="153888"/>
          </a:xfrm>
        </p:spPr>
        <p:txBody>
          <a:bodyPr>
            <a:noAutofit/>
          </a:bodyPr>
          <a:lstStyle>
            <a:lvl1pPr>
              <a:defRPr sz="1000"/>
            </a:lvl1pPr>
          </a:lstStyle>
          <a:p>
            <a:pPr lvl="0"/>
            <a:r>
              <a:rPr lang="de-DE"/>
              <a:t>Educational </a:t>
            </a:r>
            <a:r>
              <a:rPr lang="de-DE" err="1"/>
              <a:t>degree</a:t>
            </a:r>
            <a:endParaRPr lang="de-DE"/>
          </a:p>
        </p:txBody>
      </p:sp>
      <p:sp>
        <p:nvSpPr>
          <p:cNvPr id="21" name="Textplatzhalter 12">
            <a:extLst>
              <a:ext uri="{FF2B5EF4-FFF2-40B4-BE49-F238E27FC236}">
                <a16:creationId xmlns:a16="http://schemas.microsoft.com/office/drawing/2014/main" id="{DEDD4CC3-E060-4C66-BE6D-1CC3DD5C19F3}"/>
              </a:ext>
            </a:extLst>
          </p:cNvPr>
          <p:cNvSpPr>
            <a:spLocks noGrp="1"/>
          </p:cNvSpPr>
          <p:nvPr>
            <p:ph type="body" sz="quarter" idx="13" hasCustomPrompt="1"/>
          </p:nvPr>
        </p:nvSpPr>
        <p:spPr>
          <a:xfrm>
            <a:off x="4186006" y="2328899"/>
            <a:ext cx="2365288" cy="153888"/>
          </a:xfrm>
        </p:spPr>
        <p:txBody>
          <a:bodyPr>
            <a:noAutofit/>
          </a:bodyPr>
          <a:lstStyle>
            <a:lvl1pPr>
              <a:defRPr sz="1000"/>
            </a:lvl1pPr>
          </a:lstStyle>
          <a:p>
            <a:pPr lvl="0"/>
            <a:r>
              <a:rPr lang="de-DE"/>
              <a:t>Organisational Unit / Head </a:t>
            </a:r>
            <a:r>
              <a:rPr lang="de-DE" err="1"/>
              <a:t>of</a:t>
            </a:r>
            <a:r>
              <a:rPr lang="de-DE"/>
              <a:t> Unit</a:t>
            </a:r>
          </a:p>
        </p:txBody>
      </p:sp>
      <p:sp>
        <p:nvSpPr>
          <p:cNvPr id="22" name="Textplatzhalter 14">
            <a:extLst>
              <a:ext uri="{FF2B5EF4-FFF2-40B4-BE49-F238E27FC236}">
                <a16:creationId xmlns:a16="http://schemas.microsoft.com/office/drawing/2014/main" id="{FFC89D91-67B0-457C-A329-4ED2C6772BE9}"/>
              </a:ext>
            </a:extLst>
          </p:cNvPr>
          <p:cNvSpPr>
            <a:spLocks noGrp="1"/>
          </p:cNvSpPr>
          <p:nvPr>
            <p:ph type="body" sz="quarter" idx="14" hasCustomPrompt="1"/>
          </p:nvPr>
        </p:nvSpPr>
        <p:spPr>
          <a:xfrm>
            <a:off x="4186006" y="2493783"/>
            <a:ext cx="2365288" cy="153888"/>
          </a:xfrm>
        </p:spPr>
        <p:txBody>
          <a:bodyPr>
            <a:noAutofit/>
          </a:bodyPr>
          <a:lstStyle>
            <a:lvl1pPr>
              <a:defRPr sz="1000"/>
            </a:lvl1pPr>
          </a:lstStyle>
          <a:p>
            <a:pPr lvl="0"/>
            <a:r>
              <a:rPr lang="de-DE"/>
              <a:t>External Title</a:t>
            </a:r>
          </a:p>
        </p:txBody>
      </p:sp>
      <p:sp>
        <p:nvSpPr>
          <p:cNvPr id="23" name="Textplatzhalter 16">
            <a:extLst>
              <a:ext uri="{FF2B5EF4-FFF2-40B4-BE49-F238E27FC236}">
                <a16:creationId xmlns:a16="http://schemas.microsoft.com/office/drawing/2014/main" id="{237EBD4F-1BC2-4C63-8876-A4AEAFCFC3C1}"/>
              </a:ext>
            </a:extLst>
          </p:cNvPr>
          <p:cNvSpPr>
            <a:spLocks noGrp="1"/>
          </p:cNvSpPr>
          <p:nvPr>
            <p:ph type="body" sz="quarter" idx="15" hasCustomPrompt="1"/>
          </p:nvPr>
        </p:nvSpPr>
        <p:spPr>
          <a:xfrm>
            <a:off x="4366827" y="2724163"/>
            <a:ext cx="2184467" cy="153888"/>
          </a:xfrm>
        </p:spPr>
        <p:txBody>
          <a:bodyPr>
            <a:noAutofit/>
          </a:bodyPr>
          <a:lstStyle>
            <a:lvl1pPr>
              <a:defRPr sz="1000"/>
            </a:lvl1pPr>
          </a:lstStyle>
          <a:p>
            <a:pPr lvl="0"/>
            <a:r>
              <a:rPr lang="de-DE"/>
              <a:t>+49 XXXX XX-X</a:t>
            </a:r>
          </a:p>
        </p:txBody>
      </p:sp>
      <p:sp>
        <p:nvSpPr>
          <p:cNvPr id="25" name="Textplatzhalter 19">
            <a:extLst>
              <a:ext uri="{FF2B5EF4-FFF2-40B4-BE49-F238E27FC236}">
                <a16:creationId xmlns:a16="http://schemas.microsoft.com/office/drawing/2014/main" id="{0D7508E7-C604-4F42-9D54-96AD10AE759B}"/>
              </a:ext>
            </a:extLst>
          </p:cNvPr>
          <p:cNvSpPr>
            <a:spLocks noGrp="1"/>
          </p:cNvSpPr>
          <p:nvPr>
            <p:ph type="body" sz="quarter" idx="17" hasCustomPrompt="1"/>
          </p:nvPr>
        </p:nvSpPr>
        <p:spPr>
          <a:xfrm>
            <a:off x="4186006" y="3116737"/>
            <a:ext cx="2365288" cy="153888"/>
          </a:xfrm>
        </p:spPr>
        <p:txBody>
          <a:bodyPr>
            <a:noAutofit/>
          </a:bodyPr>
          <a:lstStyle>
            <a:lvl1pPr>
              <a:defRPr sz="1000"/>
            </a:lvl1pPr>
          </a:lstStyle>
          <a:p>
            <a:pPr lvl="0"/>
            <a:r>
              <a:rPr lang="de-DE"/>
              <a:t>Firstname.lastname@draexlmaier.com</a:t>
            </a:r>
          </a:p>
        </p:txBody>
      </p:sp>
      <p:sp>
        <p:nvSpPr>
          <p:cNvPr id="26" name="Rechteck 25">
            <a:extLst>
              <a:ext uri="{FF2B5EF4-FFF2-40B4-BE49-F238E27FC236}">
                <a16:creationId xmlns:a16="http://schemas.microsoft.com/office/drawing/2014/main" id="{3CA0A547-FF05-4B28-8EEC-44128317F25D}"/>
              </a:ext>
            </a:extLst>
          </p:cNvPr>
          <p:cNvSpPr/>
          <p:nvPr/>
        </p:nvSpPr>
        <p:spPr>
          <a:xfrm>
            <a:off x="4186006" y="3280049"/>
            <a:ext cx="2365289" cy="15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r>
              <a:rPr lang="de-DE" sz="1000" b="1">
                <a:solidFill>
                  <a:schemeClr val="accent1"/>
                </a:solidFill>
              </a:rPr>
              <a:t>www.draexlmaier.com</a:t>
            </a:r>
          </a:p>
        </p:txBody>
      </p:sp>
      <p:sp>
        <p:nvSpPr>
          <p:cNvPr id="27" name="Address">
            <a:extLst>
              <a:ext uri="{FF2B5EF4-FFF2-40B4-BE49-F238E27FC236}">
                <a16:creationId xmlns:a16="http://schemas.microsoft.com/office/drawing/2014/main" id="{BF0BBCFC-29E9-4944-A4C8-967D9E435E80}"/>
              </a:ext>
            </a:extLst>
          </p:cNvPr>
          <p:cNvSpPr txBox="1">
            <a:spLocks/>
          </p:cNvSpPr>
          <p:nvPr/>
        </p:nvSpPr>
        <p:spPr>
          <a:xfrm>
            <a:off x="6563995" y="2002362"/>
            <a:ext cx="1444544" cy="165758"/>
          </a:xfrm>
          <a:prstGeom prst="rect">
            <a:avLst/>
          </a:prstGeom>
        </p:spPr>
        <p:txBody>
          <a:bodyPr vert="horz" lIns="0" tIns="0" rIns="0" bIns="0" rtlCol="0">
            <a:noAutofit/>
          </a:bodyPr>
          <a:lstStyle/>
          <a:p>
            <a:pPr algn="r">
              <a:spcBef>
                <a:spcPts val="133"/>
              </a:spcBef>
              <a:buClr>
                <a:schemeClr val="accent1"/>
              </a:buClr>
              <a:buSzPct val="100000"/>
              <a:defRPr/>
            </a:pPr>
            <a:r>
              <a:rPr lang="de-DE" sz="1000" b="1"/>
              <a:t>DRÄXLMAIER Group</a:t>
            </a:r>
          </a:p>
        </p:txBody>
      </p:sp>
      <p:sp>
        <p:nvSpPr>
          <p:cNvPr id="30" name="Textplatzhalter 19">
            <a:extLst>
              <a:ext uri="{FF2B5EF4-FFF2-40B4-BE49-F238E27FC236}">
                <a16:creationId xmlns:a16="http://schemas.microsoft.com/office/drawing/2014/main" id="{10FB2AB1-9AA8-432E-85E5-3FE7D7410904}"/>
              </a:ext>
            </a:extLst>
          </p:cNvPr>
          <p:cNvSpPr>
            <a:spLocks noGrp="1"/>
          </p:cNvSpPr>
          <p:nvPr>
            <p:ph type="body" sz="quarter" idx="21" hasCustomPrompt="1"/>
          </p:nvPr>
        </p:nvSpPr>
        <p:spPr>
          <a:xfrm>
            <a:off x="6563995" y="2168120"/>
            <a:ext cx="1444544" cy="153888"/>
          </a:xfrm>
        </p:spPr>
        <p:txBody>
          <a:bodyPr>
            <a:noAutofit/>
          </a:bodyPr>
          <a:lstStyle>
            <a:lvl1pPr algn="r">
              <a:defRPr sz="1000"/>
            </a:lvl1pPr>
          </a:lstStyle>
          <a:p>
            <a:pPr lvl="0"/>
            <a:r>
              <a:rPr lang="de-DE"/>
              <a:t>Company</a:t>
            </a:r>
          </a:p>
        </p:txBody>
      </p:sp>
      <p:sp>
        <p:nvSpPr>
          <p:cNvPr id="31" name="Textplatzhalter 19">
            <a:extLst>
              <a:ext uri="{FF2B5EF4-FFF2-40B4-BE49-F238E27FC236}">
                <a16:creationId xmlns:a16="http://schemas.microsoft.com/office/drawing/2014/main" id="{783DEBE8-AECE-46B7-AA36-CC2BC8335209}"/>
              </a:ext>
            </a:extLst>
          </p:cNvPr>
          <p:cNvSpPr>
            <a:spLocks noGrp="1"/>
          </p:cNvSpPr>
          <p:nvPr>
            <p:ph type="body" sz="quarter" idx="22" hasCustomPrompt="1"/>
          </p:nvPr>
        </p:nvSpPr>
        <p:spPr>
          <a:xfrm>
            <a:off x="6563995" y="2420323"/>
            <a:ext cx="1444544" cy="858709"/>
          </a:xfrm>
        </p:spPr>
        <p:txBody>
          <a:bodyPr>
            <a:noAutofit/>
          </a:bodyPr>
          <a:lstStyle>
            <a:lvl1pPr algn="r">
              <a:defRPr sz="1000"/>
            </a:lvl1pPr>
          </a:lstStyle>
          <a:p>
            <a:pPr lvl="0"/>
            <a:r>
              <a:rPr lang="de-DE" err="1"/>
              <a:t>Address</a:t>
            </a:r>
            <a:endParaRPr lang="de-DE"/>
          </a:p>
        </p:txBody>
      </p:sp>
      <p:sp>
        <p:nvSpPr>
          <p:cNvPr id="29" name="Textfeld 28">
            <a:extLst>
              <a:ext uri="{FF2B5EF4-FFF2-40B4-BE49-F238E27FC236}">
                <a16:creationId xmlns:a16="http://schemas.microsoft.com/office/drawing/2014/main" id="{05C0C686-F0AA-4DDE-BD1A-DB3FCAEB0E63}"/>
              </a:ext>
            </a:extLst>
          </p:cNvPr>
          <p:cNvSpPr txBox="1"/>
          <p:nvPr/>
        </p:nvSpPr>
        <p:spPr>
          <a:xfrm>
            <a:off x="4186006" y="2724163"/>
            <a:ext cx="180821" cy="153888"/>
          </a:xfrm>
          <a:prstGeom prst="rect">
            <a:avLst/>
          </a:prstGeom>
        </p:spPr>
        <p:txBody>
          <a:bodyPr vert="horz" lIns="0" tIns="0" rIns="0" bIns="0" rtlCol="0">
            <a:noAutofit/>
          </a:bodyPr>
          <a:lstStyle>
            <a:lvl1pPr lvl="0">
              <a:defRPr sz="1000"/>
            </a:lvl1pPr>
            <a:lvl6pPr marL="2194560" indent="-243840">
              <a:spcBef>
                <a:spcPts val="400"/>
              </a:spcBef>
              <a:buClr>
                <a:srgbClr val="9FB8CD">
                  <a:shade val="75000"/>
                </a:srgbClr>
              </a:buClr>
              <a:buSzPct val="75000"/>
              <a:buFont typeface="Wingdings 3"/>
              <a:buChar char=""/>
              <a:defRPr kumimoji="0" lang="en-US" sz="2100" smtClean="0"/>
            </a:lvl6pPr>
            <a:lvl7pPr marL="2438400" indent="-243840">
              <a:spcBef>
                <a:spcPts val="400"/>
              </a:spcBef>
              <a:buClr>
                <a:srgbClr val="727CA3">
                  <a:shade val="75000"/>
                </a:srgbClr>
              </a:buClr>
              <a:buSzPct val="75000"/>
              <a:buFont typeface="Wingdings 3"/>
              <a:buChar char=""/>
              <a:defRPr kumimoji="0" lang="en-US" sz="1900" smtClean="0"/>
            </a:lvl7pPr>
            <a:lvl8pPr marL="2682239" indent="-243840">
              <a:spcBef>
                <a:spcPts val="400"/>
              </a:spcBef>
              <a:buClr>
                <a:prstClr val="white">
                  <a:shade val="50000"/>
                </a:prstClr>
              </a:buClr>
              <a:buSzPct val="75000"/>
              <a:buFont typeface="Wingdings 3"/>
              <a:buChar char=""/>
              <a:defRPr kumimoji="0" lang="en-US" sz="1900" smtClean="0"/>
            </a:lvl8pPr>
            <a:lvl9pPr marL="2926080" indent="-243840">
              <a:spcBef>
                <a:spcPts val="400"/>
              </a:spcBef>
              <a:buClr>
                <a:srgbClr val="9FB8CD"/>
              </a:buClr>
              <a:buSzPct val="75000"/>
              <a:buFont typeface="Wingdings 3"/>
              <a:buChar char=""/>
              <a:defRPr kumimoji="0" lang="en-US" sz="1600" smtClean="0"/>
            </a:lvl9pPr>
          </a:lstStyle>
          <a:p>
            <a:pPr lvl="0"/>
            <a:r>
              <a:rPr lang="de-DE"/>
              <a:t>T</a:t>
            </a:r>
          </a:p>
        </p:txBody>
      </p:sp>
    </p:spTree>
    <p:extLst>
      <p:ext uri="{BB962C8B-B14F-4D97-AF65-F5344CB8AC3E}">
        <p14:creationId xmlns:p14="http://schemas.microsoft.com/office/powerpoint/2010/main" val="1167051624"/>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p:cSld name="Chapter">
    <p:spTree>
      <p:nvGrpSpPr>
        <p:cNvPr id="1" name=""/>
        <p:cNvGrpSpPr/>
        <p:nvPr/>
      </p:nvGrpSpPr>
      <p:grpSpPr>
        <a:xfrm>
          <a:off x="0" y="0"/>
          <a:ext cx="0" cy="0"/>
          <a:chOff x="0" y="0"/>
          <a:chExt cx="0" cy="0"/>
        </a:xfrm>
      </p:grpSpPr>
      <p:sp>
        <p:nvSpPr>
          <p:cNvPr id="6" name="Titel 1"/>
          <p:cNvSpPr>
            <a:spLocks noGrp="1"/>
          </p:cNvSpPr>
          <p:nvPr>
            <p:ph type="title" hasCustomPrompt="1"/>
          </p:nvPr>
        </p:nvSpPr>
        <p:spPr>
          <a:xfrm>
            <a:off x="324001" y="2448789"/>
            <a:ext cx="11545587" cy="1732452"/>
          </a:xfrm>
        </p:spPr>
        <p:txBody>
          <a:bodyPr tIns="72000" bIns="72000" anchor="b"/>
          <a:lstStyle>
            <a:lvl1pPr>
              <a:defRPr sz="6000">
                <a:solidFill>
                  <a:schemeClr val="tx1"/>
                </a:solidFill>
              </a:defRPr>
            </a:lvl1pPr>
          </a:lstStyle>
          <a:p>
            <a:r>
              <a:rPr lang="de-DE"/>
              <a:t>Chapter</a:t>
            </a:r>
          </a:p>
        </p:txBody>
      </p:sp>
      <p:cxnSp>
        <p:nvCxnSpPr>
          <p:cNvPr id="9" name="Gerade Verbindung 8"/>
          <p:cNvCxnSpPr/>
          <p:nvPr/>
        </p:nvCxnSpPr>
        <p:spPr>
          <a:xfrm>
            <a:off x="322263" y="4181241"/>
            <a:ext cx="11545587"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7D97B42C-3192-4134-B511-357F386DDB0A}"/>
              </a:ext>
            </a:extLst>
          </p:cNvPr>
          <p:cNvSpPr>
            <a:spLocks noGrp="1"/>
          </p:cNvSpPr>
          <p:nvPr>
            <p:ph type="dt" sz="half" idx="10"/>
          </p:nvPr>
        </p:nvSpPr>
        <p:spPr/>
        <p:txBody>
          <a:bodyPr/>
          <a:lstStyle/>
          <a:p>
            <a:r>
              <a:rPr lang="de-DE"/>
              <a:t>07.10.2022 | Workshop DAR | Mackuth, Buchner, Hasslbauer, Schmideder</a:t>
            </a:r>
            <a:endParaRPr lang="en-GB"/>
          </a:p>
        </p:txBody>
      </p:sp>
      <p:sp>
        <p:nvSpPr>
          <p:cNvPr id="5" name="Slide Number Placeholder 4">
            <a:extLst>
              <a:ext uri="{FF2B5EF4-FFF2-40B4-BE49-F238E27FC236}">
                <a16:creationId xmlns:a16="http://schemas.microsoft.com/office/drawing/2014/main" id="{358F1810-3E2A-4197-8229-3D617F5FC0EA}"/>
              </a:ext>
            </a:extLst>
          </p:cNvPr>
          <p:cNvSpPr>
            <a:spLocks noGrp="1"/>
          </p:cNvSpPr>
          <p:nvPr>
            <p:ph type="sldNum" sz="quarter" idx="12"/>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1066179507"/>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userDrawn="1">
  <p:cSld name="01_Title">
    <p:spTree>
      <p:nvGrpSpPr>
        <p:cNvPr id="1" name=""/>
        <p:cNvGrpSpPr/>
        <p:nvPr/>
      </p:nvGrpSpPr>
      <p:grpSpPr>
        <a:xfrm>
          <a:off x="0" y="0"/>
          <a:ext cx="0" cy="0"/>
          <a:chOff x="0" y="0"/>
          <a:chExt cx="0" cy="0"/>
        </a:xfrm>
      </p:grpSpPr>
      <p:pic>
        <p:nvPicPr>
          <p:cNvPr id="2" name="Grafik 1"/>
          <p:cNvPicPr>
            <a:picLocks noChangeAspect="1"/>
          </p:cNvPicPr>
          <p:nvPr userDrawn="1"/>
        </p:nvPicPr>
        <p:blipFill rotWithShape="1">
          <a:blip r:embed="rId2" cstate="print">
            <a:extLst>
              <a:ext uri="{28A0092B-C50C-407E-A947-70E740481C1C}">
                <a14:useLocalDpi xmlns:a14="http://schemas.microsoft.com/office/drawing/2010/main" val="0"/>
              </a:ext>
            </a:extLst>
          </a:blip>
          <a:srcRect b="2214"/>
          <a:stretch/>
        </p:blipFill>
        <p:spPr>
          <a:xfrm>
            <a:off x="0" y="-1"/>
            <a:ext cx="12193588" cy="6870583"/>
          </a:xfrm>
          <a:prstGeom prst="rect">
            <a:avLst/>
          </a:prstGeom>
        </p:spPr>
      </p:pic>
      <p:sp>
        <p:nvSpPr>
          <p:cNvPr id="18" name="Titel 7"/>
          <p:cNvSpPr txBox="1">
            <a:spLocks/>
          </p:cNvSpPr>
          <p:nvPr userDrawn="1"/>
        </p:nvSpPr>
        <p:spPr>
          <a:xfrm>
            <a:off x="240060" y="6125740"/>
            <a:ext cx="11715050" cy="525813"/>
          </a:xfrm>
          <a:prstGeom prst="rect">
            <a:avLst/>
          </a:prstGeom>
          <a:solidFill>
            <a:schemeClr val="bg1"/>
          </a:solidFill>
          <a:effectLst/>
        </p:spPr>
        <p:txBody>
          <a:bodyPr vert="horz" lIns="239992" tIns="119996" rIns="239992" bIns="719977" anchor="t" anchorCtr="0">
            <a:noAutofit/>
          </a:bodyPr>
          <a:lstStyle>
            <a:lvl1pPr algn="l" rtl="0" eaLnBrk="1" latinLnBrk="0" hangingPunct="1">
              <a:lnSpc>
                <a:spcPct val="100000"/>
              </a:lnSpc>
              <a:spcBef>
                <a:spcPct val="0"/>
              </a:spcBef>
              <a:spcAft>
                <a:spcPts val="600"/>
              </a:spcAft>
              <a:buNone/>
              <a:defRPr kumimoji="0" sz="3000" b="1" kern="1200">
                <a:solidFill>
                  <a:schemeClr val="tx1"/>
                </a:solidFill>
                <a:latin typeface="+mj-lt"/>
                <a:ea typeface="+mj-ea"/>
                <a:cs typeface="+mj-cs"/>
              </a:defRPr>
            </a:lvl1pPr>
          </a:lstStyle>
          <a:p>
            <a:endParaRPr lang="en-US" sz="2999"/>
          </a:p>
        </p:txBody>
      </p:sp>
      <p:sp>
        <p:nvSpPr>
          <p:cNvPr id="13" name="Titel 7"/>
          <p:cNvSpPr>
            <a:spLocks noGrp="1"/>
          </p:cNvSpPr>
          <p:nvPr>
            <p:ph type="ctrTitle" hasCustomPrompt="1"/>
          </p:nvPr>
        </p:nvSpPr>
        <p:spPr>
          <a:xfrm>
            <a:off x="240060" y="4773150"/>
            <a:ext cx="11715050" cy="1352591"/>
          </a:xfrm>
          <a:solidFill>
            <a:schemeClr val="bg1"/>
          </a:solidFill>
          <a:effectLst/>
        </p:spPr>
        <p:txBody>
          <a:bodyPr lIns="240048" tIns="120024" rIns="240048" bIns="720144" anchor="t" anchorCtr="0">
            <a:noAutofit/>
          </a:bodyPr>
          <a:lstStyle>
            <a:lvl1pPr algn="l">
              <a:defRPr sz="3999" baseline="0">
                <a:solidFill>
                  <a:schemeClr val="accent1"/>
                </a:solidFill>
              </a:defRPr>
            </a:lvl1pPr>
          </a:lstStyle>
          <a:p>
            <a:r>
              <a:rPr kumimoji="0" lang="de-DE"/>
              <a:t>Picture </a:t>
            </a:r>
            <a:r>
              <a:rPr kumimoji="0" lang="de-DE" err="1"/>
              <a:t>can</a:t>
            </a:r>
            <a:r>
              <a:rPr kumimoji="0" lang="de-DE"/>
              <a:t> </a:t>
            </a:r>
            <a:r>
              <a:rPr kumimoji="0" lang="de-DE" err="1"/>
              <a:t>be</a:t>
            </a:r>
            <a:r>
              <a:rPr kumimoji="0" lang="de-DE"/>
              <a:t> </a:t>
            </a:r>
            <a:r>
              <a:rPr kumimoji="0" lang="de-DE" err="1"/>
              <a:t>changed</a:t>
            </a:r>
            <a:r>
              <a:rPr kumimoji="0" lang="de-DE"/>
              <a:t> </a:t>
            </a:r>
            <a:r>
              <a:rPr kumimoji="0" lang="de-DE" err="1"/>
              <a:t>by</a:t>
            </a:r>
            <a:r>
              <a:rPr kumimoji="0" lang="de-DE"/>
              <a:t> </a:t>
            </a:r>
            <a:r>
              <a:rPr kumimoji="0" lang="de-DE" err="1"/>
              <a:t>topic</a:t>
            </a:r>
            <a:endParaRPr kumimoji="0" lang="en-US"/>
          </a:p>
        </p:txBody>
      </p:sp>
      <p:sp>
        <p:nvSpPr>
          <p:cNvPr id="15" name="Untertitel 8"/>
          <p:cNvSpPr>
            <a:spLocks noGrp="1"/>
          </p:cNvSpPr>
          <p:nvPr>
            <p:ph type="subTitle" idx="1" hasCustomPrompt="1"/>
          </p:nvPr>
        </p:nvSpPr>
        <p:spPr>
          <a:xfrm>
            <a:off x="494228" y="5533370"/>
            <a:ext cx="11236559" cy="360000"/>
          </a:xfrm>
          <a:prstGeom prst="rect">
            <a:avLst/>
          </a:prstGeom>
        </p:spPr>
        <p:txBody>
          <a:bodyPr>
            <a:noAutofit/>
          </a:bodyPr>
          <a:lstStyle>
            <a:lvl1pPr marL="0" indent="0" algn="l">
              <a:buNone/>
              <a:defRPr kumimoji="0" lang="de-DE" sz="2100" kern="1200" baseline="0" dirty="0" smtClean="0">
                <a:solidFill>
                  <a:schemeClr val="tx2"/>
                </a:solidFill>
                <a:latin typeface="+mj-lt"/>
                <a:ea typeface="+mj-ea"/>
                <a:cs typeface="+mj-cs"/>
              </a:defRPr>
            </a:lvl1pPr>
            <a:lvl2pPr marL="609600" indent="0" algn="ctr">
              <a:buNone/>
            </a:lvl2pPr>
            <a:lvl3pPr marL="1219200" indent="0" algn="ctr">
              <a:buNone/>
            </a:lvl3pPr>
            <a:lvl4pPr marL="1828800" indent="0" algn="ctr">
              <a:buNone/>
            </a:lvl4pPr>
            <a:lvl5pPr marL="2438400" indent="0" algn="ctr">
              <a:buNone/>
            </a:lvl5pPr>
            <a:lvl6pPr marL="3048000" indent="0" algn="ctr">
              <a:buNone/>
            </a:lvl6pPr>
            <a:lvl7pPr marL="3657600" indent="0" algn="ctr">
              <a:buNone/>
            </a:lvl7pPr>
            <a:lvl8pPr marL="4267199" indent="0" algn="ctr">
              <a:buNone/>
            </a:lvl8pPr>
            <a:lvl9pPr marL="4876799" indent="0" algn="ctr">
              <a:buNone/>
            </a:lvl9pPr>
          </a:lstStyle>
          <a:p>
            <a:r>
              <a:rPr kumimoji="0" lang="de-DE" err="1"/>
              <a:t>Subtitle</a:t>
            </a:r>
            <a:r>
              <a:rPr kumimoji="0" lang="de-DE"/>
              <a:t> (</a:t>
            </a:r>
            <a:r>
              <a:rPr kumimoji="0" lang="de-DE" err="1"/>
              <a:t>Please</a:t>
            </a:r>
            <a:r>
              <a:rPr kumimoji="0" lang="de-DE"/>
              <a:t> </a:t>
            </a:r>
            <a:r>
              <a:rPr kumimoji="0" lang="de-DE" err="1"/>
              <a:t>be</a:t>
            </a:r>
            <a:r>
              <a:rPr kumimoji="0" lang="de-DE"/>
              <a:t> </a:t>
            </a:r>
            <a:r>
              <a:rPr kumimoji="0" lang="de-DE" err="1"/>
              <a:t>aware</a:t>
            </a:r>
            <a:r>
              <a:rPr kumimoji="0" lang="de-DE"/>
              <a:t> </a:t>
            </a:r>
            <a:r>
              <a:rPr kumimoji="0" lang="de-DE" err="1"/>
              <a:t>of</a:t>
            </a:r>
            <a:r>
              <a:rPr kumimoji="0" lang="de-DE"/>
              <a:t> </a:t>
            </a:r>
            <a:r>
              <a:rPr kumimoji="0" lang="de-DE" err="1"/>
              <a:t>our</a:t>
            </a:r>
            <a:r>
              <a:rPr kumimoji="0" lang="de-DE"/>
              <a:t> </a:t>
            </a:r>
            <a:r>
              <a:rPr kumimoji="0" lang="de-DE" err="1"/>
              <a:t>image</a:t>
            </a:r>
            <a:r>
              <a:rPr kumimoji="0" lang="de-DE"/>
              <a:t> </a:t>
            </a:r>
            <a:r>
              <a:rPr kumimoji="0" lang="de-DE" err="1"/>
              <a:t>language</a:t>
            </a:r>
            <a:r>
              <a:rPr kumimoji="0" lang="de-DE"/>
              <a:t> </a:t>
            </a:r>
            <a:r>
              <a:rPr kumimoji="0" lang="de-DE" err="1"/>
              <a:t>and</a:t>
            </a:r>
            <a:r>
              <a:rPr kumimoji="0" lang="de-DE"/>
              <a:t> </a:t>
            </a:r>
            <a:r>
              <a:rPr kumimoji="0" lang="de-DE" err="1"/>
              <a:t>the</a:t>
            </a:r>
            <a:r>
              <a:rPr kumimoji="0" lang="de-DE"/>
              <a:t> </a:t>
            </a:r>
            <a:r>
              <a:rPr kumimoji="0" lang="de-DE" err="1"/>
              <a:t>copyright</a:t>
            </a:r>
            <a:r>
              <a:rPr kumimoji="0" lang="de-DE"/>
              <a:t>)</a:t>
            </a:r>
            <a:endParaRPr kumimoji="0" lang="en-US"/>
          </a:p>
        </p:txBody>
      </p:sp>
      <p:sp>
        <p:nvSpPr>
          <p:cNvPr id="11" name="Datumsplatzhalter 13"/>
          <p:cNvSpPr>
            <a:spLocks noGrp="1"/>
          </p:cNvSpPr>
          <p:nvPr>
            <p:ph type="dt" sz="half" idx="2"/>
          </p:nvPr>
        </p:nvSpPr>
        <p:spPr>
          <a:xfrm>
            <a:off x="494226" y="6256020"/>
            <a:ext cx="9189036" cy="121334"/>
          </a:xfrm>
          <a:prstGeom prst="rect">
            <a:avLst/>
          </a:prstGeom>
        </p:spPr>
        <p:txBody>
          <a:bodyPr lIns="0" anchor="ctr" anchorCtr="0"/>
          <a:lstStyle>
            <a:lvl1pPr marL="0" algn="l" defTabSz="1219200" rtl="0" eaLnBrk="1" latinLnBrk="0" hangingPunct="1">
              <a:defRPr lang="de-DE" sz="900" kern="1200" smtClean="0">
                <a:solidFill>
                  <a:schemeClr val="accent2"/>
                </a:solidFill>
                <a:latin typeface="+mn-lt"/>
                <a:ea typeface="+mn-ea"/>
                <a:cs typeface="+mn-cs"/>
              </a:defRPr>
            </a:lvl1pPr>
          </a:lstStyle>
          <a:p>
            <a:r>
              <a:rPr lang="de-DE"/>
              <a:t>07.10.2022 | Workshop DAR | Mackuth, Buchner, Hasslbauer, Schmideder</a:t>
            </a:r>
          </a:p>
        </p:txBody>
      </p:sp>
      <p:pic>
        <p:nvPicPr>
          <p:cNvPr id="48" name="Bild 20" descr="DRX_LO1407_RGB_RZ.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86328" y="443541"/>
            <a:ext cx="1869927" cy="794512"/>
          </a:xfrm>
          <a:prstGeom prst="rect">
            <a:avLst/>
          </a:prstGeom>
        </p:spPr>
      </p:pic>
      <p:pic>
        <p:nvPicPr>
          <p:cNvPr id="50" name="Bild 19" descr="DRX_LO1407_Claim_RGB_RZ.ep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93761" y="6350952"/>
            <a:ext cx="1869927" cy="155787"/>
          </a:xfrm>
          <a:prstGeom prst="rect">
            <a:avLst/>
          </a:prstGeom>
        </p:spPr>
      </p:pic>
      <p:cxnSp>
        <p:nvCxnSpPr>
          <p:cNvPr id="51" name="Gerade Verbindung 50"/>
          <p:cNvCxnSpPr/>
          <p:nvPr userDrawn="1"/>
        </p:nvCxnSpPr>
        <p:spPr>
          <a:xfrm>
            <a:off x="239674" y="6199176"/>
            <a:ext cx="1171582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ußzeilenplatzhalter 4"/>
          <p:cNvSpPr>
            <a:spLocks noGrp="1"/>
          </p:cNvSpPr>
          <p:nvPr>
            <p:ph type="ftr" sz="quarter" idx="3"/>
          </p:nvPr>
        </p:nvSpPr>
        <p:spPr>
          <a:xfrm>
            <a:off x="494226" y="6366509"/>
            <a:ext cx="9184726" cy="215603"/>
          </a:xfrm>
          <a:prstGeom prst="rect">
            <a:avLst/>
          </a:prstGeom>
        </p:spPr>
        <p:txBody>
          <a:bodyPr lIns="0" anchor="b" anchorCtr="0"/>
          <a:lstStyle>
            <a:lvl1pPr>
              <a:defRPr sz="800">
                <a:solidFill>
                  <a:schemeClr val="accent2"/>
                </a:solidFill>
              </a:defRPr>
            </a:lvl1pPr>
          </a:lstStyle>
          <a:p>
            <a:endParaRPr lang="de-DE"/>
          </a:p>
        </p:txBody>
      </p:sp>
    </p:spTree>
    <p:extLst>
      <p:ext uri="{BB962C8B-B14F-4D97-AF65-F5344CB8AC3E}">
        <p14:creationId xmlns:p14="http://schemas.microsoft.com/office/powerpoint/2010/main" val="27459344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574617-1C2F-4AFD-B402-0EE9ED9EB681}"/>
              </a:ext>
            </a:extLst>
          </p:cNvPr>
          <p:cNvSpPr>
            <a:spLocks noGrp="1"/>
          </p:cNvSpPr>
          <p:nvPr>
            <p:ph type="title"/>
          </p:nvPr>
        </p:nvSpPr>
        <p:spPr/>
        <p:txBody>
          <a:bodyPr/>
          <a:lstStyle>
            <a:lvl1pPr>
              <a:defRPr sz="2700"/>
            </a:lvl1pPr>
          </a:lstStyle>
          <a:p>
            <a:r>
              <a:rPr lang="en-US"/>
              <a:t>Click to edit Master title style</a:t>
            </a:r>
            <a:endParaRPr lang="de-DE"/>
          </a:p>
        </p:txBody>
      </p:sp>
      <p:sp>
        <p:nvSpPr>
          <p:cNvPr id="4" name="Date Placeholder 3">
            <a:extLst>
              <a:ext uri="{FF2B5EF4-FFF2-40B4-BE49-F238E27FC236}">
                <a16:creationId xmlns:a16="http://schemas.microsoft.com/office/drawing/2014/main" id="{5DDCBE40-0AFF-4BA5-9046-25CE07A72446}"/>
              </a:ext>
            </a:extLst>
          </p:cNvPr>
          <p:cNvSpPr>
            <a:spLocks noGrp="1"/>
          </p:cNvSpPr>
          <p:nvPr>
            <p:ph type="dt" sz="half" idx="10"/>
          </p:nvPr>
        </p:nvSpPr>
        <p:spPr/>
        <p:txBody>
          <a:bodyPr/>
          <a:lstStyle/>
          <a:p>
            <a:r>
              <a:rPr lang="de-DE"/>
              <a:t>07.10.2022 | Workshop DAR | Mackuth, Buchner, Hasslbauer, Schmideder</a:t>
            </a:r>
            <a:endParaRPr lang="en-GB"/>
          </a:p>
        </p:txBody>
      </p:sp>
      <p:sp>
        <p:nvSpPr>
          <p:cNvPr id="6" name="Slide Number Placeholder 5">
            <a:extLst>
              <a:ext uri="{FF2B5EF4-FFF2-40B4-BE49-F238E27FC236}">
                <a16:creationId xmlns:a16="http://schemas.microsoft.com/office/drawing/2014/main" id="{B1843F44-1075-4340-90B1-6652D9AED65B}"/>
              </a:ext>
            </a:extLst>
          </p:cNvPr>
          <p:cNvSpPr>
            <a:spLocks noGrp="1"/>
          </p:cNvSpPr>
          <p:nvPr>
            <p:ph type="sldNum" sz="quarter" idx="12"/>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2146675586"/>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userDrawn="1">
  <p:cSld name="3_Last page">
    <p:spTree>
      <p:nvGrpSpPr>
        <p:cNvPr id="1" name=""/>
        <p:cNvGrpSpPr/>
        <p:nvPr/>
      </p:nvGrpSpPr>
      <p:grpSpPr>
        <a:xfrm>
          <a:off x="0" y="0"/>
          <a:ext cx="0" cy="0"/>
          <a:chOff x="0" y="0"/>
          <a:chExt cx="0" cy="0"/>
        </a:xfrm>
      </p:grpSpPr>
      <p:pic>
        <p:nvPicPr>
          <p:cNvPr id="12"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588" y="0"/>
            <a:ext cx="12192000" cy="6858000"/>
          </a:xfrm>
          <a:prstGeom prst="rect">
            <a:avLst/>
          </a:prstGeom>
          <a:noFill/>
        </p:spPr>
      </p:pic>
      <p:pic>
        <p:nvPicPr>
          <p:cNvPr id="21" name="Bild 20" descr="DRX_LO1407_RGB_RZ.eps"/>
          <p:cNvPicPr>
            <a:picLocks noChangeAspect="1"/>
          </p:cNvPicPr>
          <p:nvPr userDrawn="1"/>
        </p:nvPicPr>
        <p:blipFill>
          <a:blip r:embed="rId3" cstate="print">
            <a:lum bright="-100000" contrast="-100000"/>
            <a:extLst>
              <a:ext uri="{28A0092B-C50C-407E-A947-70E740481C1C}">
                <a14:useLocalDpi xmlns:a14="http://schemas.microsoft.com/office/drawing/2010/main" val="0"/>
              </a:ext>
            </a:extLst>
          </a:blip>
          <a:stretch>
            <a:fillRect/>
          </a:stretch>
        </p:blipFill>
        <p:spPr>
          <a:xfrm>
            <a:off x="6941584" y="1517430"/>
            <a:ext cx="1018152" cy="432603"/>
          </a:xfrm>
          <a:prstGeom prst="rect">
            <a:avLst/>
          </a:prstGeom>
        </p:spPr>
      </p:pic>
      <p:sp>
        <p:nvSpPr>
          <p:cNvPr id="4" name="Fußzeilenplatzhalter 3"/>
          <p:cNvSpPr>
            <a:spLocks noGrp="1"/>
          </p:cNvSpPr>
          <p:nvPr>
            <p:ph type="ftr" sz="quarter" idx="10"/>
          </p:nvPr>
        </p:nvSpPr>
        <p:spPr/>
        <p:txBody>
          <a:bodyPr/>
          <a:lstStyle/>
          <a:p>
            <a:endParaRPr lang="de-DE"/>
          </a:p>
        </p:txBody>
      </p:sp>
    </p:spTree>
    <p:extLst>
      <p:ext uri="{BB962C8B-B14F-4D97-AF65-F5344CB8AC3E}">
        <p14:creationId xmlns:p14="http://schemas.microsoft.com/office/powerpoint/2010/main" val="2430441786"/>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userDrawn="1">
  <p:cSld name="02_Content title+1 text box">
    <p:spTree>
      <p:nvGrpSpPr>
        <p:cNvPr id="1" name=""/>
        <p:cNvGrpSpPr/>
        <p:nvPr/>
      </p:nvGrpSpPr>
      <p:grpSpPr>
        <a:xfrm>
          <a:off x="0" y="0"/>
          <a:ext cx="0" cy="0"/>
          <a:chOff x="0" y="0"/>
          <a:chExt cx="0" cy="0"/>
        </a:xfrm>
      </p:grpSpPr>
      <p:sp>
        <p:nvSpPr>
          <p:cNvPr id="2" name="Titel 1"/>
          <p:cNvSpPr>
            <a:spLocks noGrp="1"/>
          </p:cNvSpPr>
          <p:nvPr>
            <p:ph type="title"/>
          </p:nvPr>
        </p:nvSpPr>
        <p:spPr>
          <a:xfrm>
            <a:off x="495430" y="444501"/>
            <a:ext cx="8936777" cy="860360"/>
          </a:xfrm>
        </p:spPr>
        <p:txBody>
          <a:bodyPr/>
          <a:lstStyle/>
          <a:p>
            <a:r>
              <a:rPr lang="de-DE"/>
              <a:t>Mastertitelformat bearbeiten</a:t>
            </a:r>
          </a:p>
        </p:txBody>
      </p:sp>
      <p:sp>
        <p:nvSpPr>
          <p:cNvPr id="7" name="Textplatzhalter 6"/>
          <p:cNvSpPr>
            <a:spLocks noGrp="1"/>
          </p:cNvSpPr>
          <p:nvPr>
            <p:ph type="body" sz="quarter" idx="12"/>
          </p:nvPr>
        </p:nvSpPr>
        <p:spPr>
          <a:xfrm>
            <a:off x="490976" y="1684867"/>
            <a:ext cx="11260740" cy="4624453"/>
          </a:xfrm>
        </p:spPr>
        <p:txBody>
          <a:bodyPr/>
          <a:lstStyle>
            <a:lvl1pPr>
              <a:tabLst/>
              <a:defRPr/>
            </a:lvl1pPr>
            <a:lvl2pPr marL="243417" indent="-243417">
              <a:defRPr/>
            </a:lvl2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Datumsplatzhalter 9"/>
          <p:cNvSpPr>
            <a:spLocks noGrp="1"/>
          </p:cNvSpPr>
          <p:nvPr>
            <p:ph type="dt" sz="half" idx="2"/>
          </p:nvPr>
        </p:nvSpPr>
        <p:spPr>
          <a:xfrm>
            <a:off x="1120655" y="6381579"/>
            <a:ext cx="8451139" cy="217418"/>
          </a:xfrm>
          <a:prstGeom prst="rect">
            <a:avLst/>
          </a:prstGeom>
        </p:spPr>
        <p:txBody>
          <a:bodyPr vert="horz" lIns="0" tIns="0" rIns="0" bIns="0" rtlCol="0" anchor="ctr"/>
          <a:lstStyle>
            <a:lvl1pPr algn="l">
              <a:defRPr lang="de-DE" sz="900" kern="1200" smtClean="0">
                <a:solidFill>
                  <a:schemeClr val="accent2"/>
                </a:solidFill>
                <a:latin typeface="+mn-lt"/>
                <a:ea typeface="+mn-ea"/>
                <a:cs typeface="+mn-cs"/>
              </a:defRPr>
            </a:lvl1pPr>
          </a:lstStyle>
          <a:p>
            <a:r>
              <a:rPr lang="de-DE"/>
              <a:t>07.10.2022 | Workshop DAR | Mackuth, Buchner, Hasslbauer, Schmideder</a:t>
            </a:r>
          </a:p>
        </p:txBody>
      </p:sp>
      <p:sp>
        <p:nvSpPr>
          <p:cNvPr id="9" name="Foliennummernplatzhalter 22"/>
          <p:cNvSpPr>
            <a:spLocks noGrp="1"/>
          </p:cNvSpPr>
          <p:nvPr>
            <p:ph type="sldNum" sz="quarter" idx="4"/>
          </p:nvPr>
        </p:nvSpPr>
        <p:spPr>
          <a:xfrm>
            <a:off x="497047" y="6381581"/>
            <a:ext cx="623608" cy="215979"/>
          </a:xfrm>
          <a:prstGeom prst="rect">
            <a:avLst/>
          </a:prstGeom>
        </p:spPr>
        <p:txBody>
          <a:bodyPr vert="horz" lIns="0" tIns="0" rIns="0" bIns="0" anchor="ctr"/>
          <a:lstStyle>
            <a:lvl1pPr algn="l" eaLnBrk="1" latinLnBrk="0" hangingPunct="1">
              <a:defRPr kumimoji="0" sz="900" b="1">
                <a:solidFill>
                  <a:schemeClr val="accent2"/>
                </a:solidFill>
              </a:defRPr>
            </a:lvl1pPr>
          </a:lstStyle>
          <a:p>
            <a:fld id="{173FEA60-B56A-DE49-B4F9-939AB62E9280}" type="slidenum">
              <a:rPr lang="de-DE" smtClean="0"/>
              <a:pPr/>
              <a:t>‹Nr.›</a:t>
            </a:fld>
            <a:endParaRPr lang="de-DE"/>
          </a:p>
        </p:txBody>
      </p:sp>
      <p:sp>
        <p:nvSpPr>
          <p:cNvPr id="12" name="Fußzeilenplatzhalter 4"/>
          <p:cNvSpPr>
            <a:spLocks noGrp="1"/>
          </p:cNvSpPr>
          <p:nvPr>
            <p:ph type="ftr" sz="quarter" idx="3"/>
          </p:nvPr>
        </p:nvSpPr>
        <p:spPr>
          <a:xfrm>
            <a:off x="496038" y="6614732"/>
            <a:ext cx="9075756" cy="166777"/>
          </a:xfrm>
          <a:prstGeom prst="rect">
            <a:avLst/>
          </a:prstGeom>
        </p:spPr>
        <p:txBody>
          <a:bodyPr lIns="0" anchor="b" anchorCtr="0"/>
          <a:lstStyle>
            <a:lvl1pPr>
              <a:defRPr sz="900">
                <a:solidFill>
                  <a:schemeClr val="accent2"/>
                </a:solidFill>
              </a:defRPr>
            </a:lvl1pPr>
          </a:lstStyle>
          <a:p>
            <a:endParaRPr lang="de-DE"/>
          </a:p>
        </p:txBody>
      </p:sp>
    </p:spTree>
    <p:extLst>
      <p:ext uri="{BB962C8B-B14F-4D97-AF65-F5344CB8AC3E}">
        <p14:creationId xmlns:p14="http://schemas.microsoft.com/office/powerpoint/2010/main" val="578177573"/>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userDrawn="1">
  <p:cSld name="3_Content title+1 text box grey">
    <p:spTree>
      <p:nvGrpSpPr>
        <p:cNvPr id="1" name=""/>
        <p:cNvGrpSpPr/>
        <p:nvPr/>
      </p:nvGrpSpPr>
      <p:grpSpPr>
        <a:xfrm>
          <a:off x="0" y="0"/>
          <a:ext cx="0" cy="0"/>
          <a:chOff x="0" y="0"/>
          <a:chExt cx="0" cy="0"/>
        </a:xfrm>
      </p:grpSpPr>
      <p:sp>
        <p:nvSpPr>
          <p:cNvPr id="10" name="Rechteck 9"/>
          <p:cNvSpPr/>
          <p:nvPr userDrawn="1"/>
        </p:nvSpPr>
        <p:spPr>
          <a:xfrm>
            <a:off x="-1" y="2648932"/>
            <a:ext cx="12195175" cy="3727379"/>
          </a:xfrm>
          <a:prstGeom prst="rect">
            <a:avLst/>
          </a:prstGeom>
          <a:gradFill>
            <a:gsLst>
              <a:gs pos="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495430" y="444501"/>
            <a:ext cx="8936777" cy="860360"/>
          </a:xfrm>
        </p:spPr>
        <p:txBody>
          <a:bodyPr/>
          <a:lstStyle/>
          <a:p>
            <a:r>
              <a:rPr lang="de-DE"/>
              <a:t>Mastertitelformat bearbeiten</a:t>
            </a:r>
          </a:p>
        </p:txBody>
      </p:sp>
      <p:sp>
        <p:nvSpPr>
          <p:cNvPr id="7" name="Textplatzhalter 6"/>
          <p:cNvSpPr>
            <a:spLocks noGrp="1"/>
          </p:cNvSpPr>
          <p:nvPr>
            <p:ph type="body" sz="quarter" idx="12"/>
          </p:nvPr>
        </p:nvSpPr>
        <p:spPr>
          <a:xfrm>
            <a:off x="490976" y="1684867"/>
            <a:ext cx="11260740" cy="4624453"/>
          </a:xfrm>
        </p:spPr>
        <p:txBody>
          <a:bodyPr/>
          <a:lstStyle>
            <a:lvl1pPr>
              <a:tabLst/>
              <a:defRPr/>
            </a:lvl1pPr>
            <a:lvl2pPr marL="243417" indent="-243417">
              <a:defRPr/>
            </a:lvl2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Datumsplatzhalter 9"/>
          <p:cNvSpPr>
            <a:spLocks noGrp="1"/>
          </p:cNvSpPr>
          <p:nvPr>
            <p:ph type="dt" sz="half" idx="2"/>
          </p:nvPr>
        </p:nvSpPr>
        <p:spPr>
          <a:xfrm>
            <a:off x="1120655" y="6381579"/>
            <a:ext cx="8451139" cy="217418"/>
          </a:xfrm>
          <a:prstGeom prst="rect">
            <a:avLst/>
          </a:prstGeom>
        </p:spPr>
        <p:txBody>
          <a:bodyPr vert="horz" lIns="0" tIns="0" rIns="0" bIns="0" rtlCol="0" anchor="ctr"/>
          <a:lstStyle>
            <a:lvl1pPr algn="l">
              <a:defRPr lang="de-DE" sz="900" kern="1200" smtClean="0">
                <a:solidFill>
                  <a:schemeClr val="accent2"/>
                </a:solidFill>
                <a:latin typeface="+mn-lt"/>
                <a:ea typeface="+mn-ea"/>
                <a:cs typeface="+mn-cs"/>
              </a:defRPr>
            </a:lvl1pPr>
          </a:lstStyle>
          <a:p>
            <a:r>
              <a:rPr lang="de-DE"/>
              <a:t>07.10.2022 | Workshop DAR | Mackuth, Buchner, Hasslbauer, Schmideder</a:t>
            </a:r>
          </a:p>
        </p:txBody>
      </p:sp>
      <p:sp>
        <p:nvSpPr>
          <p:cNvPr id="9" name="Foliennummernplatzhalter 22"/>
          <p:cNvSpPr>
            <a:spLocks noGrp="1"/>
          </p:cNvSpPr>
          <p:nvPr>
            <p:ph type="sldNum" sz="quarter" idx="4"/>
          </p:nvPr>
        </p:nvSpPr>
        <p:spPr>
          <a:xfrm>
            <a:off x="497047" y="6381581"/>
            <a:ext cx="623608" cy="215979"/>
          </a:xfrm>
          <a:prstGeom prst="rect">
            <a:avLst/>
          </a:prstGeom>
        </p:spPr>
        <p:txBody>
          <a:bodyPr vert="horz" lIns="0" tIns="0" rIns="0" bIns="0" anchor="ctr"/>
          <a:lstStyle>
            <a:lvl1pPr algn="l" eaLnBrk="1" latinLnBrk="0" hangingPunct="1">
              <a:defRPr kumimoji="0" sz="900" b="1">
                <a:solidFill>
                  <a:schemeClr val="accent2"/>
                </a:solidFill>
              </a:defRPr>
            </a:lvl1pPr>
          </a:lstStyle>
          <a:p>
            <a:fld id="{173FEA60-B56A-DE49-B4F9-939AB62E9280}" type="slidenum">
              <a:rPr lang="de-DE" smtClean="0"/>
              <a:pPr/>
              <a:t>‹Nr.›</a:t>
            </a:fld>
            <a:endParaRPr lang="de-DE"/>
          </a:p>
        </p:txBody>
      </p:sp>
      <p:sp>
        <p:nvSpPr>
          <p:cNvPr id="12" name="Fußzeilenplatzhalter 4"/>
          <p:cNvSpPr>
            <a:spLocks noGrp="1"/>
          </p:cNvSpPr>
          <p:nvPr>
            <p:ph type="ftr" sz="quarter" idx="3"/>
          </p:nvPr>
        </p:nvSpPr>
        <p:spPr>
          <a:xfrm>
            <a:off x="496038" y="6614732"/>
            <a:ext cx="9075756" cy="166777"/>
          </a:xfrm>
          <a:prstGeom prst="rect">
            <a:avLst/>
          </a:prstGeom>
        </p:spPr>
        <p:txBody>
          <a:bodyPr lIns="0" anchor="b" anchorCtr="0"/>
          <a:lstStyle>
            <a:lvl1pPr>
              <a:defRPr sz="900">
                <a:solidFill>
                  <a:schemeClr val="accent2"/>
                </a:solidFill>
              </a:defRPr>
            </a:lvl1pPr>
          </a:lstStyle>
          <a:p>
            <a:endParaRPr lang="de-DE"/>
          </a:p>
        </p:txBody>
      </p:sp>
    </p:spTree>
    <p:extLst>
      <p:ext uri="{BB962C8B-B14F-4D97-AF65-F5344CB8AC3E}">
        <p14:creationId xmlns:p14="http://schemas.microsoft.com/office/powerpoint/2010/main" val="1446677044"/>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userDrawn="1">
  <p:cSld name="02_Content title+1 text box figures">
    <p:spTree>
      <p:nvGrpSpPr>
        <p:cNvPr id="1" name=""/>
        <p:cNvGrpSpPr/>
        <p:nvPr/>
      </p:nvGrpSpPr>
      <p:grpSpPr>
        <a:xfrm>
          <a:off x="0" y="0"/>
          <a:ext cx="0" cy="0"/>
          <a:chOff x="0" y="0"/>
          <a:chExt cx="0" cy="0"/>
        </a:xfrm>
      </p:grpSpPr>
      <p:sp>
        <p:nvSpPr>
          <p:cNvPr id="13" name="Inhaltsplatzhalter 12"/>
          <p:cNvSpPr>
            <a:spLocks noGrp="1"/>
          </p:cNvSpPr>
          <p:nvPr>
            <p:ph sz="quarter" idx="13"/>
          </p:nvPr>
        </p:nvSpPr>
        <p:spPr>
          <a:xfrm>
            <a:off x="490974" y="1684868"/>
            <a:ext cx="11260740" cy="4624889"/>
          </a:xfrm>
          <a:prstGeom prst="rect">
            <a:avLst/>
          </a:prstGeom>
        </p:spPr>
        <p:txBody>
          <a:bodyPr/>
          <a:lstStyle>
            <a:lvl1pPr>
              <a:tabLst/>
              <a:defRPr/>
            </a:lvl1pPr>
            <a:lvl2pPr marL="355600" indent="-355600">
              <a:buFont typeface="+mj-lt"/>
              <a:buAutoNum type="arabicPeriod"/>
              <a:tabLst>
                <a:tab pos="353484" algn="l"/>
              </a:tabLst>
              <a:defRPr/>
            </a:lvl2pPr>
            <a:lvl3pPr marL="599017" indent="-361951">
              <a:buFont typeface="+mj-lt"/>
              <a:buAutoNum type="arabicPeriod"/>
              <a:defRPr/>
            </a:lvl3pPr>
            <a:lvl4pPr marL="833966" indent="-355600">
              <a:buFont typeface="+mj-lt"/>
              <a:buAutoNum type="arabicPeriod"/>
              <a:defRPr/>
            </a:lvl4pPr>
            <a:lvl5pPr marL="1077383" indent="-357717">
              <a:buFont typeface="+mj-lt"/>
              <a:buAutoNum type="arabicPeriod"/>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Datumsplatzhalter 9"/>
          <p:cNvSpPr>
            <a:spLocks noGrp="1"/>
          </p:cNvSpPr>
          <p:nvPr>
            <p:ph type="dt" sz="half" idx="2"/>
          </p:nvPr>
        </p:nvSpPr>
        <p:spPr>
          <a:xfrm>
            <a:off x="1120655" y="6381579"/>
            <a:ext cx="8451139" cy="217418"/>
          </a:xfrm>
          <a:prstGeom prst="rect">
            <a:avLst/>
          </a:prstGeom>
        </p:spPr>
        <p:txBody>
          <a:bodyPr vert="horz" lIns="0" tIns="0" rIns="0" bIns="0" rtlCol="0" anchor="ctr"/>
          <a:lstStyle>
            <a:lvl1pPr algn="l">
              <a:defRPr lang="de-DE" sz="900" kern="1200" smtClean="0">
                <a:solidFill>
                  <a:schemeClr val="accent2"/>
                </a:solidFill>
                <a:latin typeface="+mn-lt"/>
                <a:ea typeface="+mn-ea"/>
                <a:cs typeface="+mn-cs"/>
              </a:defRPr>
            </a:lvl1pPr>
          </a:lstStyle>
          <a:p>
            <a:r>
              <a:rPr lang="de-DE"/>
              <a:t>07.10.2022 | Workshop DAR | Mackuth, Buchner, Hasslbauer, Schmideder</a:t>
            </a:r>
          </a:p>
        </p:txBody>
      </p:sp>
      <p:sp>
        <p:nvSpPr>
          <p:cNvPr id="9" name="Foliennummernplatzhalter 22"/>
          <p:cNvSpPr>
            <a:spLocks noGrp="1"/>
          </p:cNvSpPr>
          <p:nvPr>
            <p:ph type="sldNum" sz="quarter" idx="4"/>
          </p:nvPr>
        </p:nvSpPr>
        <p:spPr>
          <a:xfrm>
            <a:off x="497047" y="6381581"/>
            <a:ext cx="623608" cy="215979"/>
          </a:xfrm>
          <a:prstGeom prst="rect">
            <a:avLst/>
          </a:prstGeom>
        </p:spPr>
        <p:txBody>
          <a:bodyPr vert="horz" lIns="0" tIns="0" rIns="0" bIns="0" anchor="ctr"/>
          <a:lstStyle>
            <a:lvl1pPr algn="l" eaLnBrk="1" latinLnBrk="0" hangingPunct="1">
              <a:defRPr kumimoji="0" sz="900" b="1">
                <a:solidFill>
                  <a:schemeClr val="accent2"/>
                </a:solidFill>
              </a:defRPr>
            </a:lvl1pPr>
          </a:lstStyle>
          <a:p>
            <a:fld id="{173FEA60-B56A-DE49-B4F9-939AB62E9280}" type="slidenum">
              <a:rPr lang="de-DE" smtClean="0"/>
              <a:pPr/>
              <a:t>‹Nr.›</a:t>
            </a:fld>
            <a:endParaRPr lang="de-DE"/>
          </a:p>
        </p:txBody>
      </p:sp>
      <p:sp>
        <p:nvSpPr>
          <p:cNvPr id="10" name="Titel 1"/>
          <p:cNvSpPr>
            <a:spLocks noGrp="1"/>
          </p:cNvSpPr>
          <p:nvPr>
            <p:ph type="title"/>
          </p:nvPr>
        </p:nvSpPr>
        <p:spPr>
          <a:xfrm>
            <a:off x="495430" y="444501"/>
            <a:ext cx="8936777" cy="860360"/>
          </a:xfrm>
        </p:spPr>
        <p:txBody>
          <a:bodyPr/>
          <a:lstStyle/>
          <a:p>
            <a:r>
              <a:rPr lang="de-DE"/>
              <a:t>Mastertitelformat bearbeiten</a:t>
            </a:r>
          </a:p>
        </p:txBody>
      </p:sp>
      <p:sp>
        <p:nvSpPr>
          <p:cNvPr id="7" name="Fußzeilenplatzhalter 4"/>
          <p:cNvSpPr>
            <a:spLocks noGrp="1"/>
          </p:cNvSpPr>
          <p:nvPr>
            <p:ph type="ftr" sz="quarter" idx="3"/>
          </p:nvPr>
        </p:nvSpPr>
        <p:spPr>
          <a:xfrm>
            <a:off x="496038" y="6614732"/>
            <a:ext cx="9075756" cy="166777"/>
          </a:xfrm>
          <a:prstGeom prst="rect">
            <a:avLst/>
          </a:prstGeom>
        </p:spPr>
        <p:txBody>
          <a:bodyPr lIns="0" anchor="b" anchorCtr="0"/>
          <a:lstStyle>
            <a:lvl1pPr>
              <a:defRPr sz="900">
                <a:solidFill>
                  <a:schemeClr val="accent2"/>
                </a:solidFill>
              </a:defRPr>
            </a:lvl1pPr>
          </a:lstStyle>
          <a:p>
            <a:endParaRPr lang="de-DE"/>
          </a:p>
        </p:txBody>
      </p:sp>
    </p:spTree>
    <p:extLst>
      <p:ext uri="{BB962C8B-B14F-4D97-AF65-F5344CB8AC3E}">
        <p14:creationId xmlns:p14="http://schemas.microsoft.com/office/powerpoint/2010/main" val="1458609595"/>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userDrawn="1">
  <p:cSld name="02_Content title+2 text boxes">
    <p:spTree>
      <p:nvGrpSpPr>
        <p:cNvPr id="1" name=""/>
        <p:cNvGrpSpPr/>
        <p:nvPr/>
      </p:nvGrpSpPr>
      <p:grpSpPr>
        <a:xfrm>
          <a:off x="0" y="0"/>
          <a:ext cx="0" cy="0"/>
          <a:chOff x="0" y="0"/>
          <a:chExt cx="0" cy="0"/>
        </a:xfrm>
      </p:grpSpPr>
      <p:sp>
        <p:nvSpPr>
          <p:cNvPr id="10" name="Textplatzhalter 9"/>
          <p:cNvSpPr>
            <a:spLocks noGrp="1"/>
          </p:cNvSpPr>
          <p:nvPr>
            <p:ph type="body" sz="quarter" idx="13"/>
          </p:nvPr>
        </p:nvSpPr>
        <p:spPr>
          <a:xfrm>
            <a:off x="490975" y="1684867"/>
            <a:ext cx="5448234" cy="4624891"/>
          </a:xfrm>
        </p:spPr>
        <p:txBody>
          <a:bodyPr/>
          <a:lstStyle>
            <a:lvl2pPr>
              <a:tabLst/>
              <a:defRPr/>
            </a:lvl2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Textplatzhalter 9"/>
          <p:cNvSpPr>
            <a:spLocks noGrp="1"/>
          </p:cNvSpPr>
          <p:nvPr>
            <p:ph type="body" sz="quarter" idx="14"/>
          </p:nvPr>
        </p:nvSpPr>
        <p:spPr>
          <a:xfrm>
            <a:off x="6243259" y="1684867"/>
            <a:ext cx="5508457" cy="4624891"/>
          </a:xfrm>
        </p:spPr>
        <p:txBody>
          <a:bodyPr/>
          <a:lstStyle>
            <a:lvl3pPr>
              <a:tabLst/>
              <a:defRPr/>
            </a:lvl3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2" name="Datumsplatzhalter 9"/>
          <p:cNvSpPr>
            <a:spLocks noGrp="1"/>
          </p:cNvSpPr>
          <p:nvPr>
            <p:ph type="dt" sz="half" idx="2"/>
          </p:nvPr>
        </p:nvSpPr>
        <p:spPr>
          <a:xfrm>
            <a:off x="1120655" y="6381579"/>
            <a:ext cx="8451139" cy="217418"/>
          </a:xfrm>
          <a:prstGeom prst="rect">
            <a:avLst/>
          </a:prstGeom>
        </p:spPr>
        <p:txBody>
          <a:bodyPr vert="horz" lIns="0" tIns="0" rIns="0" bIns="0" rtlCol="0" anchor="ctr"/>
          <a:lstStyle>
            <a:lvl1pPr algn="l">
              <a:defRPr lang="de-DE" sz="900" kern="1200" smtClean="0">
                <a:solidFill>
                  <a:schemeClr val="accent2"/>
                </a:solidFill>
                <a:latin typeface="+mn-lt"/>
                <a:ea typeface="+mn-ea"/>
                <a:cs typeface="+mn-cs"/>
              </a:defRPr>
            </a:lvl1pPr>
          </a:lstStyle>
          <a:p>
            <a:r>
              <a:rPr lang="de-DE"/>
              <a:t>07.10.2022 | Workshop DAR | Mackuth, Buchner, Hasslbauer, Schmideder</a:t>
            </a:r>
          </a:p>
        </p:txBody>
      </p:sp>
      <p:sp>
        <p:nvSpPr>
          <p:cNvPr id="13" name="Foliennummernplatzhalter 22"/>
          <p:cNvSpPr>
            <a:spLocks noGrp="1"/>
          </p:cNvSpPr>
          <p:nvPr>
            <p:ph type="sldNum" sz="quarter" idx="4"/>
          </p:nvPr>
        </p:nvSpPr>
        <p:spPr>
          <a:xfrm>
            <a:off x="497047" y="6381581"/>
            <a:ext cx="623608" cy="215979"/>
          </a:xfrm>
          <a:prstGeom prst="rect">
            <a:avLst/>
          </a:prstGeom>
        </p:spPr>
        <p:txBody>
          <a:bodyPr vert="horz" lIns="0" tIns="0" rIns="0" bIns="0" anchor="ctr"/>
          <a:lstStyle>
            <a:lvl1pPr algn="l" eaLnBrk="1" latinLnBrk="0" hangingPunct="1">
              <a:defRPr kumimoji="0" sz="900" b="1">
                <a:solidFill>
                  <a:schemeClr val="accent2"/>
                </a:solidFill>
              </a:defRPr>
            </a:lvl1pPr>
          </a:lstStyle>
          <a:p>
            <a:fld id="{173FEA60-B56A-DE49-B4F9-939AB62E9280}" type="slidenum">
              <a:rPr lang="de-DE" smtClean="0"/>
              <a:pPr/>
              <a:t>‹Nr.›</a:t>
            </a:fld>
            <a:endParaRPr lang="de-DE"/>
          </a:p>
        </p:txBody>
      </p:sp>
      <p:sp>
        <p:nvSpPr>
          <p:cNvPr id="8" name="Titel 1"/>
          <p:cNvSpPr>
            <a:spLocks noGrp="1"/>
          </p:cNvSpPr>
          <p:nvPr>
            <p:ph type="title"/>
          </p:nvPr>
        </p:nvSpPr>
        <p:spPr>
          <a:xfrm>
            <a:off x="495430" y="444501"/>
            <a:ext cx="8936777" cy="860360"/>
          </a:xfrm>
        </p:spPr>
        <p:txBody>
          <a:bodyPr/>
          <a:lstStyle/>
          <a:p>
            <a:r>
              <a:rPr lang="de-DE"/>
              <a:t>Mastertitelformat bearbeiten</a:t>
            </a:r>
          </a:p>
        </p:txBody>
      </p:sp>
      <p:sp>
        <p:nvSpPr>
          <p:cNvPr id="9" name="Fußzeilenplatzhalter 4"/>
          <p:cNvSpPr>
            <a:spLocks noGrp="1"/>
          </p:cNvSpPr>
          <p:nvPr>
            <p:ph type="ftr" sz="quarter" idx="3"/>
          </p:nvPr>
        </p:nvSpPr>
        <p:spPr>
          <a:xfrm>
            <a:off x="496038" y="6614732"/>
            <a:ext cx="9075756" cy="166777"/>
          </a:xfrm>
          <a:prstGeom prst="rect">
            <a:avLst/>
          </a:prstGeom>
        </p:spPr>
        <p:txBody>
          <a:bodyPr lIns="0" anchor="b" anchorCtr="0"/>
          <a:lstStyle>
            <a:lvl1pPr>
              <a:defRPr sz="900">
                <a:solidFill>
                  <a:schemeClr val="accent2"/>
                </a:solidFill>
              </a:defRPr>
            </a:lvl1pPr>
          </a:lstStyle>
          <a:p>
            <a:endParaRPr lang="de-DE"/>
          </a:p>
        </p:txBody>
      </p:sp>
    </p:spTree>
    <p:extLst>
      <p:ext uri="{BB962C8B-B14F-4D97-AF65-F5344CB8AC3E}">
        <p14:creationId xmlns:p14="http://schemas.microsoft.com/office/powerpoint/2010/main" val="1249607682"/>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userDrawn="1">
  <p:cSld name="02_Content title+graphic/picture/chart">
    <p:spTree>
      <p:nvGrpSpPr>
        <p:cNvPr id="1" name=""/>
        <p:cNvGrpSpPr/>
        <p:nvPr/>
      </p:nvGrpSpPr>
      <p:grpSpPr>
        <a:xfrm>
          <a:off x="0" y="0"/>
          <a:ext cx="0" cy="0"/>
          <a:chOff x="0" y="0"/>
          <a:chExt cx="0" cy="0"/>
        </a:xfrm>
      </p:grpSpPr>
      <p:sp>
        <p:nvSpPr>
          <p:cNvPr id="10" name="Inhaltsplatzhalter 9"/>
          <p:cNvSpPr>
            <a:spLocks noGrp="1"/>
          </p:cNvSpPr>
          <p:nvPr>
            <p:ph sz="quarter" idx="13" hasCustomPrompt="1"/>
          </p:nvPr>
        </p:nvSpPr>
        <p:spPr>
          <a:xfrm>
            <a:off x="490974" y="1684867"/>
            <a:ext cx="11260740" cy="4624891"/>
          </a:xfrm>
          <a:prstGeom prst="rect">
            <a:avLst/>
          </a:prstGeom>
        </p:spPr>
        <p:txBody>
          <a:bodyPr/>
          <a:lstStyle>
            <a:lvl1pPr marL="0" marR="0" indent="0" algn="l" defTabSz="1219200" rtl="0" eaLnBrk="1" fontAlgn="auto" latinLnBrk="0" hangingPunct="1">
              <a:lnSpc>
                <a:spcPct val="100000"/>
              </a:lnSpc>
              <a:spcBef>
                <a:spcPts val="800"/>
              </a:spcBef>
              <a:spcAft>
                <a:spcPts val="0"/>
              </a:spcAft>
              <a:buClr>
                <a:schemeClr val="accent1"/>
              </a:buClr>
              <a:buSzPct val="76000"/>
              <a:buFont typeface="Wingdings 3"/>
              <a:buNone/>
              <a:tabLst/>
              <a:defRPr baseline="0"/>
            </a:lvl1pPr>
          </a:lstStyle>
          <a:p>
            <a:pPr marL="365760" marR="0" lvl="0" indent="-365760" algn="l" defTabSz="1219200" rtl="0" eaLnBrk="1" fontAlgn="auto" latinLnBrk="0" hangingPunct="1">
              <a:lnSpc>
                <a:spcPct val="100000"/>
              </a:lnSpc>
              <a:spcBef>
                <a:spcPts val="800"/>
              </a:spcBef>
              <a:spcAft>
                <a:spcPts val="0"/>
              </a:spcAft>
              <a:buClr>
                <a:schemeClr val="accent1"/>
              </a:buClr>
              <a:buSzPct val="76000"/>
              <a:buFont typeface="Wingdings 3"/>
              <a:buNone/>
              <a:tabLst/>
              <a:defRPr/>
            </a:pPr>
            <a:r>
              <a:rPr lang="de-DE"/>
              <a:t>Platzhalter für Grafik, Bild oder Tabelle etc.</a:t>
            </a:r>
          </a:p>
          <a:p>
            <a:pPr lvl="0"/>
            <a:endParaRPr lang="de-DE"/>
          </a:p>
        </p:txBody>
      </p:sp>
      <p:sp>
        <p:nvSpPr>
          <p:cNvPr id="8" name="Datumsplatzhalter 9"/>
          <p:cNvSpPr>
            <a:spLocks noGrp="1"/>
          </p:cNvSpPr>
          <p:nvPr>
            <p:ph type="dt" sz="half" idx="2"/>
          </p:nvPr>
        </p:nvSpPr>
        <p:spPr>
          <a:xfrm>
            <a:off x="1120655" y="6381579"/>
            <a:ext cx="8451139" cy="217418"/>
          </a:xfrm>
          <a:prstGeom prst="rect">
            <a:avLst/>
          </a:prstGeom>
        </p:spPr>
        <p:txBody>
          <a:bodyPr vert="horz" lIns="0" tIns="0" rIns="0" bIns="0" rtlCol="0" anchor="ctr"/>
          <a:lstStyle>
            <a:lvl1pPr algn="l">
              <a:defRPr lang="de-DE" sz="900" kern="1200" smtClean="0">
                <a:solidFill>
                  <a:schemeClr val="accent2"/>
                </a:solidFill>
                <a:latin typeface="+mn-lt"/>
                <a:ea typeface="+mn-ea"/>
                <a:cs typeface="+mn-cs"/>
              </a:defRPr>
            </a:lvl1pPr>
          </a:lstStyle>
          <a:p>
            <a:r>
              <a:rPr lang="de-DE"/>
              <a:t>07.10.2022 | Workshop DAR | Mackuth, Buchner, Hasslbauer, Schmideder</a:t>
            </a:r>
          </a:p>
        </p:txBody>
      </p:sp>
      <p:sp>
        <p:nvSpPr>
          <p:cNvPr id="12" name="Foliennummernplatzhalter 22"/>
          <p:cNvSpPr>
            <a:spLocks noGrp="1"/>
          </p:cNvSpPr>
          <p:nvPr>
            <p:ph type="sldNum" sz="quarter" idx="4"/>
          </p:nvPr>
        </p:nvSpPr>
        <p:spPr>
          <a:xfrm>
            <a:off x="497047" y="6381581"/>
            <a:ext cx="623608" cy="215979"/>
          </a:xfrm>
          <a:prstGeom prst="rect">
            <a:avLst/>
          </a:prstGeom>
        </p:spPr>
        <p:txBody>
          <a:bodyPr vert="horz" lIns="0" tIns="0" rIns="0" bIns="0" anchor="ctr"/>
          <a:lstStyle>
            <a:lvl1pPr algn="l" eaLnBrk="1" latinLnBrk="0" hangingPunct="1">
              <a:defRPr kumimoji="0" sz="900" b="1">
                <a:solidFill>
                  <a:schemeClr val="accent2"/>
                </a:solidFill>
              </a:defRPr>
            </a:lvl1pPr>
          </a:lstStyle>
          <a:p>
            <a:fld id="{173FEA60-B56A-DE49-B4F9-939AB62E9280}" type="slidenum">
              <a:rPr lang="de-DE" smtClean="0"/>
              <a:pPr/>
              <a:t>‹Nr.›</a:t>
            </a:fld>
            <a:endParaRPr lang="de-DE"/>
          </a:p>
        </p:txBody>
      </p:sp>
      <p:sp>
        <p:nvSpPr>
          <p:cNvPr id="7" name="Titel 1"/>
          <p:cNvSpPr>
            <a:spLocks noGrp="1"/>
          </p:cNvSpPr>
          <p:nvPr>
            <p:ph type="title"/>
          </p:nvPr>
        </p:nvSpPr>
        <p:spPr>
          <a:xfrm>
            <a:off x="495430" y="444501"/>
            <a:ext cx="8936777" cy="860360"/>
          </a:xfrm>
        </p:spPr>
        <p:txBody>
          <a:bodyPr/>
          <a:lstStyle/>
          <a:p>
            <a:r>
              <a:rPr lang="de-DE"/>
              <a:t>Mastertitelformat bearbeiten</a:t>
            </a:r>
          </a:p>
        </p:txBody>
      </p:sp>
      <p:sp>
        <p:nvSpPr>
          <p:cNvPr id="9" name="Fußzeilenplatzhalter 4"/>
          <p:cNvSpPr>
            <a:spLocks noGrp="1"/>
          </p:cNvSpPr>
          <p:nvPr>
            <p:ph type="ftr" sz="quarter" idx="3"/>
          </p:nvPr>
        </p:nvSpPr>
        <p:spPr>
          <a:xfrm>
            <a:off x="496038" y="6614732"/>
            <a:ext cx="9075756" cy="166777"/>
          </a:xfrm>
          <a:prstGeom prst="rect">
            <a:avLst/>
          </a:prstGeom>
        </p:spPr>
        <p:txBody>
          <a:bodyPr lIns="0" anchor="b" anchorCtr="0"/>
          <a:lstStyle>
            <a:lvl1pPr>
              <a:defRPr sz="900">
                <a:solidFill>
                  <a:schemeClr val="accent2"/>
                </a:solidFill>
              </a:defRPr>
            </a:lvl1pPr>
          </a:lstStyle>
          <a:p>
            <a:endParaRPr lang="de-DE"/>
          </a:p>
        </p:txBody>
      </p:sp>
    </p:spTree>
    <p:extLst>
      <p:ext uri="{BB962C8B-B14F-4D97-AF65-F5344CB8AC3E}">
        <p14:creationId xmlns:p14="http://schemas.microsoft.com/office/powerpoint/2010/main" val="2009083817"/>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userDrawn="1">
  <p:cSld name="02_Content title+1 graphic/picture/chart + 1 text box">
    <p:spTree>
      <p:nvGrpSpPr>
        <p:cNvPr id="1" name=""/>
        <p:cNvGrpSpPr/>
        <p:nvPr/>
      </p:nvGrpSpPr>
      <p:grpSpPr>
        <a:xfrm>
          <a:off x="0" y="0"/>
          <a:ext cx="0" cy="0"/>
          <a:chOff x="0" y="0"/>
          <a:chExt cx="0" cy="0"/>
        </a:xfrm>
      </p:grpSpPr>
      <p:sp>
        <p:nvSpPr>
          <p:cNvPr id="7" name="Inhaltsplatzhalter 6"/>
          <p:cNvSpPr>
            <a:spLocks noGrp="1"/>
          </p:cNvSpPr>
          <p:nvPr>
            <p:ph sz="quarter" idx="15" hasCustomPrompt="1"/>
          </p:nvPr>
        </p:nvSpPr>
        <p:spPr>
          <a:xfrm>
            <a:off x="490975" y="1684868"/>
            <a:ext cx="5456153" cy="4624889"/>
          </a:xfrm>
          <a:prstGeom prst="rect">
            <a:avLst/>
          </a:prstGeom>
        </p:spPr>
        <p:txBody>
          <a:bodyPr/>
          <a:lstStyle>
            <a:lvl1pPr marL="0" marR="0" indent="0" algn="l" defTabSz="1219200" rtl="0" eaLnBrk="1" fontAlgn="auto" latinLnBrk="0" hangingPunct="1">
              <a:lnSpc>
                <a:spcPct val="100000"/>
              </a:lnSpc>
              <a:spcBef>
                <a:spcPts val="800"/>
              </a:spcBef>
              <a:spcAft>
                <a:spcPts val="0"/>
              </a:spcAft>
              <a:buClr>
                <a:schemeClr val="accent1"/>
              </a:buClr>
              <a:buSzPct val="76000"/>
              <a:buFont typeface="Wingdings 3"/>
              <a:buNone/>
              <a:tabLst/>
              <a:defRPr baseline="0"/>
            </a:lvl1pPr>
          </a:lstStyle>
          <a:p>
            <a:pPr marL="365760" marR="0" lvl="0" indent="-365760" algn="l" defTabSz="1219200" rtl="0" eaLnBrk="1" fontAlgn="auto" latinLnBrk="0" hangingPunct="1">
              <a:lnSpc>
                <a:spcPct val="100000"/>
              </a:lnSpc>
              <a:spcBef>
                <a:spcPts val="800"/>
              </a:spcBef>
              <a:spcAft>
                <a:spcPts val="0"/>
              </a:spcAft>
              <a:buClr>
                <a:schemeClr val="accent1"/>
              </a:buClr>
              <a:buSzPct val="76000"/>
              <a:buFont typeface="Wingdings 3"/>
              <a:buNone/>
              <a:tabLst/>
              <a:defRPr/>
            </a:pPr>
            <a:r>
              <a:rPr lang="de-DE"/>
              <a:t>Platzhalter für Grafik, Bild oder Tabelle etc.</a:t>
            </a:r>
          </a:p>
        </p:txBody>
      </p:sp>
      <p:sp>
        <p:nvSpPr>
          <p:cNvPr id="8" name="Textplatzhalter 9"/>
          <p:cNvSpPr>
            <a:spLocks noGrp="1"/>
          </p:cNvSpPr>
          <p:nvPr>
            <p:ph type="body" sz="quarter" idx="13"/>
          </p:nvPr>
        </p:nvSpPr>
        <p:spPr>
          <a:xfrm>
            <a:off x="6240130" y="1684808"/>
            <a:ext cx="5511587" cy="4624945"/>
          </a:xfrm>
        </p:spPr>
        <p:txBody>
          <a:bodyPr/>
          <a:lstStyle>
            <a:lvl1pPr>
              <a:tabLst/>
              <a:defRPr/>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2" name="Datumsplatzhalter 9"/>
          <p:cNvSpPr>
            <a:spLocks noGrp="1"/>
          </p:cNvSpPr>
          <p:nvPr>
            <p:ph type="dt" sz="half" idx="2"/>
          </p:nvPr>
        </p:nvSpPr>
        <p:spPr>
          <a:xfrm>
            <a:off x="1120655" y="6381579"/>
            <a:ext cx="8451139" cy="217418"/>
          </a:xfrm>
          <a:prstGeom prst="rect">
            <a:avLst/>
          </a:prstGeom>
        </p:spPr>
        <p:txBody>
          <a:bodyPr vert="horz" lIns="0" tIns="0" rIns="0" bIns="0" rtlCol="0" anchor="ctr"/>
          <a:lstStyle>
            <a:lvl1pPr algn="l">
              <a:defRPr lang="de-DE" sz="900" kern="1200" smtClean="0">
                <a:solidFill>
                  <a:schemeClr val="accent2"/>
                </a:solidFill>
                <a:latin typeface="+mn-lt"/>
                <a:ea typeface="+mn-ea"/>
                <a:cs typeface="+mn-cs"/>
              </a:defRPr>
            </a:lvl1pPr>
          </a:lstStyle>
          <a:p>
            <a:r>
              <a:rPr lang="de-DE"/>
              <a:t>07.10.2022 | Workshop DAR | Mackuth, Buchner, Hasslbauer, Schmideder</a:t>
            </a:r>
          </a:p>
        </p:txBody>
      </p:sp>
      <p:sp>
        <p:nvSpPr>
          <p:cNvPr id="14" name="Foliennummernplatzhalter 22"/>
          <p:cNvSpPr>
            <a:spLocks noGrp="1"/>
          </p:cNvSpPr>
          <p:nvPr>
            <p:ph type="sldNum" sz="quarter" idx="4"/>
          </p:nvPr>
        </p:nvSpPr>
        <p:spPr>
          <a:xfrm>
            <a:off x="497047" y="6381581"/>
            <a:ext cx="623608" cy="215979"/>
          </a:xfrm>
          <a:prstGeom prst="rect">
            <a:avLst/>
          </a:prstGeom>
        </p:spPr>
        <p:txBody>
          <a:bodyPr vert="horz" lIns="0" tIns="0" rIns="0" bIns="0" anchor="ctr"/>
          <a:lstStyle>
            <a:lvl1pPr algn="l" eaLnBrk="1" latinLnBrk="0" hangingPunct="1">
              <a:defRPr kumimoji="0" sz="900" b="1">
                <a:solidFill>
                  <a:schemeClr val="accent2"/>
                </a:solidFill>
              </a:defRPr>
            </a:lvl1pPr>
          </a:lstStyle>
          <a:p>
            <a:fld id="{173FEA60-B56A-DE49-B4F9-939AB62E9280}" type="slidenum">
              <a:rPr lang="de-DE" smtClean="0"/>
              <a:pPr/>
              <a:t>‹Nr.›</a:t>
            </a:fld>
            <a:endParaRPr lang="de-DE"/>
          </a:p>
        </p:txBody>
      </p:sp>
      <p:sp>
        <p:nvSpPr>
          <p:cNvPr id="16" name="Titel 1"/>
          <p:cNvSpPr>
            <a:spLocks noGrp="1"/>
          </p:cNvSpPr>
          <p:nvPr>
            <p:ph type="title"/>
          </p:nvPr>
        </p:nvSpPr>
        <p:spPr>
          <a:xfrm>
            <a:off x="495430" y="444501"/>
            <a:ext cx="8936777" cy="860360"/>
          </a:xfrm>
        </p:spPr>
        <p:txBody>
          <a:bodyPr/>
          <a:lstStyle/>
          <a:p>
            <a:r>
              <a:rPr lang="de-DE"/>
              <a:t>Mastertitelformat bearbeiten</a:t>
            </a:r>
          </a:p>
        </p:txBody>
      </p:sp>
      <p:sp>
        <p:nvSpPr>
          <p:cNvPr id="9" name="Fußzeilenplatzhalter 4"/>
          <p:cNvSpPr>
            <a:spLocks noGrp="1"/>
          </p:cNvSpPr>
          <p:nvPr>
            <p:ph type="ftr" sz="quarter" idx="3"/>
          </p:nvPr>
        </p:nvSpPr>
        <p:spPr>
          <a:xfrm>
            <a:off x="496038" y="6614732"/>
            <a:ext cx="9075756" cy="166777"/>
          </a:xfrm>
          <a:prstGeom prst="rect">
            <a:avLst/>
          </a:prstGeom>
        </p:spPr>
        <p:txBody>
          <a:bodyPr lIns="0" anchor="b" anchorCtr="0"/>
          <a:lstStyle>
            <a:lvl1pPr>
              <a:defRPr sz="900">
                <a:solidFill>
                  <a:schemeClr val="accent2"/>
                </a:solidFill>
              </a:defRPr>
            </a:lvl1pPr>
          </a:lstStyle>
          <a:p>
            <a:endParaRPr lang="de-DE"/>
          </a:p>
        </p:txBody>
      </p:sp>
    </p:spTree>
    <p:extLst>
      <p:ext uri="{BB962C8B-B14F-4D97-AF65-F5344CB8AC3E}">
        <p14:creationId xmlns:p14="http://schemas.microsoft.com/office/powerpoint/2010/main" val="1928181785"/>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userDrawn="1">
  <p:cSld name="02_Content title">
    <p:spTree>
      <p:nvGrpSpPr>
        <p:cNvPr id="1" name=""/>
        <p:cNvGrpSpPr/>
        <p:nvPr/>
      </p:nvGrpSpPr>
      <p:grpSpPr>
        <a:xfrm>
          <a:off x="0" y="0"/>
          <a:ext cx="0" cy="0"/>
          <a:chOff x="0" y="0"/>
          <a:chExt cx="0" cy="0"/>
        </a:xfrm>
      </p:grpSpPr>
      <p:sp>
        <p:nvSpPr>
          <p:cNvPr id="10" name="Datumsplatzhalter 9"/>
          <p:cNvSpPr>
            <a:spLocks noGrp="1"/>
          </p:cNvSpPr>
          <p:nvPr>
            <p:ph type="dt" sz="half" idx="2"/>
          </p:nvPr>
        </p:nvSpPr>
        <p:spPr>
          <a:xfrm>
            <a:off x="1120655" y="6381579"/>
            <a:ext cx="8451139" cy="217418"/>
          </a:xfrm>
          <a:prstGeom prst="rect">
            <a:avLst/>
          </a:prstGeom>
        </p:spPr>
        <p:txBody>
          <a:bodyPr vert="horz" lIns="0" tIns="0" rIns="0" bIns="0" rtlCol="0" anchor="ctr"/>
          <a:lstStyle>
            <a:lvl1pPr algn="l">
              <a:defRPr lang="de-DE" sz="900" kern="1200" smtClean="0">
                <a:solidFill>
                  <a:schemeClr val="accent2"/>
                </a:solidFill>
                <a:latin typeface="+mn-lt"/>
                <a:ea typeface="+mn-ea"/>
                <a:cs typeface="+mn-cs"/>
              </a:defRPr>
            </a:lvl1pPr>
          </a:lstStyle>
          <a:p>
            <a:r>
              <a:rPr lang="de-DE"/>
              <a:t>07.10.2022 | Workshop DAR | Mackuth, Buchner, Hasslbauer, Schmideder</a:t>
            </a:r>
          </a:p>
        </p:txBody>
      </p:sp>
      <p:sp>
        <p:nvSpPr>
          <p:cNvPr id="11" name="Foliennummernplatzhalter 22"/>
          <p:cNvSpPr>
            <a:spLocks noGrp="1"/>
          </p:cNvSpPr>
          <p:nvPr>
            <p:ph type="sldNum" sz="quarter" idx="4"/>
          </p:nvPr>
        </p:nvSpPr>
        <p:spPr>
          <a:xfrm>
            <a:off x="497047" y="6381581"/>
            <a:ext cx="623608" cy="215979"/>
          </a:xfrm>
          <a:prstGeom prst="rect">
            <a:avLst/>
          </a:prstGeom>
        </p:spPr>
        <p:txBody>
          <a:bodyPr vert="horz" lIns="0" tIns="0" rIns="0" bIns="0" anchor="ctr"/>
          <a:lstStyle>
            <a:lvl1pPr algn="l" eaLnBrk="1" latinLnBrk="0" hangingPunct="1">
              <a:defRPr kumimoji="0" sz="900" b="1">
                <a:solidFill>
                  <a:schemeClr val="accent2"/>
                </a:solidFill>
              </a:defRPr>
            </a:lvl1pPr>
          </a:lstStyle>
          <a:p>
            <a:fld id="{173FEA60-B56A-DE49-B4F9-939AB62E9280}" type="slidenum">
              <a:rPr lang="de-DE" smtClean="0"/>
              <a:pPr/>
              <a:t>‹Nr.›</a:t>
            </a:fld>
            <a:endParaRPr lang="de-DE"/>
          </a:p>
        </p:txBody>
      </p:sp>
      <p:sp>
        <p:nvSpPr>
          <p:cNvPr id="12" name="Fußzeilenplatzhalter 4"/>
          <p:cNvSpPr>
            <a:spLocks noGrp="1"/>
          </p:cNvSpPr>
          <p:nvPr>
            <p:ph type="ftr" sz="quarter" idx="3"/>
          </p:nvPr>
        </p:nvSpPr>
        <p:spPr>
          <a:xfrm>
            <a:off x="496038" y="6614732"/>
            <a:ext cx="9075756" cy="166777"/>
          </a:xfrm>
          <a:prstGeom prst="rect">
            <a:avLst/>
          </a:prstGeom>
        </p:spPr>
        <p:txBody>
          <a:bodyPr lIns="0" anchor="b" anchorCtr="0"/>
          <a:lstStyle>
            <a:lvl1pPr>
              <a:defRPr sz="900">
                <a:solidFill>
                  <a:schemeClr val="accent2"/>
                </a:solidFill>
              </a:defRPr>
            </a:lvl1pPr>
          </a:lstStyle>
          <a:p>
            <a:endParaRPr lang="de-DE"/>
          </a:p>
        </p:txBody>
      </p:sp>
      <p:sp>
        <p:nvSpPr>
          <p:cNvPr id="6" name="Titel 1"/>
          <p:cNvSpPr>
            <a:spLocks noGrp="1"/>
          </p:cNvSpPr>
          <p:nvPr>
            <p:ph type="title"/>
          </p:nvPr>
        </p:nvSpPr>
        <p:spPr>
          <a:xfrm>
            <a:off x="495430" y="444501"/>
            <a:ext cx="8936777" cy="860360"/>
          </a:xfrm>
        </p:spPr>
        <p:txBody>
          <a:bodyPr/>
          <a:lstStyle/>
          <a:p>
            <a:r>
              <a:rPr lang="de-DE"/>
              <a:t>Mastertitelformat bearbeiten</a:t>
            </a:r>
          </a:p>
        </p:txBody>
      </p:sp>
    </p:spTree>
    <p:extLst>
      <p:ext uri="{BB962C8B-B14F-4D97-AF65-F5344CB8AC3E}">
        <p14:creationId xmlns:p14="http://schemas.microsoft.com/office/powerpoint/2010/main" val="528046162"/>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userDrawn="1">
  <p:cSld name="04_Chapter">
    <p:spTree>
      <p:nvGrpSpPr>
        <p:cNvPr id="1" name=""/>
        <p:cNvGrpSpPr/>
        <p:nvPr/>
      </p:nvGrpSpPr>
      <p:grpSpPr>
        <a:xfrm>
          <a:off x="0" y="0"/>
          <a:ext cx="0" cy="0"/>
          <a:chOff x="0" y="0"/>
          <a:chExt cx="0" cy="0"/>
        </a:xfrm>
      </p:grpSpPr>
      <p:sp>
        <p:nvSpPr>
          <p:cNvPr id="7" name="Rechteck 6"/>
          <p:cNvSpPr/>
          <p:nvPr userDrawn="1"/>
        </p:nvSpPr>
        <p:spPr>
          <a:xfrm>
            <a:off x="0" y="0"/>
            <a:ext cx="12195174" cy="68580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solidFill>
                <a:schemeClr val="bg1"/>
              </a:solidFill>
            </a:endParaRPr>
          </a:p>
        </p:txBody>
      </p:sp>
      <p:sp>
        <p:nvSpPr>
          <p:cNvPr id="10" name="Datumsplatzhalter 9"/>
          <p:cNvSpPr>
            <a:spLocks noGrp="1"/>
          </p:cNvSpPr>
          <p:nvPr>
            <p:ph type="dt" sz="half" idx="2"/>
          </p:nvPr>
        </p:nvSpPr>
        <p:spPr>
          <a:xfrm>
            <a:off x="1120655" y="6381579"/>
            <a:ext cx="8451139" cy="217418"/>
          </a:xfrm>
          <a:prstGeom prst="rect">
            <a:avLst/>
          </a:prstGeom>
        </p:spPr>
        <p:txBody>
          <a:bodyPr vert="horz" lIns="0" tIns="0" rIns="0" bIns="0" rtlCol="0" anchor="ctr"/>
          <a:lstStyle>
            <a:lvl1pPr algn="l">
              <a:defRPr lang="de-DE" sz="900" kern="1200" smtClean="0">
                <a:solidFill>
                  <a:schemeClr val="bg1"/>
                </a:solidFill>
                <a:latin typeface="+mn-lt"/>
                <a:ea typeface="+mn-ea"/>
                <a:cs typeface="+mn-cs"/>
              </a:defRPr>
            </a:lvl1pPr>
          </a:lstStyle>
          <a:p>
            <a:r>
              <a:rPr lang="de-DE"/>
              <a:t>07.10.2022 | Workshop DAR | Mackuth, Buchner, Hasslbauer, Schmideder</a:t>
            </a:r>
          </a:p>
        </p:txBody>
      </p:sp>
      <p:sp>
        <p:nvSpPr>
          <p:cNvPr id="11" name="Foliennummernplatzhalter 22"/>
          <p:cNvSpPr>
            <a:spLocks noGrp="1"/>
          </p:cNvSpPr>
          <p:nvPr>
            <p:ph type="sldNum" sz="quarter" idx="4"/>
          </p:nvPr>
        </p:nvSpPr>
        <p:spPr>
          <a:xfrm>
            <a:off x="497047" y="6381581"/>
            <a:ext cx="623608" cy="215979"/>
          </a:xfrm>
          <a:prstGeom prst="rect">
            <a:avLst/>
          </a:prstGeom>
        </p:spPr>
        <p:txBody>
          <a:bodyPr vert="horz" lIns="0" tIns="0" rIns="0" bIns="0" anchor="ctr"/>
          <a:lstStyle>
            <a:lvl1pPr algn="l" eaLnBrk="1" latinLnBrk="0" hangingPunct="1">
              <a:defRPr kumimoji="0" sz="900" b="1">
                <a:solidFill>
                  <a:schemeClr val="bg1"/>
                </a:solidFill>
              </a:defRPr>
            </a:lvl1pPr>
          </a:lstStyle>
          <a:p>
            <a:fld id="{173FEA60-B56A-DE49-B4F9-939AB62E9280}" type="slidenum">
              <a:rPr lang="de-DE" smtClean="0"/>
              <a:pPr/>
              <a:t>‹Nr.›</a:t>
            </a:fld>
            <a:endParaRPr lang="de-DE"/>
          </a:p>
        </p:txBody>
      </p:sp>
      <p:sp>
        <p:nvSpPr>
          <p:cNvPr id="12" name="Fußzeilenplatzhalter 4"/>
          <p:cNvSpPr>
            <a:spLocks noGrp="1"/>
          </p:cNvSpPr>
          <p:nvPr>
            <p:ph type="ftr" sz="quarter" idx="3"/>
          </p:nvPr>
        </p:nvSpPr>
        <p:spPr>
          <a:xfrm>
            <a:off x="496038" y="6614732"/>
            <a:ext cx="9075756" cy="166777"/>
          </a:xfrm>
          <a:prstGeom prst="rect">
            <a:avLst/>
          </a:prstGeom>
        </p:spPr>
        <p:txBody>
          <a:bodyPr lIns="0" anchor="b" anchorCtr="0"/>
          <a:lstStyle>
            <a:lvl1pPr>
              <a:defRPr sz="900">
                <a:solidFill>
                  <a:schemeClr val="bg1"/>
                </a:solidFill>
              </a:defRPr>
            </a:lvl1pPr>
          </a:lstStyle>
          <a:p>
            <a:endParaRPr lang="de-DE"/>
          </a:p>
        </p:txBody>
      </p:sp>
      <p:sp>
        <p:nvSpPr>
          <p:cNvPr id="6" name="Titel 1"/>
          <p:cNvSpPr>
            <a:spLocks noGrp="1"/>
          </p:cNvSpPr>
          <p:nvPr>
            <p:ph type="title" hasCustomPrompt="1"/>
          </p:nvPr>
        </p:nvSpPr>
        <p:spPr>
          <a:xfrm>
            <a:off x="495301" y="2617824"/>
            <a:ext cx="11268075" cy="2267727"/>
          </a:xfrm>
        </p:spPr>
        <p:txBody>
          <a:bodyPr tIns="72000" bIns="72000" anchor="t"/>
          <a:lstStyle>
            <a:lvl1pPr>
              <a:defRPr sz="5999">
                <a:solidFill>
                  <a:schemeClr val="bg1"/>
                </a:solidFill>
              </a:defRPr>
            </a:lvl1pPr>
          </a:lstStyle>
          <a:p>
            <a:r>
              <a:rPr lang="de-DE"/>
              <a:t>Chapter</a:t>
            </a:r>
          </a:p>
        </p:txBody>
      </p:sp>
      <p:cxnSp>
        <p:nvCxnSpPr>
          <p:cNvPr id="9" name="Gerade Verbindung 8"/>
          <p:cNvCxnSpPr/>
          <p:nvPr userDrawn="1"/>
        </p:nvCxnSpPr>
        <p:spPr>
          <a:xfrm>
            <a:off x="495301" y="2617824"/>
            <a:ext cx="1126807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userDrawn="1"/>
        </p:nvCxnSpPr>
        <p:spPr>
          <a:xfrm>
            <a:off x="495301" y="4885551"/>
            <a:ext cx="1126807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Bild 20" descr="DRX_LO1407_RGB_RZ.eps"/>
          <p:cNvPicPr>
            <a:picLocks noChangeAspect="1"/>
          </p:cNvPicPr>
          <p:nvPr userDrawn="1"/>
        </p:nvPicPr>
        <p:blipFill>
          <a:blip r:embed="rId2" cstate="print">
            <a:lum bright="100000" contrast="-100000"/>
            <a:extLst>
              <a:ext uri="{28A0092B-C50C-407E-A947-70E740481C1C}">
                <a14:useLocalDpi xmlns:a14="http://schemas.microsoft.com/office/drawing/2010/main" val="0"/>
              </a:ext>
            </a:extLst>
          </a:blip>
          <a:stretch>
            <a:fillRect/>
          </a:stretch>
        </p:blipFill>
        <p:spPr>
          <a:xfrm>
            <a:off x="9886328" y="443541"/>
            <a:ext cx="1869927" cy="794512"/>
          </a:xfrm>
          <a:prstGeom prst="rect">
            <a:avLst/>
          </a:prstGeom>
        </p:spPr>
      </p:pic>
      <p:pic>
        <p:nvPicPr>
          <p:cNvPr id="22" name="Bild 4" descr="DRX_LO1407_Claim_RGB_RZ.eps"/>
          <p:cNvPicPr>
            <a:picLocks noChangeAspect="1"/>
          </p:cNvPicPr>
          <p:nvPr userDrawn="1"/>
        </p:nvPicPr>
        <p:blipFill>
          <a:blip r:embed="rId3" cstate="print">
            <a:lum bright="100000" contrast="-100000"/>
            <a:extLst>
              <a:ext uri="{28A0092B-C50C-407E-A947-70E740481C1C}">
                <a14:useLocalDpi xmlns:a14="http://schemas.microsoft.com/office/drawing/2010/main" val="0"/>
              </a:ext>
            </a:extLst>
          </a:blip>
          <a:stretch>
            <a:fillRect/>
          </a:stretch>
        </p:blipFill>
        <p:spPr>
          <a:xfrm>
            <a:off x="9893766" y="6541882"/>
            <a:ext cx="1869927" cy="155787"/>
          </a:xfrm>
          <a:prstGeom prst="rect">
            <a:avLst/>
          </a:prstGeom>
        </p:spPr>
      </p:pic>
    </p:spTree>
    <p:extLst>
      <p:ext uri="{BB962C8B-B14F-4D97-AF65-F5344CB8AC3E}">
        <p14:creationId xmlns:p14="http://schemas.microsoft.com/office/powerpoint/2010/main" val="4099850892"/>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userDrawn="1">
  <p:cSld name="04_Chapter blank">
    <p:spTree>
      <p:nvGrpSpPr>
        <p:cNvPr id="1" name=""/>
        <p:cNvGrpSpPr/>
        <p:nvPr/>
      </p:nvGrpSpPr>
      <p:grpSpPr>
        <a:xfrm>
          <a:off x="0" y="0"/>
          <a:ext cx="0" cy="0"/>
          <a:chOff x="0" y="0"/>
          <a:chExt cx="0" cy="0"/>
        </a:xfrm>
      </p:grpSpPr>
      <p:sp>
        <p:nvSpPr>
          <p:cNvPr id="7" name="Rechteck 6"/>
          <p:cNvSpPr/>
          <p:nvPr userDrawn="1"/>
        </p:nvSpPr>
        <p:spPr>
          <a:xfrm>
            <a:off x="0" y="0"/>
            <a:ext cx="12195174" cy="68580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solidFill>
                <a:schemeClr val="bg1"/>
              </a:solidFill>
            </a:endParaRPr>
          </a:p>
        </p:txBody>
      </p:sp>
      <p:sp>
        <p:nvSpPr>
          <p:cNvPr id="10" name="Datumsplatzhalter 9"/>
          <p:cNvSpPr>
            <a:spLocks noGrp="1"/>
          </p:cNvSpPr>
          <p:nvPr>
            <p:ph type="dt" sz="half" idx="2"/>
          </p:nvPr>
        </p:nvSpPr>
        <p:spPr>
          <a:xfrm>
            <a:off x="1120655" y="6381579"/>
            <a:ext cx="8451139" cy="217418"/>
          </a:xfrm>
          <a:prstGeom prst="rect">
            <a:avLst/>
          </a:prstGeom>
        </p:spPr>
        <p:txBody>
          <a:bodyPr vert="horz" lIns="0" tIns="0" rIns="0" bIns="0" rtlCol="0" anchor="ctr"/>
          <a:lstStyle>
            <a:lvl1pPr algn="l">
              <a:defRPr lang="de-DE" sz="900" kern="1200" smtClean="0">
                <a:solidFill>
                  <a:schemeClr val="bg1"/>
                </a:solidFill>
                <a:latin typeface="+mn-lt"/>
                <a:ea typeface="+mn-ea"/>
                <a:cs typeface="+mn-cs"/>
              </a:defRPr>
            </a:lvl1pPr>
          </a:lstStyle>
          <a:p>
            <a:r>
              <a:rPr lang="de-DE"/>
              <a:t>07.10.2022 | Workshop DAR | Mackuth, Buchner, Hasslbauer, Schmideder</a:t>
            </a:r>
          </a:p>
        </p:txBody>
      </p:sp>
      <p:sp>
        <p:nvSpPr>
          <p:cNvPr id="11" name="Foliennummernplatzhalter 22"/>
          <p:cNvSpPr>
            <a:spLocks noGrp="1"/>
          </p:cNvSpPr>
          <p:nvPr>
            <p:ph type="sldNum" sz="quarter" idx="4"/>
          </p:nvPr>
        </p:nvSpPr>
        <p:spPr>
          <a:xfrm>
            <a:off x="497047" y="6381581"/>
            <a:ext cx="623608" cy="215979"/>
          </a:xfrm>
          <a:prstGeom prst="rect">
            <a:avLst/>
          </a:prstGeom>
        </p:spPr>
        <p:txBody>
          <a:bodyPr vert="horz" lIns="0" tIns="0" rIns="0" bIns="0" anchor="ctr"/>
          <a:lstStyle>
            <a:lvl1pPr algn="l" eaLnBrk="1" latinLnBrk="0" hangingPunct="1">
              <a:defRPr kumimoji="0" sz="900" b="1">
                <a:solidFill>
                  <a:schemeClr val="bg1"/>
                </a:solidFill>
              </a:defRPr>
            </a:lvl1pPr>
          </a:lstStyle>
          <a:p>
            <a:fld id="{173FEA60-B56A-DE49-B4F9-939AB62E9280}" type="slidenum">
              <a:rPr lang="de-DE" smtClean="0"/>
              <a:pPr/>
              <a:t>‹Nr.›</a:t>
            </a:fld>
            <a:endParaRPr lang="de-DE"/>
          </a:p>
        </p:txBody>
      </p:sp>
      <p:sp>
        <p:nvSpPr>
          <p:cNvPr id="12" name="Fußzeilenplatzhalter 4"/>
          <p:cNvSpPr>
            <a:spLocks noGrp="1"/>
          </p:cNvSpPr>
          <p:nvPr>
            <p:ph type="ftr" sz="quarter" idx="3"/>
          </p:nvPr>
        </p:nvSpPr>
        <p:spPr>
          <a:xfrm>
            <a:off x="496038" y="6614732"/>
            <a:ext cx="9075756" cy="166777"/>
          </a:xfrm>
          <a:prstGeom prst="rect">
            <a:avLst/>
          </a:prstGeom>
        </p:spPr>
        <p:txBody>
          <a:bodyPr lIns="0" anchor="b" anchorCtr="0"/>
          <a:lstStyle>
            <a:lvl1pPr>
              <a:defRPr sz="900">
                <a:solidFill>
                  <a:schemeClr val="bg1"/>
                </a:solidFill>
              </a:defRPr>
            </a:lvl1pPr>
          </a:lstStyle>
          <a:p>
            <a:endParaRPr lang="de-DE"/>
          </a:p>
        </p:txBody>
      </p:sp>
      <p:pic>
        <p:nvPicPr>
          <p:cNvPr id="17" name="Bild 20" descr="DRX_LO1407_RGB_RZ.eps"/>
          <p:cNvPicPr>
            <a:picLocks noChangeAspect="1"/>
          </p:cNvPicPr>
          <p:nvPr userDrawn="1"/>
        </p:nvPicPr>
        <p:blipFill>
          <a:blip r:embed="rId2" cstate="print">
            <a:lum bright="100000" contrast="-100000"/>
            <a:extLst>
              <a:ext uri="{28A0092B-C50C-407E-A947-70E740481C1C}">
                <a14:useLocalDpi xmlns:a14="http://schemas.microsoft.com/office/drawing/2010/main" val="0"/>
              </a:ext>
            </a:extLst>
          </a:blip>
          <a:stretch>
            <a:fillRect/>
          </a:stretch>
        </p:blipFill>
        <p:spPr>
          <a:xfrm>
            <a:off x="9886328" y="443541"/>
            <a:ext cx="1869927" cy="794512"/>
          </a:xfrm>
          <a:prstGeom prst="rect">
            <a:avLst/>
          </a:prstGeom>
        </p:spPr>
      </p:pic>
      <p:pic>
        <p:nvPicPr>
          <p:cNvPr id="22" name="Bild 4" descr="DRX_LO1407_Claim_RGB_RZ.eps"/>
          <p:cNvPicPr>
            <a:picLocks noChangeAspect="1"/>
          </p:cNvPicPr>
          <p:nvPr userDrawn="1"/>
        </p:nvPicPr>
        <p:blipFill>
          <a:blip r:embed="rId3" cstate="print">
            <a:lum bright="100000" contrast="-100000"/>
            <a:extLst>
              <a:ext uri="{28A0092B-C50C-407E-A947-70E740481C1C}">
                <a14:useLocalDpi xmlns:a14="http://schemas.microsoft.com/office/drawing/2010/main" val="0"/>
              </a:ext>
            </a:extLst>
          </a:blip>
          <a:stretch>
            <a:fillRect/>
          </a:stretch>
        </p:blipFill>
        <p:spPr>
          <a:xfrm>
            <a:off x="9893766" y="6541882"/>
            <a:ext cx="1869927" cy="155787"/>
          </a:xfrm>
          <a:prstGeom prst="rect">
            <a:avLst/>
          </a:prstGeom>
        </p:spPr>
      </p:pic>
    </p:spTree>
    <p:extLst>
      <p:ext uri="{BB962C8B-B14F-4D97-AF65-F5344CB8AC3E}">
        <p14:creationId xmlns:p14="http://schemas.microsoft.com/office/powerpoint/2010/main" val="15883158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Subtitle">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4932ED2A-326E-49EE-BC82-7EF9E744C1EC}"/>
              </a:ext>
            </a:extLst>
          </p:cNvPr>
          <p:cNvSpPr>
            <a:spLocks noGrp="1"/>
          </p:cNvSpPr>
          <p:nvPr>
            <p:ph type="body" sz="quarter" idx="10"/>
          </p:nvPr>
        </p:nvSpPr>
        <p:spPr>
          <a:xfrm>
            <a:off x="324001" y="1035824"/>
            <a:ext cx="9698038" cy="365939"/>
          </a:xfrm>
        </p:spPr>
        <p:txBody>
          <a:bodyPr bIns="57600" anchor="t" anchorCtr="0">
            <a:spAutoFit/>
          </a:bodyPr>
          <a:lstStyle>
            <a:lvl1pPr>
              <a:defRPr b="1"/>
            </a:lvl1pPr>
          </a:lstStyle>
          <a:p>
            <a:pPr lvl="0"/>
            <a:r>
              <a:rPr lang="en-US"/>
              <a:t>Click to edit Master text styles</a:t>
            </a:r>
          </a:p>
        </p:txBody>
      </p:sp>
      <p:sp>
        <p:nvSpPr>
          <p:cNvPr id="4" name="Titel 3">
            <a:extLst>
              <a:ext uri="{FF2B5EF4-FFF2-40B4-BE49-F238E27FC236}">
                <a16:creationId xmlns:a16="http://schemas.microsoft.com/office/drawing/2014/main" id="{B26A37EC-14BE-4C6F-AF7B-89CDA6E90A0C}"/>
              </a:ext>
            </a:extLst>
          </p:cNvPr>
          <p:cNvSpPr>
            <a:spLocks noGrp="1"/>
          </p:cNvSpPr>
          <p:nvPr>
            <p:ph type="title"/>
          </p:nvPr>
        </p:nvSpPr>
        <p:spPr>
          <a:xfrm>
            <a:off x="324000" y="539600"/>
            <a:ext cx="9697138" cy="415370"/>
          </a:xfrm>
        </p:spPr>
        <p:txBody>
          <a:bodyPr>
            <a:noAutofit/>
          </a:bodyPr>
          <a:lstStyle>
            <a:lvl1pPr>
              <a:defRPr sz="2700"/>
            </a:lvl1pPr>
          </a:lstStyle>
          <a:p>
            <a:r>
              <a:rPr lang="en-US"/>
              <a:t>Click to edit Master title style</a:t>
            </a:r>
            <a:endParaRPr lang="de-DE"/>
          </a:p>
        </p:txBody>
      </p:sp>
      <p:sp>
        <p:nvSpPr>
          <p:cNvPr id="5" name="Date Placeholder 4">
            <a:extLst>
              <a:ext uri="{FF2B5EF4-FFF2-40B4-BE49-F238E27FC236}">
                <a16:creationId xmlns:a16="http://schemas.microsoft.com/office/drawing/2014/main" id="{BC09CCD1-FBCA-48DD-BBE5-839C31165C9D}"/>
              </a:ext>
            </a:extLst>
          </p:cNvPr>
          <p:cNvSpPr>
            <a:spLocks noGrp="1"/>
          </p:cNvSpPr>
          <p:nvPr>
            <p:ph type="dt" sz="half" idx="11"/>
          </p:nvPr>
        </p:nvSpPr>
        <p:spPr/>
        <p:txBody>
          <a:bodyPr/>
          <a:lstStyle/>
          <a:p>
            <a:r>
              <a:rPr lang="de-DE"/>
              <a:t>07.10.2022 | Workshop DAR | Mackuth, Buchner, Hasslbauer, Schmideder</a:t>
            </a:r>
            <a:endParaRPr lang="en-GB"/>
          </a:p>
        </p:txBody>
      </p:sp>
      <p:sp>
        <p:nvSpPr>
          <p:cNvPr id="7" name="Slide Number Placeholder 6">
            <a:extLst>
              <a:ext uri="{FF2B5EF4-FFF2-40B4-BE49-F238E27FC236}">
                <a16:creationId xmlns:a16="http://schemas.microsoft.com/office/drawing/2014/main" id="{A4785A34-1C5D-4251-82C8-59B812273F11}"/>
              </a:ext>
            </a:extLst>
          </p:cNvPr>
          <p:cNvSpPr>
            <a:spLocks noGrp="1"/>
          </p:cNvSpPr>
          <p:nvPr>
            <p:ph type="sldNum" sz="quarter" idx="13"/>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16504207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Content grey">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929DCE80-A37B-4920-8174-381EF783CD72}"/>
              </a:ext>
            </a:extLst>
          </p:cNvPr>
          <p:cNvSpPr/>
          <p:nvPr/>
        </p:nvSpPr>
        <p:spPr>
          <a:xfrm>
            <a:off x="-1" y="2648932"/>
            <a:ext cx="12195175" cy="3727379"/>
          </a:xfrm>
          <a:prstGeom prst="rect">
            <a:avLst/>
          </a:prstGeom>
          <a:gradFill>
            <a:gsLst>
              <a:gs pos="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8B574617-1C2F-4AFD-B402-0EE9ED9EB681}"/>
              </a:ext>
            </a:extLst>
          </p:cNvPr>
          <p:cNvSpPr>
            <a:spLocks noGrp="1"/>
          </p:cNvSpPr>
          <p:nvPr>
            <p:ph type="title"/>
          </p:nvPr>
        </p:nvSpPr>
        <p:spPr/>
        <p:txBody>
          <a:bodyPr/>
          <a:lstStyle>
            <a:lvl1pPr>
              <a:defRPr sz="2700"/>
            </a:lvl1pPr>
          </a:lstStyle>
          <a:p>
            <a:r>
              <a:rPr lang="en-US"/>
              <a:t>Click to edit Master title style</a:t>
            </a:r>
            <a:endParaRPr lang="de-DE"/>
          </a:p>
        </p:txBody>
      </p:sp>
      <p:sp>
        <p:nvSpPr>
          <p:cNvPr id="8" name="Inhaltsplatzhalter 5">
            <a:extLst>
              <a:ext uri="{FF2B5EF4-FFF2-40B4-BE49-F238E27FC236}">
                <a16:creationId xmlns:a16="http://schemas.microsoft.com/office/drawing/2014/main" id="{2BBE291B-8A14-4D97-908B-EFE9FCC558B9}"/>
              </a:ext>
            </a:extLst>
          </p:cNvPr>
          <p:cNvSpPr>
            <a:spLocks noGrp="1"/>
          </p:cNvSpPr>
          <p:nvPr>
            <p:ph sz="quarter" idx="10"/>
          </p:nvPr>
        </p:nvSpPr>
        <p:spPr>
          <a:xfrm>
            <a:off x="322263" y="1525588"/>
            <a:ext cx="11547325" cy="47831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0DDC1D36-D307-49D0-8F00-278BFFD68373}"/>
              </a:ext>
            </a:extLst>
          </p:cNvPr>
          <p:cNvSpPr>
            <a:spLocks noGrp="1"/>
          </p:cNvSpPr>
          <p:nvPr>
            <p:ph type="dt" sz="half" idx="11"/>
          </p:nvPr>
        </p:nvSpPr>
        <p:spPr/>
        <p:txBody>
          <a:bodyPr/>
          <a:lstStyle/>
          <a:p>
            <a:r>
              <a:rPr lang="de-DE"/>
              <a:t>07.10.2022 | Workshop DAR | Mackuth, Buchner, Hasslbauer, Schmideder</a:t>
            </a:r>
            <a:endParaRPr lang="en-GB"/>
          </a:p>
        </p:txBody>
      </p:sp>
      <p:sp>
        <p:nvSpPr>
          <p:cNvPr id="6" name="Slide Number Placeholder 5">
            <a:extLst>
              <a:ext uri="{FF2B5EF4-FFF2-40B4-BE49-F238E27FC236}">
                <a16:creationId xmlns:a16="http://schemas.microsoft.com/office/drawing/2014/main" id="{1EC09AA0-BB4E-473F-A1FD-43C6BACD6EE7}"/>
              </a:ext>
            </a:extLst>
          </p:cNvPr>
          <p:cNvSpPr>
            <a:spLocks noGrp="1"/>
          </p:cNvSpPr>
          <p:nvPr>
            <p:ph type="sldNum" sz="quarter" idx="13"/>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16278847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Subtitle, Content grey">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1822066C-E29D-4ABF-BEBE-F91EB1C833E2}"/>
              </a:ext>
            </a:extLst>
          </p:cNvPr>
          <p:cNvSpPr/>
          <p:nvPr/>
        </p:nvSpPr>
        <p:spPr>
          <a:xfrm>
            <a:off x="-1" y="2648932"/>
            <a:ext cx="12195175" cy="3727379"/>
          </a:xfrm>
          <a:prstGeom prst="rect">
            <a:avLst/>
          </a:prstGeom>
          <a:gradFill>
            <a:gsLst>
              <a:gs pos="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platzhalter 2">
            <a:extLst>
              <a:ext uri="{FF2B5EF4-FFF2-40B4-BE49-F238E27FC236}">
                <a16:creationId xmlns:a16="http://schemas.microsoft.com/office/drawing/2014/main" id="{4932ED2A-326E-49EE-BC82-7EF9E744C1EC}"/>
              </a:ext>
            </a:extLst>
          </p:cNvPr>
          <p:cNvSpPr>
            <a:spLocks noGrp="1"/>
          </p:cNvSpPr>
          <p:nvPr>
            <p:ph type="body" sz="quarter" idx="10"/>
          </p:nvPr>
        </p:nvSpPr>
        <p:spPr>
          <a:xfrm>
            <a:off x="324001" y="1035824"/>
            <a:ext cx="9698038" cy="365939"/>
          </a:xfrm>
        </p:spPr>
        <p:txBody>
          <a:bodyPr bIns="57600" anchor="t" anchorCtr="0">
            <a:spAutoFit/>
          </a:bodyPr>
          <a:lstStyle>
            <a:lvl1pPr>
              <a:defRPr b="1"/>
            </a:lvl1pPr>
          </a:lstStyle>
          <a:p>
            <a:pPr lvl="0"/>
            <a:r>
              <a:rPr lang="en-US"/>
              <a:t>Click to edit Master text styles</a:t>
            </a:r>
          </a:p>
        </p:txBody>
      </p:sp>
      <p:sp>
        <p:nvSpPr>
          <p:cNvPr id="4" name="Titel 3">
            <a:extLst>
              <a:ext uri="{FF2B5EF4-FFF2-40B4-BE49-F238E27FC236}">
                <a16:creationId xmlns:a16="http://schemas.microsoft.com/office/drawing/2014/main" id="{B26A37EC-14BE-4C6F-AF7B-89CDA6E90A0C}"/>
              </a:ext>
            </a:extLst>
          </p:cNvPr>
          <p:cNvSpPr>
            <a:spLocks noGrp="1"/>
          </p:cNvSpPr>
          <p:nvPr>
            <p:ph type="title"/>
          </p:nvPr>
        </p:nvSpPr>
        <p:spPr>
          <a:xfrm>
            <a:off x="324000" y="539600"/>
            <a:ext cx="9697138" cy="415370"/>
          </a:xfrm>
        </p:spPr>
        <p:txBody>
          <a:bodyPr>
            <a:noAutofit/>
          </a:bodyPr>
          <a:lstStyle>
            <a:lvl1pPr>
              <a:defRPr sz="2700"/>
            </a:lvl1pPr>
          </a:lstStyle>
          <a:p>
            <a:r>
              <a:rPr lang="en-US"/>
              <a:t>Click to edit Master title style</a:t>
            </a:r>
            <a:endParaRPr lang="de-DE"/>
          </a:p>
        </p:txBody>
      </p:sp>
      <p:sp>
        <p:nvSpPr>
          <p:cNvPr id="9" name="Inhaltsplatzhalter 5">
            <a:extLst>
              <a:ext uri="{FF2B5EF4-FFF2-40B4-BE49-F238E27FC236}">
                <a16:creationId xmlns:a16="http://schemas.microsoft.com/office/drawing/2014/main" id="{DB3E9F7D-B8D3-4AE2-9079-3AAB64C0C99E}"/>
              </a:ext>
            </a:extLst>
          </p:cNvPr>
          <p:cNvSpPr>
            <a:spLocks noGrp="1"/>
          </p:cNvSpPr>
          <p:nvPr>
            <p:ph sz="quarter" idx="11"/>
          </p:nvPr>
        </p:nvSpPr>
        <p:spPr>
          <a:xfrm>
            <a:off x="322263" y="1525588"/>
            <a:ext cx="11547325" cy="47831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Date Placeholder 4">
            <a:extLst>
              <a:ext uri="{FF2B5EF4-FFF2-40B4-BE49-F238E27FC236}">
                <a16:creationId xmlns:a16="http://schemas.microsoft.com/office/drawing/2014/main" id="{AF57936E-57A6-458A-9D44-1D7FF6633ACC}"/>
              </a:ext>
            </a:extLst>
          </p:cNvPr>
          <p:cNvSpPr>
            <a:spLocks noGrp="1"/>
          </p:cNvSpPr>
          <p:nvPr>
            <p:ph type="dt" sz="half" idx="12"/>
          </p:nvPr>
        </p:nvSpPr>
        <p:spPr/>
        <p:txBody>
          <a:bodyPr/>
          <a:lstStyle/>
          <a:p>
            <a:r>
              <a:rPr lang="de-DE"/>
              <a:t>07.10.2022 | Workshop DAR | Mackuth, Buchner, Hasslbauer, Schmideder</a:t>
            </a:r>
            <a:endParaRPr lang="en-GB"/>
          </a:p>
        </p:txBody>
      </p:sp>
      <p:sp>
        <p:nvSpPr>
          <p:cNvPr id="7" name="Slide Number Placeholder 6">
            <a:extLst>
              <a:ext uri="{FF2B5EF4-FFF2-40B4-BE49-F238E27FC236}">
                <a16:creationId xmlns:a16="http://schemas.microsoft.com/office/drawing/2014/main" id="{40F4FB03-8F83-4751-ACCA-263EBF88CD4B}"/>
              </a:ext>
            </a:extLst>
          </p:cNvPr>
          <p:cNvSpPr>
            <a:spLocks noGrp="1"/>
          </p:cNvSpPr>
          <p:nvPr>
            <p:ph type="sldNum" sz="quarter" idx="14"/>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1273272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2 Conten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574617-1C2F-4AFD-B402-0EE9ED9EB681}"/>
              </a:ext>
            </a:extLst>
          </p:cNvPr>
          <p:cNvSpPr>
            <a:spLocks noGrp="1"/>
          </p:cNvSpPr>
          <p:nvPr>
            <p:ph type="title"/>
          </p:nvPr>
        </p:nvSpPr>
        <p:spPr/>
        <p:txBody>
          <a:bodyPr/>
          <a:lstStyle>
            <a:lvl1pPr>
              <a:defRPr sz="2700"/>
            </a:lvl1pPr>
          </a:lstStyle>
          <a:p>
            <a:r>
              <a:rPr lang="de-DE"/>
              <a:t>Mastertitelformat bearbeiten</a:t>
            </a:r>
          </a:p>
        </p:txBody>
      </p:sp>
      <p:sp>
        <p:nvSpPr>
          <p:cNvPr id="4" name="Inhaltsplatzhalter 3">
            <a:extLst>
              <a:ext uri="{FF2B5EF4-FFF2-40B4-BE49-F238E27FC236}">
                <a16:creationId xmlns:a16="http://schemas.microsoft.com/office/drawing/2014/main" id="{17758379-639B-4BAE-8918-9F6FDF2318F9}"/>
              </a:ext>
            </a:extLst>
          </p:cNvPr>
          <p:cNvSpPr>
            <a:spLocks noGrp="1"/>
          </p:cNvSpPr>
          <p:nvPr>
            <p:ph sz="quarter" idx="10"/>
          </p:nvPr>
        </p:nvSpPr>
        <p:spPr>
          <a:xfrm>
            <a:off x="6276794" y="1525588"/>
            <a:ext cx="5592794" cy="478373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Inhaltsplatzhalter 5">
            <a:extLst>
              <a:ext uri="{FF2B5EF4-FFF2-40B4-BE49-F238E27FC236}">
                <a16:creationId xmlns:a16="http://schemas.microsoft.com/office/drawing/2014/main" id="{27A25D9E-4184-40A3-AFED-F776780274D9}"/>
              </a:ext>
            </a:extLst>
          </p:cNvPr>
          <p:cNvSpPr>
            <a:spLocks noGrp="1"/>
          </p:cNvSpPr>
          <p:nvPr>
            <p:ph sz="quarter" idx="11"/>
          </p:nvPr>
        </p:nvSpPr>
        <p:spPr>
          <a:xfrm>
            <a:off x="322263" y="1525588"/>
            <a:ext cx="5592795" cy="478313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e Placeholder 4">
            <a:extLst>
              <a:ext uri="{FF2B5EF4-FFF2-40B4-BE49-F238E27FC236}">
                <a16:creationId xmlns:a16="http://schemas.microsoft.com/office/drawing/2014/main" id="{2DEBEF42-76C5-4CB2-946D-C42A75D41C7C}"/>
              </a:ext>
            </a:extLst>
          </p:cNvPr>
          <p:cNvSpPr>
            <a:spLocks noGrp="1"/>
          </p:cNvSpPr>
          <p:nvPr>
            <p:ph type="dt" sz="half" idx="12"/>
          </p:nvPr>
        </p:nvSpPr>
        <p:spPr/>
        <p:txBody>
          <a:bodyPr/>
          <a:lstStyle/>
          <a:p>
            <a:r>
              <a:rPr lang="de-DE"/>
              <a:t>07.10.2022 | Workshop DAR | Mackuth, Buchner, Hasslbauer, Schmideder</a:t>
            </a:r>
            <a:endParaRPr lang="en-GB"/>
          </a:p>
        </p:txBody>
      </p:sp>
      <p:sp>
        <p:nvSpPr>
          <p:cNvPr id="7" name="Slide Number Placeholder 6">
            <a:extLst>
              <a:ext uri="{FF2B5EF4-FFF2-40B4-BE49-F238E27FC236}">
                <a16:creationId xmlns:a16="http://schemas.microsoft.com/office/drawing/2014/main" id="{3AE0EA32-AD1A-4EE6-8708-BDD2DD22F816}"/>
              </a:ext>
            </a:extLst>
          </p:cNvPr>
          <p:cNvSpPr>
            <a:spLocks noGrp="1"/>
          </p:cNvSpPr>
          <p:nvPr>
            <p:ph type="sldNum" sz="quarter" idx="14"/>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1471428658"/>
      </p:ext>
    </p:extLst>
  </p:cSld>
  <p:clrMapOvr>
    <a:masterClrMapping/>
  </p:clrMapOvr>
  <p:extLst>
    <p:ext uri="{DCECCB84-F9BA-43D5-87BE-67443E8EF086}">
      <p15:sldGuideLst xmlns:p15="http://schemas.microsoft.com/office/powerpoint/2012/main">
        <p15:guide id="1" pos="3728" userDrawn="1">
          <p15:clr>
            <a:srgbClr val="FBAE40"/>
          </p15:clr>
        </p15:guide>
        <p15:guide id="2" pos="3954"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2 Content grey">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57BB6443-2004-4402-83B6-9A1C81276484}"/>
              </a:ext>
            </a:extLst>
          </p:cNvPr>
          <p:cNvSpPr/>
          <p:nvPr/>
        </p:nvSpPr>
        <p:spPr>
          <a:xfrm>
            <a:off x="-1" y="2648932"/>
            <a:ext cx="12195175" cy="3727379"/>
          </a:xfrm>
          <a:prstGeom prst="rect">
            <a:avLst/>
          </a:prstGeom>
          <a:gradFill>
            <a:gsLst>
              <a:gs pos="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8B574617-1C2F-4AFD-B402-0EE9ED9EB681}"/>
              </a:ext>
            </a:extLst>
          </p:cNvPr>
          <p:cNvSpPr>
            <a:spLocks noGrp="1"/>
          </p:cNvSpPr>
          <p:nvPr>
            <p:ph type="title"/>
          </p:nvPr>
        </p:nvSpPr>
        <p:spPr/>
        <p:txBody>
          <a:bodyPr/>
          <a:lstStyle>
            <a:lvl1pPr>
              <a:defRPr sz="2700"/>
            </a:lvl1pPr>
          </a:lstStyle>
          <a:p>
            <a:r>
              <a:rPr lang="en-US"/>
              <a:t>Click to edit Master title style</a:t>
            </a:r>
            <a:endParaRPr lang="de-DE"/>
          </a:p>
        </p:txBody>
      </p:sp>
      <p:sp>
        <p:nvSpPr>
          <p:cNvPr id="4" name="Inhaltsplatzhalter 3">
            <a:extLst>
              <a:ext uri="{FF2B5EF4-FFF2-40B4-BE49-F238E27FC236}">
                <a16:creationId xmlns:a16="http://schemas.microsoft.com/office/drawing/2014/main" id="{17758379-639B-4BAE-8918-9F6FDF2318F9}"/>
              </a:ext>
            </a:extLst>
          </p:cNvPr>
          <p:cNvSpPr>
            <a:spLocks noGrp="1"/>
          </p:cNvSpPr>
          <p:nvPr>
            <p:ph sz="quarter" idx="10"/>
          </p:nvPr>
        </p:nvSpPr>
        <p:spPr>
          <a:xfrm>
            <a:off x="6276794" y="1525588"/>
            <a:ext cx="5592794" cy="47837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9" name="Inhaltsplatzhalter 5">
            <a:extLst>
              <a:ext uri="{FF2B5EF4-FFF2-40B4-BE49-F238E27FC236}">
                <a16:creationId xmlns:a16="http://schemas.microsoft.com/office/drawing/2014/main" id="{27A25D9E-4184-40A3-AFED-F776780274D9}"/>
              </a:ext>
            </a:extLst>
          </p:cNvPr>
          <p:cNvSpPr>
            <a:spLocks noGrp="1"/>
          </p:cNvSpPr>
          <p:nvPr>
            <p:ph sz="quarter" idx="11"/>
          </p:nvPr>
        </p:nvSpPr>
        <p:spPr>
          <a:xfrm>
            <a:off x="322263" y="1525588"/>
            <a:ext cx="5592795" cy="47831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Date Placeholder 4">
            <a:extLst>
              <a:ext uri="{FF2B5EF4-FFF2-40B4-BE49-F238E27FC236}">
                <a16:creationId xmlns:a16="http://schemas.microsoft.com/office/drawing/2014/main" id="{D0884039-114A-4FDD-BEA3-6DA5822A3ED9}"/>
              </a:ext>
            </a:extLst>
          </p:cNvPr>
          <p:cNvSpPr>
            <a:spLocks noGrp="1"/>
          </p:cNvSpPr>
          <p:nvPr>
            <p:ph type="dt" sz="half" idx="12"/>
          </p:nvPr>
        </p:nvSpPr>
        <p:spPr/>
        <p:txBody>
          <a:bodyPr/>
          <a:lstStyle/>
          <a:p>
            <a:r>
              <a:rPr lang="de-DE"/>
              <a:t>07.10.2022 | Workshop DAR | Mackuth, Buchner, Hasslbauer, Schmideder</a:t>
            </a:r>
            <a:endParaRPr lang="en-GB"/>
          </a:p>
        </p:txBody>
      </p:sp>
      <p:sp>
        <p:nvSpPr>
          <p:cNvPr id="7" name="Slide Number Placeholder 6">
            <a:extLst>
              <a:ext uri="{FF2B5EF4-FFF2-40B4-BE49-F238E27FC236}">
                <a16:creationId xmlns:a16="http://schemas.microsoft.com/office/drawing/2014/main" id="{0BC7DFD5-7FC9-4F2B-8524-30A069377A2E}"/>
              </a:ext>
            </a:extLst>
          </p:cNvPr>
          <p:cNvSpPr>
            <a:spLocks noGrp="1"/>
          </p:cNvSpPr>
          <p:nvPr>
            <p:ph type="sldNum" sz="quarter" idx="14"/>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91266180"/>
      </p:ext>
    </p:extLst>
  </p:cSld>
  <p:clrMapOvr>
    <a:masterClrMapping/>
  </p:clrMapOvr>
  <p:extLst>
    <p:ext uri="{DCECCB84-F9BA-43D5-87BE-67443E8EF086}">
      <p15:sldGuideLst xmlns:p15="http://schemas.microsoft.com/office/powerpoint/2012/main">
        <p15:guide id="1" pos="3728">
          <p15:clr>
            <a:srgbClr val="FBAE40"/>
          </p15:clr>
        </p15:guide>
        <p15:guide id="2" pos="3954">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Subtitle, 2 Content grey">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E9D05DA-2E3E-48E8-9FC5-408FD39729E0}"/>
              </a:ext>
            </a:extLst>
          </p:cNvPr>
          <p:cNvSpPr/>
          <p:nvPr/>
        </p:nvSpPr>
        <p:spPr>
          <a:xfrm>
            <a:off x="-1" y="2648932"/>
            <a:ext cx="12195175" cy="3727379"/>
          </a:xfrm>
          <a:prstGeom prst="rect">
            <a:avLst/>
          </a:prstGeom>
          <a:gradFill>
            <a:gsLst>
              <a:gs pos="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platzhalter 2">
            <a:extLst>
              <a:ext uri="{FF2B5EF4-FFF2-40B4-BE49-F238E27FC236}">
                <a16:creationId xmlns:a16="http://schemas.microsoft.com/office/drawing/2014/main" id="{4932ED2A-326E-49EE-BC82-7EF9E744C1EC}"/>
              </a:ext>
            </a:extLst>
          </p:cNvPr>
          <p:cNvSpPr>
            <a:spLocks noGrp="1"/>
          </p:cNvSpPr>
          <p:nvPr>
            <p:ph type="body" sz="quarter" idx="10"/>
          </p:nvPr>
        </p:nvSpPr>
        <p:spPr>
          <a:xfrm>
            <a:off x="324001" y="1035824"/>
            <a:ext cx="9698038" cy="365939"/>
          </a:xfrm>
        </p:spPr>
        <p:txBody>
          <a:bodyPr bIns="57600" anchor="t" anchorCtr="0">
            <a:spAutoFit/>
          </a:bodyPr>
          <a:lstStyle>
            <a:lvl1pPr>
              <a:defRPr b="1"/>
            </a:lvl1pPr>
          </a:lstStyle>
          <a:p>
            <a:pPr lvl="0"/>
            <a:r>
              <a:rPr lang="en-US"/>
              <a:t>Click to edit Master text styles</a:t>
            </a:r>
          </a:p>
        </p:txBody>
      </p:sp>
      <p:sp>
        <p:nvSpPr>
          <p:cNvPr id="4" name="Titel 3">
            <a:extLst>
              <a:ext uri="{FF2B5EF4-FFF2-40B4-BE49-F238E27FC236}">
                <a16:creationId xmlns:a16="http://schemas.microsoft.com/office/drawing/2014/main" id="{B26A37EC-14BE-4C6F-AF7B-89CDA6E90A0C}"/>
              </a:ext>
            </a:extLst>
          </p:cNvPr>
          <p:cNvSpPr>
            <a:spLocks noGrp="1"/>
          </p:cNvSpPr>
          <p:nvPr>
            <p:ph type="title"/>
          </p:nvPr>
        </p:nvSpPr>
        <p:spPr>
          <a:xfrm>
            <a:off x="324000" y="539600"/>
            <a:ext cx="9697138" cy="415370"/>
          </a:xfrm>
        </p:spPr>
        <p:txBody>
          <a:bodyPr>
            <a:noAutofit/>
          </a:bodyPr>
          <a:lstStyle>
            <a:lvl1pPr>
              <a:defRPr sz="2700"/>
            </a:lvl1pPr>
          </a:lstStyle>
          <a:p>
            <a:r>
              <a:rPr lang="en-US"/>
              <a:t>Click to edit Master title style</a:t>
            </a:r>
            <a:endParaRPr lang="de-DE"/>
          </a:p>
        </p:txBody>
      </p:sp>
      <p:sp>
        <p:nvSpPr>
          <p:cNvPr id="10" name="Inhaltsplatzhalter 3">
            <a:extLst>
              <a:ext uri="{FF2B5EF4-FFF2-40B4-BE49-F238E27FC236}">
                <a16:creationId xmlns:a16="http://schemas.microsoft.com/office/drawing/2014/main" id="{1FFB7F91-C47F-45F3-97AF-6C1E4EBCD0E2}"/>
              </a:ext>
            </a:extLst>
          </p:cNvPr>
          <p:cNvSpPr>
            <a:spLocks noGrp="1"/>
          </p:cNvSpPr>
          <p:nvPr>
            <p:ph sz="quarter" idx="11"/>
          </p:nvPr>
        </p:nvSpPr>
        <p:spPr>
          <a:xfrm>
            <a:off x="6276794" y="1525588"/>
            <a:ext cx="5592794" cy="47837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11" name="Inhaltsplatzhalter 5">
            <a:extLst>
              <a:ext uri="{FF2B5EF4-FFF2-40B4-BE49-F238E27FC236}">
                <a16:creationId xmlns:a16="http://schemas.microsoft.com/office/drawing/2014/main" id="{86938B70-BEE5-4974-B243-A28B145B832F}"/>
              </a:ext>
            </a:extLst>
          </p:cNvPr>
          <p:cNvSpPr>
            <a:spLocks noGrp="1"/>
          </p:cNvSpPr>
          <p:nvPr>
            <p:ph sz="quarter" idx="12"/>
          </p:nvPr>
        </p:nvSpPr>
        <p:spPr>
          <a:xfrm>
            <a:off x="322263" y="1525588"/>
            <a:ext cx="5592795" cy="47831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Date Placeholder 4">
            <a:extLst>
              <a:ext uri="{FF2B5EF4-FFF2-40B4-BE49-F238E27FC236}">
                <a16:creationId xmlns:a16="http://schemas.microsoft.com/office/drawing/2014/main" id="{7D3910D7-B700-4F05-B4AB-7842622DDA4C}"/>
              </a:ext>
            </a:extLst>
          </p:cNvPr>
          <p:cNvSpPr>
            <a:spLocks noGrp="1"/>
          </p:cNvSpPr>
          <p:nvPr>
            <p:ph type="dt" sz="half" idx="13"/>
          </p:nvPr>
        </p:nvSpPr>
        <p:spPr/>
        <p:txBody>
          <a:bodyPr/>
          <a:lstStyle/>
          <a:p>
            <a:r>
              <a:rPr lang="de-DE"/>
              <a:t>07.10.2022 | Workshop DAR | Mackuth, Buchner, Hasslbauer, Schmideder</a:t>
            </a:r>
            <a:endParaRPr lang="en-GB"/>
          </a:p>
        </p:txBody>
      </p:sp>
      <p:sp>
        <p:nvSpPr>
          <p:cNvPr id="7" name="Slide Number Placeholder 6">
            <a:extLst>
              <a:ext uri="{FF2B5EF4-FFF2-40B4-BE49-F238E27FC236}">
                <a16:creationId xmlns:a16="http://schemas.microsoft.com/office/drawing/2014/main" id="{7BD4329F-2574-425A-82A8-DFCDEDE8EE26}"/>
              </a:ext>
            </a:extLst>
          </p:cNvPr>
          <p:cNvSpPr>
            <a:spLocks noGrp="1"/>
          </p:cNvSpPr>
          <p:nvPr>
            <p:ph type="sldNum" sz="quarter" idx="15"/>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1713836962"/>
      </p:ext>
    </p:extLst>
  </p:cSld>
  <p:clrMapOvr>
    <a:masterClrMapping/>
  </p:clrMapOvr>
  <p:extLst>
    <p:ext uri="{DCECCB84-F9BA-43D5-87BE-67443E8EF086}">
      <p15:sldGuideLst xmlns:p15="http://schemas.microsoft.com/office/powerpoint/2012/main">
        <p15:guide id="1" pos="3728">
          <p15:clr>
            <a:srgbClr val="FBAE40"/>
          </p15:clr>
        </p15:guide>
        <p15:guide id="2" pos="3954">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Picture, Content grey">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744FAC09-9371-40D7-B487-51FADACDC3B7}"/>
              </a:ext>
            </a:extLst>
          </p:cNvPr>
          <p:cNvSpPr/>
          <p:nvPr/>
        </p:nvSpPr>
        <p:spPr>
          <a:xfrm>
            <a:off x="-1" y="2648932"/>
            <a:ext cx="12195175" cy="3727379"/>
          </a:xfrm>
          <a:prstGeom prst="rect">
            <a:avLst/>
          </a:prstGeom>
          <a:gradFill>
            <a:gsLst>
              <a:gs pos="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8B574617-1C2F-4AFD-B402-0EE9ED9EB681}"/>
              </a:ext>
            </a:extLst>
          </p:cNvPr>
          <p:cNvSpPr>
            <a:spLocks noGrp="1"/>
          </p:cNvSpPr>
          <p:nvPr>
            <p:ph type="title"/>
          </p:nvPr>
        </p:nvSpPr>
        <p:spPr/>
        <p:txBody>
          <a:bodyPr/>
          <a:lstStyle>
            <a:lvl1pPr>
              <a:defRPr sz="2700"/>
            </a:lvl1pPr>
          </a:lstStyle>
          <a:p>
            <a:r>
              <a:rPr lang="en-US"/>
              <a:t>Click to edit Master title style</a:t>
            </a:r>
            <a:endParaRPr lang="de-DE"/>
          </a:p>
        </p:txBody>
      </p:sp>
      <p:sp>
        <p:nvSpPr>
          <p:cNvPr id="4" name="Inhaltsplatzhalter 3">
            <a:extLst>
              <a:ext uri="{FF2B5EF4-FFF2-40B4-BE49-F238E27FC236}">
                <a16:creationId xmlns:a16="http://schemas.microsoft.com/office/drawing/2014/main" id="{17758379-639B-4BAE-8918-9F6FDF2318F9}"/>
              </a:ext>
            </a:extLst>
          </p:cNvPr>
          <p:cNvSpPr>
            <a:spLocks noGrp="1"/>
          </p:cNvSpPr>
          <p:nvPr>
            <p:ph sz="quarter" idx="10"/>
          </p:nvPr>
        </p:nvSpPr>
        <p:spPr>
          <a:xfrm>
            <a:off x="6276794" y="1525588"/>
            <a:ext cx="5592794" cy="47837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Bildplatzhalter 4">
            <a:extLst>
              <a:ext uri="{FF2B5EF4-FFF2-40B4-BE49-F238E27FC236}">
                <a16:creationId xmlns:a16="http://schemas.microsoft.com/office/drawing/2014/main" id="{37991470-7FC2-4312-A525-2E8AF634381E}"/>
              </a:ext>
            </a:extLst>
          </p:cNvPr>
          <p:cNvSpPr>
            <a:spLocks noGrp="1"/>
          </p:cNvSpPr>
          <p:nvPr>
            <p:ph type="pic" sz="quarter" idx="11"/>
          </p:nvPr>
        </p:nvSpPr>
        <p:spPr>
          <a:xfrm>
            <a:off x="1" y="1525588"/>
            <a:ext cx="5918200" cy="4852353"/>
          </a:xfrm>
        </p:spPr>
        <p:txBody>
          <a:bodyPr/>
          <a:lstStyle/>
          <a:p>
            <a:r>
              <a:rPr lang="en-US"/>
              <a:t>Click icon to add picture</a:t>
            </a:r>
            <a:endParaRPr lang="de-DE"/>
          </a:p>
        </p:txBody>
      </p:sp>
      <p:sp>
        <p:nvSpPr>
          <p:cNvPr id="6" name="Date Placeholder 5">
            <a:extLst>
              <a:ext uri="{FF2B5EF4-FFF2-40B4-BE49-F238E27FC236}">
                <a16:creationId xmlns:a16="http://schemas.microsoft.com/office/drawing/2014/main" id="{A9599C3C-2684-44A6-924A-4984BE13AB50}"/>
              </a:ext>
            </a:extLst>
          </p:cNvPr>
          <p:cNvSpPr>
            <a:spLocks noGrp="1"/>
          </p:cNvSpPr>
          <p:nvPr>
            <p:ph type="dt" sz="half" idx="12"/>
          </p:nvPr>
        </p:nvSpPr>
        <p:spPr/>
        <p:txBody>
          <a:bodyPr/>
          <a:lstStyle/>
          <a:p>
            <a:r>
              <a:rPr lang="de-DE"/>
              <a:t>07.10.2022 | Workshop DAR | Mackuth, Buchner, Hasslbauer, Schmideder</a:t>
            </a:r>
            <a:endParaRPr lang="en-GB"/>
          </a:p>
        </p:txBody>
      </p:sp>
      <p:sp>
        <p:nvSpPr>
          <p:cNvPr id="9" name="Slide Number Placeholder 8">
            <a:extLst>
              <a:ext uri="{FF2B5EF4-FFF2-40B4-BE49-F238E27FC236}">
                <a16:creationId xmlns:a16="http://schemas.microsoft.com/office/drawing/2014/main" id="{2C275C45-7BEC-4C42-82DA-C53C9C855632}"/>
              </a:ext>
            </a:extLst>
          </p:cNvPr>
          <p:cNvSpPr>
            <a:spLocks noGrp="1"/>
          </p:cNvSpPr>
          <p:nvPr>
            <p:ph type="sldNum" sz="quarter" idx="14"/>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3196318273"/>
      </p:ext>
    </p:extLst>
  </p:cSld>
  <p:clrMapOvr>
    <a:masterClrMapping/>
  </p:clrMapOvr>
  <p:extLst>
    <p:ext uri="{DCECCB84-F9BA-43D5-87BE-67443E8EF086}">
      <p15:sldGuideLst xmlns:p15="http://schemas.microsoft.com/office/powerpoint/2012/main">
        <p15:guide id="1" pos="3728">
          <p15:clr>
            <a:srgbClr val="FBAE40"/>
          </p15:clr>
        </p15:guide>
        <p15:guide id="2" pos="3954">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Subtitle, Picture, Content grey">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D350B192-71BF-4DA4-8CA3-B91B81BB8D67}"/>
              </a:ext>
            </a:extLst>
          </p:cNvPr>
          <p:cNvSpPr/>
          <p:nvPr/>
        </p:nvSpPr>
        <p:spPr>
          <a:xfrm>
            <a:off x="-1" y="2648932"/>
            <a:ext cx="12195175" cy="3727379"/>
          </a:xfrm>
          <a:prstGeom prst="rect">
            <a:avLst/>
          </a:prstGeom>
          <a:gradFill>
            <a:gsLst>
              <a:gs pos="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platzhalter 2">
            <a:extLst>
              <a:ext uri="{FF2B5EF4-FFF2-40B4-BE49-F238E27FC236}">
                <a16:creationId xmlns:a16="http://schemas.microsoft.com/office/drawing/2014/main" id="{4932ED2A-326E-49EE-BC82-7EF9E744C1EC}"/>
              </a:ext>
            </a:extLst>
          </p:cNvPr>
          <p:cNvSpPr>
            <a:spLocks noGrp="1"/>
          </p:cNvSpPr>
          <p:nvPr>
            <p:ph type="body" sz="quarter" idx="10"/>
          </p:nvPr>
        </p:nvSpPr>
        <p:spPr>
          <a:xfrm>
            <a:off x="324001" y="1035824"/>
            <a:ext cx="9698038" cy="365939"/>
          </a:xfrm>
        </p:spPr>
        <p:txBody>
          <a:bodyPr bIns="57600" anchor="t" anchorCtr="0">
            <a:spAutoFit/>
          </a:bodyPr>
          <a:lstStyle>
            <a:lvl1pPr>
              <a:defRPr b="1"/>
            </a:lvl1pPr>
          </a:lstStyle>
          <a:p>
            <a:pPr lvl="0"/>
            <a:r>
              <a:rPr lang="en-US"/>
              <a:t>Click to edit Master text styles</a:t>
            </a:r>
          </a:p>
        </p:txBody>
      </p:sp>
      <p:sp>
        <p:nvSpPr>
          <p:cNvPr id="4" name="Titel 3">
            <a:extLst>
              <a:ext uri="{FF2B5EF4-FFF2-40B4-BE49-F238E27FC236}">
                <a16:creationId xmlns:a16="http://schemas.microsoft.com/office/drawing/2014/main" id="{B26A37EC-14BE-4C6F-AF7B-89CDA6E90A0C}"/>
              </a:ext>
            </a:extLst>
          </p:cNvPr>
          <p:cNvSpPr>
            <a:spLocks noGrp="1"/>
          </p:cNvSpPr>
          <p:nvPr>
            <p:ph type="title"/>
          </p:nvPr>
        </p:nvSpPr>
        <p:spPr>
          <a:xfrm>
            <a:off x="324000" y="539600"/>
            <a:ext cx="9697138" cy="415370"/>
          </a:xfrm>
        </p:spPr>
        <p:txBody>
          <a:bodyPr>
            <a:noAutofit/>
          </a:bodyPr>
          <a:lstStyle>
            <a:lvl1pPr>
              <a:defRPr sz="2700"/>
            </a:lvl1pPr>
          </a:lstStyle>
          <a:p>
            <a:r>
              <a:rPr lang="en-US"/>
              <a:t>Click to edit Master title style</a:t>
            </a:r>
            <a:endParaRPr lang="de-DE"/>
          </a:p>
        </p:txBody>
      </p:sp>
      <p:sp>
        <p:nvSpPr>
          <p:cNvPr id="10" name="Inhaltsplatzhalter 3">
            <a:extLst>
              <a:ext uri="{FF2B5EF4-FFF2-40B4-BE49-F238E27FC236}">
                <a16:creationId xmlns:a16="http://schemas.microsoft.com/office/drawing/2014/main" id="{1FFB7F91-C47F-45F3-97AF-6C1E4EBCD0E2}"/>
              </a:ext>
            </a:extLst>
          </p:cNvPr>
          <p:cNvSpPr>
            <a:spLocks noGrp="1"/>
          </p:cNvSpPr>
          <p:nvPr>
            <p:ph sz="quarter" idx="11"/>
          </p:nvPr>
        </p:nvSpPr>
        <p:spPr>
          <a:xfrm>
            <a:off x="6276794" y="1525588"/>
            <a:ext cx="5592794" cy="47837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9" name="Bildplatzhalter 4">
            <a:extLst>
              <a:ext uri="{FF2B5EF4-FFF2-40B4-BE49-F238E27FC236}">
                <a16:creationId xmlns:a16="http://schemas.microsoft.com/office/drawing/2014/main" id="{423EDF0F-554B-4A11-861D-4D88B8B50A55}"/>
              </a:ext>
            </a:extLst>
          </p:cNvPr>
          <p:cNvSpPr>
            <a:spLocks noGrp="1"/>
          </p:cNvSpPr>
          <p:nvPr>
            <p:ph type="pic" sz="quarter" idx="12"/>
          </p:nvPr>
        </p:nvSpPr>
        <p:spPr>
          <a:xfrm>
            <a:off x="1" y="1525588"/>
            <a:ext cx="5918200" cy="4852353"/>
          </a:xfrm>
        </p:spPr>
        <p:txBody>
          <a:bodyPr/>
          <a:lstStyle/>
          <a:p>
            <a:r>
              <a:rPr lang="en-US"/>
              <a:t>Click icon to add picture</a:t>
            </a:r>
            <a:endParaRPr lang="de-DE"/>
          </a:p>
        </p:txBody>
      </p:sp>
      <p:sp>
        <p:nvSpPr>
          <p:cNvPr id="5" name="Date Placeholder 4">
            <a:extLst>
              <a:ext uri="{FF2B5EF4-FFF2-40B4-BE49-F238E27FC236}">
                <a16:creationId xmlns:a16="http://schemas.microsoft.com/office/drawing/2014/main" id="{DDEC1FF7-2DA2-4FFC-8A02-D41E108CC133}"/>
              </a:ext>
            </a:extLst>
          </p:cNvPr>
          <p:cNvSpPr>
            <a:spLocks noGrp="1"/>
          </p:cNvSpPr>
          <p:nvPr>
            <p:ph type="dt" sz="half" idx="13"/>
          </p:nvPr>
        </p:nvSpPr>
        <p:spPr/>
        <p:txBody>
          <a:bodyPr/>
          <a:lstStyle/>
          <a:p>
            <a:r>
              <a:rPr lang="de-DE"/>
              <a:t>07.10.2022 | Workshop DAR | Mackuth, Buchner, Hasslbauer, Schmideder</a:t>
            </a:r>
            <a:endParaRPr lang="en-GB"/>
          </a:p>
        </p:txBody>
      </p:sp>
      <p:sp>
        <p:nvSpPr>
          <p:cNvPr id="7" name="Slide Number Placeholder 6">
            <a:extLst>
              <a:ext uri="{FF2B5EF4-FFF2-40B4-BE49-F238E27FC236}">
                <a16:creationId xmlns:a16="http://schemas.microsoft.com/office/drawing/2014/main" id="{D6D31F3F-7164-40C8-B19D-81648588D42F}"/>
              </a:ext>
            </a:extLst>
          </p:cNvPr>
          <p:cNvSpPr>
            <a:spLocks noGrp="1"/>
          </p:cNvSpPr>
          <p:nvPr>
            <p:ph type="sldNum" sz="quarter" idx="15"/>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4282408029"/>
      </p:ext>
    </p:extLst>
  </p:cSld>
  <p:clrMapOvr>
    <a:masterClrMapping/>
  </p:clrMapOvr>
  <p:extLst>
    <p:ext uri="{DCECCB84-F9BA-43D5-87BE-67443E8EF086}">
      <p15:sldGuideLst xmlns:p15="http://schemas.microsoft.com/office/powerpoint/2012/main">
        <p15:guide id="1" pos="3728">
          <p15:clr>
            <a:srgbClr val="FBAE40"/>
          </p15:clr>
        </p15:guide>
        <p15:guide id="2" pos="3954">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grey">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929DCE80-A37B-4920-8174-381EF783CD72}"/>
              </a:ext>
            </a:extLst>
          </p:cNvPr>
          <p:cNvSpPr/>
          <p:nvPr/>
        </p:nvSpPr>
        <p:spPr>
          <a:xfrm>
            <a:off x="-1" y="2648932"/>
            <a:ext cx="12195175" cy="3727379"/>
          </a:xfrm>
          <a:prstGeom prst="rect">
            <a:avLst/>
          </a:prstGeom>
          <a:gradFill>
            <a:gsLst>
              <a:gs pos="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8B574617-1C2F-4AFD-B402-0EE9ED9EB681}"/>
              </a:ext>
            </a:extLst>
          </p:cNvPr>
          <p:cNvSpPr>
            <a:spLocks noGrp="1"/>
          </p:cNvSpPr>
          <p:nvPr>
            <p:ph type="title"/>
          </p:nvPr>
        </p:nvSpPr>
        <p:spPr/>
        <p:txBody>
          <a:bodyPr/>
          <a:lstStyle>
            <a:lvl1pPr>
              <a:defRPr sz="2700"/>
            </a:lvl1pPr>
          </a:lstStyle>
          <a:p>
            <a:r>
              <a:rPr lang="en-US"/>
              <a:t>Click to edit Master title style</a:t>
            </a:r>
            <a:endParaRPr lang="de-DE"/>
          </a:p>
        </p:txBody>
      </p:sp>
      <p:sp>
        <p:nvSpPr>
          <p:cNvPr id="4" name="Date Placeholder 3">
            <a:extLst>
              <a:ext uri="{FF2B5EF4-FFF2-40B4-BE49-F238E27FC236}">
                <a16:creationId xmlns:a16="http://schemas.microsoft.com/office/drawing/2014/main" id="{43B56FF3-F3BD-4AAD-BAAF-9AA310055C4B}"/>
              </a:ext>
            </a:extLst>
          </p:cNvPr>
          <p:cNvSpPr>
            <a:spLocks noGrp="1"/>
          </p:cNvSpPr>
          <p:nvPr>
            <p:ph type="dt" sz="half" idx="10"/>
          </p:nvPr>
        </p:nvSpPr>
        <p:spPr/>
        <p:txBody>
          <a:bodyPr/>
          <a:lstStyle/>
          <a:p>
            <a:r>
              <a:rPr lang="de-DE"/>
              <a:t>07.10.2022 | Workshop DAR | Mackuth, Buchner, Hasslbauer, Schmideder</a:t>
            </a:r>
            <a:endParaRPr lang="en-GB"/>
          </a:p>
        </p:txBody>
      </p:sp>
      <p:sp>
        <p:nvSpPr>
          <p:cNvPr id="6" name="Slide Number Placeholder 5">
            <a:extLst>
              <a:ext uri="{FF2B5EF4-FFF2-40B4-BE49-F238E27FC236}">
                <a16:creationId xmlns:a16="http://schemas.microsoft.com/office/drawing/2014/main" id="{172A35D2-50E5-4AFB-A9DC-E58BB8AED3F5}"/>
              </a:ext>
            </a:extLst>
          </p:cNvPr>
          <p:cNvSpPr>
            <a:spLocks noGrp="1"/>
          </p:cNvSpPr>
          <p:nvPr>
            <p:ph type="sldNum" sz="quarter" idx="12"/>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1152599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Subtitle grey">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1822066C-E29D-4ABF-BEBE-F91EB1C833E2}"/>
              </a:ext>
            </a:extLst>
          </p:cNvPr>
          <p:cNvSpPr/>
          <p:nvPr/>
        </p:nvSpPr>
        <p:spPr>
          <a:xfrm>
            <a:off x="-1" y="2648932"/>
            <a:ext cx="12195175" cy="3727379"/>
          </a:xfrm>
          <a:prstGeom prst="rect">
            <a:avLst/>
          </a:prstGeom>
          <a:gradFill>
            <a:gsLst>
              <a:gs pos="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platzhalter 2">
            <a:extLst>
              <a:ext uri="{FF2B5EF4-FFF2-40B4-BE49-F238E27FC236}">
                <a16:creationId xmlns:a16="http://schemas.microsoft.com/office/drawing/2014/main" id="{4932ED2A-326E-49EE-BC82-7EF9E744C1EC}"/>
              </a:ext>
            </a:extLst>
          </p:cNvPr>
          <p:cNvSpPr>
            <a:spLocks noGrp="1"/>
          </p:cNvSpPr>
          <p:nvPr>
            <p:ph type="body" sz="quarter" idx="10"/>
          </p:nvPr>
        </p:nvSpPr>
        <p:spPr>
          <a:xfrm>
            <a:off x="324001" y="1035824"/>
            <a:ext cx="9698038" cy="365939"/>
          </a:xfrm>
        </p:spPr>
        <p:txBody>
          <a:bodyPr bIns="57600" anchor="t" anchorCtr="0">
            <a:spAutoFit/>
          </a:bodyPr>
          <a:lstStyle>
            <a:lvl1pPr>
              <a:defRPr b="1"/>
            </a:lvl1pPr>
          </a:lstStyle>
          <a:p>
            <a:pPr lvl="0"/>
            <a:r>
              <a:rPr lang="en-US"/>
              <a:t>Click to edit Master text styles</a:t>
            </a:r>
          </a:p>
        </p:txBody>
      </p:sp>
      <p:sp>
        <p:nvSpPr>
          <p:cNvPr id="4" name="Titel 3">
            <a:extLst>
              <a:ext uri="{FF2B5EF4-FFF2-40B4-BE49-F238E27FC236}">
                <a16:creationId xmlns:a16="http://schemas.microsoft.com/office/drawing/2014/main" id="{B26A37EC-14BE-4C6F-AF7B-89CDA6E90A0C}"/>
              </a:ext>
            </a:extLst>
          </p:cNvPr>
          <p:cNvSpPr>
            <a:spLocks noGrp="1"/>
          </p:cNvSpPr>
          <p:nvPr>
            <p:ph type="title"/>
          </p:nvPr>
        </p:nvSpPr>
        <p:spPr>
          <a:xfrm>
            <a:off x="324000" y="539600"/>
            <a:ext cx="9697138" cy="415370"/>
          </a:xfrm>
        </p:spPr>
        <p:txBody>
          <a:bodyPr>
            <a:noAutofit/>
          </a:bodyPr>
          <a:lstStyle>
            <a:lvl1pPr>
              <a:defRPr sz="2700"/>
            </a:lvl1pPr>
          </a:lstStyle>
          <a:p>
            <a:r>
              <a:rPr lang="en-US"/>
              <a:t>Click to edit Master title style</a:t>
            </a:r>
            <a:endParaRPr lang="de-DE"/>
          </a:p>
        </p:txBody>
      </p:sp>
      <p:sp>
        <p:nvSpPr>
          <p:cNvPr id="5" name="Date Placeholder 4">
            <a:extLst>
              <a:ext uri="{FF2B5EF4-FFF2-40B4-BE49-F238E27FC236}">
                <a16:creationId xmlns:a16="http://schemas.microsoft.com/office/drawing/2014/main" id="{AED57712-04BF-4B3F-8B72-DDB201F2DA70}"/>
              </a:ext>
            </a:extLst>
          </p:cNvPr>
          <p:cNvSpPr>
            <a:spLocks noGrp="1"/>
          </p:cNvSpPr>
          <p:nvPr>
            <p:ph type="dt" sz="half" idx="11"/>
          </p:nvPr>
        </p:nvSpPr>
        <p:spPr/>
        <p:txBody>
          <a:bodyPr/>
          <a:lstStyle/>
          <a:p>
            <a:r>
              <a:rPr lang="de-DE"/>
              <a:t>07.10.2022 | Workshop DAR | Mackuth, Buchner, Hasslbauer, Schmideder</a:t>
            </a:r>
            <a:endParaRPr lang="en-GB"/>
          </a:p>
        </p:txBody>
      </p:sp>
      <p:sp>
        <p:nvSpPr>
          <p:cNvPr id="7" name="Slide Number Placeholder 6">
            <a:extLst>
              <a:ext uri="{FF2B5EF4-FFF2-40B4-BE49-F238E27FC236}">
                <a16:creationId xmlns:a16="http://schemas.microsoft.com/office/drawing/2014/main" id="{C4CF2EF7-AC30-4205-B9B9-8DC21232C6D9}"/>
              </a:ext>
            </a:extLst>
          </p:cNvPr>
          <p:cNvSpPr>
            <a:spLocks noGrp="1"/>
          </p:cNvSpPr>
          <p:nvPr>
            <p:ph type="sldNum" sz="quarter" idx="13"/>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35734947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Pictur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45721C-3415-4FC1-A2C8-F7C0818B32C7}"/>
              </a:ext>
            </a:extLst>
          </p:cNvPr>
          <p:cNvSpPr>
            <a:spLocks noGrp="1"/>
          </p:cNvSpPr>
          <p:nvPr>
            <p:ph type="title"/>
          </p:nvPr>
        </p:nvSpPr>
        <p:spPr/>
        <p:txBody>
          <a:bodyPr/>
          <a:lstStyle>
            <a:lvl1pPr>
              <a:defRPr sz="2700"/>
            </a:lvl1pPr>
          </a:lstStyle>
          <a:p>
            <a:r>
              <a:rPr lang="en-US"/>
              <a:t>Click to edit Master title style</a:t>
            </a:r>
            <a:endParaRPr lang="de-DE"/>
          </a:p>
        </p:txBody>
      </p:sp>
      <p:sp>
        <p:nvSpPr>
          <p:cNvPr id="3" name="Datumsplatzhalter 2">
            <a:extLst>
              <a:ext uri="{FF2B5EF4-FFF2-40B4-BE49-F238E27FC236}">
                <a16:creationId xmlns:a16="http://schemas.microsoft.com/office/drawing/2014/main" id="{26EFB683-5C1B-417D-8869-8F30D18305E7}"/>
              </a:ext>
            </a:extLst>
          </p:cNvPr>
          <p:cNvSpPr>
            <a:spLocks noGrp="1"/>
          </p:cNvSpPr>
          <p:nvPr>
            <p:ph type="dt" sz="half" idx="10"/>
          </p:nvPr>
        </p:nvSpPr>
        <p:spPr/>
        <p:txBody>
          <a:bodyPr/>
          <a:lstStyle/>
          <a:p>
            <a:r>
              <a:rPr lang="de-DE"/>
              <a:t>07.10.2022 | Workshop DAR | Mackuth, Buchner, Hasslbauer, Schmideder</a:t>
            </a:r>
            <a:endParaRPr lang="en-US"/>
          </a:p>
        </p:txBody>
      </p:sp>
      <p:sp>
        <p:nvSpPr>
          <p:cNvPr id="4" name="Foliennummernplatzhalter 3">
            <a:extLst>
              <a:ext uri="{FF2B5EF4-FFF2-40B4-BE49-F238E27FC236}">
                <a16:creationId xmlns:a16="http://schemas.microsoft.com/office/drawing/2014/main" id="{51F3A99E-3F75-4D2E-A598-68FC097C7B94}"/>
              </a:ext>
            </a:extLst>
          </p:cNvPr>
          <p:cNvSpPr>
            <a:spLocks noGrp="1"/>
          </p:cNvSpPr>
          <p:nvPr>
            <p:ph type="sldNum" sz="quarter" idx="11"/>
          </p:nvPr>
        </p:nvSpPr>
        <p:spPr/>
        <p:txBody>
          <a:bodyPr/>
          <a:lstStyle/>
          <a:p>
            <a:fld id="{173FEA60-B56A-DE49-B4F9-939AB62E9280}" type="slidenum">
              <a:rPr lang="de-DE" smtClean="0"/>
              <a:pPr/>
              <a:t>‹Nr.›</a:t>
            </a:fld>
            <a:endParaRPr lang="de-DE"/>
          </a:p>
        </p:txBody>
      </p:sp>
      <p:sp>
        <p:nvSpPr>
          <p:cNvPr id="7" name="Bildplatzhalter 6">
            <a:extLst>
              <a:ext uri="{FF2B5EF4-FFF2-40B4-BE49-F238E27FC236}">
                <a16:creationId xmlns:a16="http://schemas.microsoft.com/office/drawing/2014/main" id="{6590F12C-EA5E-4330-99A4-B535D6E0A2B2}"/>
              </a:ext>
            </a:extLst>
          </p:cNvPr>
          <p:cNvSpPr>
            <a:spLocks noGrp="1"/>
          </p:cNvSpPr>
          <p:nvPr>
            <p:ph type="pic" sz="quarter" idx="13"/>
          </p:nvPr>
        </p:nvSpPr>
        <p:spPr>
          <a:xfrm>
            <a:off x="0" y="1525589"/>
            <a:ext cx="12195175" cy="4852351"/>
          </a:xfrm>
        </p:spPr>
        <p:txBody>
          <a:bodyPr/>
          <a:lstStyle/>
          <a:p>
            <a:r>
              <a:rPr lang="en-US"/>
              <a:t>Click icon to add picture</a:t>
            </a:r>
            <a:endParaRPr lang="de-DE"/>
          </a:p>
        </p:txBody>
      </p:sp>
    </p:spTree>
    <p:extLst>
      <p:ext uri="{BB962C8B-B14F-4D97-AF65-F5344CB8AC3E}">
        <p14:creationId xmlns:p14="http://schemas.microsoft.com/office/powerpoint/2010/main" val="4091314058"/>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Subtitle, Picture">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4932ED2A-326E-49EE-BC82-7EF9E744C1EC}"/>
              </a:ext>
            </a:extLst>
          </p:cNvPr>
          <p:cNvSpPr>
            <a:spLocks noGrp="1"/>
          </p:cNvSpPr>
          <p:nvPr>
            <p:ph type="body" sz="quarter" idx="10"/>
          </p:nvPr>
        </p:nvSpPr>
        <p:spPr>
          <a:xfrm>
            <a:off x="324001" y="1035824"/>
            <a:ext cx="9698038" cy="365939"/>
          </a:xfrm>
        </p:spPr>
        <p:txBody>
          <a:bodyPr bIns="57600" anchor="t" anchorCtr="0">
            <a:spAutoFit/>
          </a:bodyPr>
          <a:lstStyle>
            <a:lvl1pPr>
              <a:defRPr b="1"/>
            </a:lvl1pPr>
          </a:lstStyle>
          <a:p>
            <a:pPr lvl="0"/>
            <a:r>
              <a:rPr lang="en-US"/>
              <a:t>Click to edit Master text styles</a:t>
            </a:r>
          </a:p>
        </p:txBody>
      </p:sp>
      <p:sp>
        <p:nvSpPr>
          <p:cNvPr id="4" name="Titel 3">
            <a:extLst>
              <a:ext uri="{FF2B5EF4-FFF2-40B4-BE49-F238E27FC236}">
                <a16:creationId xmlns:a16="http://schemas.microsoft.com/office/drawing/2014/main" id="{B26A37EC-14BE-4C6F-AF7B-89CDA6E90A0C}"/>
              </a:ext>
            </a:extLst>
          </p:cNvPr>
          <p:cNvSpPr>
            <a:spLocks noGrp="1"/>
          </p:cNvSpPr>
          <p:nvPr>
            <p:ph type="title"/>
          </p:nvPr>
        </p:nvSpPr>
        <p:spPr>
          <a:xfrm>
            <a:off x="324000" y="539600"/>
            <a:ext cx="9697138" cy="415370"/>
          </a:xfrm>
        </p:spPr>
        <p:txBody>
          <a:bodyPr>
            <a:noAutofit/>
          </a:bodyPr>
          <a:lstStyle>
            <a:lvl1pPr>
              <a:defRPr sz="2700"/>
            </a:lvl1pPr>
          </a:lstStyle>
          <a:p>
            <a:r>
              <a:rPr lang="en-US"/>
              <a:t>Click to edit Master title style</a:t>
            </a:r>
            <a:endParaRPr lang="de-DE"/>
          </a:p>
        </p:txBody>
      </p:sp>
      <p:sp>
        <p:nvSpPr>
          <p:cNvPr id="8" name="Bildplatzhalter 6">
            <a:extLst>
              <a:ext uri="{FF2B5EF4-FFF2-40B4-BE49-F238E27FC236}">
                <a16:creationId xmlns:a16="http://schemas.microsoft.com/office/drawing/2014/main" id="{79B978D3-FF7B-44EB-B697-CAE0ACBD2AF6}"/>
              </a:ext>
            </a:extLst>
          </p:cNvPr>
          <p:cNvSpPr>
            <a:spLocks noGrp="1"/>
          </p:cNvSpPr>
          <p:nvPr>
            <p:ph type="pic" sz="quarter" idx="13"/>
          </p:nvPr>
        </p:nvSpPr>
        <p:spPr>
          <a:xfrm>
            <a:off x="0" y="1525590"/>
            <a:ext cx="12195175" cy="4852351"/>
          </a:xfrm>
        </p:spPr>
        <p:txBody>
          <a:bodyPr/>
          <a:lstStyle/>
          <a:p>
            <a:r>
              <a:rPr lang="en-US"/>
              <a:t>Click icon to add picture</a:t>
            </a:r>
            <a:endParaRPr lang="de-DE"/>
          </a:p>
        </p:txBody>
      </p:sp>
      <p:sp>
        <p:nvSpPr>
          <p:cNvPr id="5" name="Date Placeholder 4">
            <a:extLst>
              <a:ext uri="{FF2B5EF4-FFF2-40B4-BE49-F238E27FC236}">
                <a16:creationId xmlns:a16="http://schemas.microsoft.com/office/drawing/2014/main" id="{9043D12D-BCFA-4E25-8C47-EB02F8B42A9F}"/>
              </a:ext>
            </a:extLst>
          </p:cNvPr>
          <p:cNvSpPr>
            <a:spLocks noGrp="1"/>
          </p:cNvSpPr>
          <p:nvPr>
            <p:ph type="dt" sz="half" idx="14"/>
          </p:nvPr>
        </p:nvSpPr>
        <p:spPr/>
        <p:txBody>
          <a:bodyPr/>
          <a:lstStyle/>
          <a:p>
            <a:r>
              <a:rPr lang="de-DE"/>
              <a:t>07.10.2022 | Workshop DAR | Mackuth, Buchner, Hasslbauer, Schmideder</a:t>
            </a:r>
            <a:endParaRPr lang="en-GB"/>
          </a:p>
        </p:txBody>
      </p:sp>
      <p:sp>
        <p:nvSpPr>
          <p:cNvPr id="7" name="Slide Number Placeholder 6">
            <a:extLst>
              <a:ext uri="{FF2B5EF4-FFF2-40B4-BE49-F238E27FC236}">
                <a16:creationId xmlns:a16="http://schemas.microsoft.com/office/drawing/2014/main" id="{A379FF43-ABFE-4B4E-9C3E-CB52FAEE48B8}"/>
              </a:ext>
            </a:extLst>
          </p:cNvPr>
          <p:cNvSpPr>
            <a:spLocks noGrp="1"/>
          </p:cNvSpPr>
          <p:nvPr>
            <p:ph type="sldNum" sz="quarter" idx="16"/>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918994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Picture Full Slide, Logo black">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4C09F1BC-4191-418E-9D60-15088F46A1DB}"/>
              </a:ext>
            </a:extLst>
          </p:cNvPr>
          <p:cNvSpPr>
            <a:spLocks noGrp="1"/>
          </p:cNvSpPr>
          <p:nvPr>
            <p:ph type="dt" sz="half" idx="10"/>
          </p:nvPr>
        </p:nvSpPr>
        <p:spPr/>
        <p:txBody>
          <a:bodyPr/>
          <a:lstStyle/>
          <a:p>
            <a:r>
              <a:rPr lang="de-DE"/>
              <a:t>07.10.2022 | Workshop DAR | Mackuth, Buchner, Hasslbauer, Schmideder</a:t>
            </a:r>
            <a:endParaRPr lang="en-US"/>
          </a:p>
        </p:txBody>
      </p:sp>
      <p:sp>
        <p:nvSpPr>
          <p:cNvPr id="4" name="Foliennummernplatzhalter 3">
            <a:extLst>
              <a:ext uri="{FF2B5EF4-FFF2-40B4-BE49-F238E27FC236}">
                <a16:creationId xmlns:a16="http://schemas.microsoft.com/office/drawing/2014/main" id="{AE0405F1-3BDE-4889-A1F6-CF2AAC2E732E}"/>
              </a:ext>
            </a:extLst>
          </p:cNvPr>
          <p:cNvSpPr>
            <a:spLocks noGrp="1"/>
          </p:cNvSpPr>
          <p:nvPr>
            <p:ph type="sldNum" sz="quarter" idx="11"/>
          </p:nvPr>
        </p:nvSpPr>
        <p:spPr/>
        <p:txBody>
          <a:bodyPr/>
          <a:lstStyle/>
          <a:p>
            <a:fld id="{173FEA60-B56A-DE49-B4F9-939AB62E9280}" type="slidenum">
              <a:rPr lang="de-DE" smtClean="0"/>
              <a:pPr/>
              <a:t>‹Nr.›</a:t>
            </a:fld>
            <a:endParaRPr lang="de-DE"/>
          </a:p>
        </p:txBody>
      </p:sp>
      <p:sp>
        <p:nvSpPr>
          <p:cNvPr id="7" name="Bildplatzhalter 6">
            <a:extLst>
              <a:ext uri="{FF2B5EF4-FFF2-40B4-BE49-F238E27FC236}">
                <a16:creationId xmlns:a16="http://schemas.microsoft.com/office/drawing/2014/main" id="{7B5FEBDD-01F1-4380-AFBD-60C591F020C8}"/>
              </a:ext>
            </a:extLst>
          </p:cNvPr>
          <p:cNvSpPr>
            <a:spLocks noGrp="1"/>
          </p:cNvSpPr>
          <p:nvPr>
            <p:ph type="pic" sz="quarter" idx="13"/>
          </p:nvPr>
        </p:nvSpPr>
        <p:spPr>
          <a:xfrm>
            <a:off x="1" y="0"/>
            <a:ext cx="12195174" cy="6377940"/>
          </a:xfrm>
        </p:spPr>
        <p:txBody>
          <a:bodyPr/>
          <a:lstStyle/>
          <a:p>
            <a:r>
              <a:rPr lang="en-US"/>
              <a:t>Click icon to add picture</a:t>
            </a:r>
            <a:endParaRPr lang="de-DE"/>
          </a:p>
        </p:txBody>
      </p:sp>
      <p:sp>
        <p:nvSpPr>
          <p:cNvPr id="6" name="Textplatzhalter 5">
            <a:extLst>
              <a:ext uri="{FF2B5EF4-FFF2-40B4-BE49-F238E27FC236}">
                <a16:creationId xmlns:a16="http://schemas.microsoft.com/office/drawing/2014/main" id="{0C5C5A62-E6C1-4C29-B9F5-950EF9ADA967}"/>
              </a:ext>
            </a:extLst>
          </p:cNvPr>
          <p:cNvSpPr>
            <a:spLocks noGrp="1"/>
          </p:cNvSpPr>
          <p:nvPr>
            <p:ph type="body" sz="quarter" idx="14"/>
          </p:nvPr>
        </p:nvSpPr>
        <p:spPr>
          <a:xfrm>
            <a:off x="10573588" y="324000"/>
            <a:ext cx="1296000" cy="550657"/>
          </a:xfrm>
          <a:blipFill>
            <a:blip r:embed="rId2"/>
            <a:stretch>
              <a:fillRect/>
            </a:stretch>
          </a:blipFill>
        </p:spPr>
        <p:txBody>
          <a:bodyPr/>
          <a:lstStyle>
            <a:lvl1pPr>
              <a:defRPr>
                <a:noFill/>
              </a:defRPr>
            </a:lvl1pPr>
          </a:lstStyle>
          <a:p>
            <a:pPr lvl="0"/>
            <a:r>
              <a:rPr lang="en-US"/>
              <a:t>Click to edit Master text styles</a:t>
            </a:r>
          </a:p>
        </p:txBody>
      </p:sp>
    </p:spTree>
    <p:extLst>
      <p:ext uri="{BB962C8B-B14F-4D97-AF65-F5344CB8AC3E}">
        <p14:creationId xmlns:p14="http://schemas.microsoft.com/office/powerpoint/2010/main" val="29912065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Picture Full Slide, Logo whit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4C09F1BC-4191-418E-9D60-15088F46A1DB}"/>
              </a:ext>
            </a:extLst>
          </p:cNvPr>
          <p:cNvSpPr>
            <a:spLocks noGrp="1"/>
          </p:cNvSpPr>
          <p:nvPr>
            <p:ph type="dt" sz="half" idx="10"/>
          </p:nvPr>
        </p:nvSpPr>
        <p:spPr/>
        <p:txBody>
          <a:bodyPr/>
          <a:lstStyle/>
          <a:p>
            <a:r>
              <a:rPr lang="de-DE"/>
              <a:t>07.10.2022 | Workshop DAR | Mackuth, Buchner, Hasslbauer, Schmideder</a:t>
            </a:r>
            <a:endParaRPr lang="en-US"/>
          </a:p>
        </p:txBody>
      </p:sp>
      <p:sp>
        <p:nvSpPr>
          <p:cNvPr id="4" name="Foliennummernplatzhalter 3">
            <a:extLst>
              <a:ext uri="{FF2B5EF4-FFF2-40B4-BE49-F238E27FC236}">
                <a16:creationId xmlns:a16="http://schemas.microsoft.com/office/drawing/2014/main" id="{AE0405F1-3BDE-4889-A1F6-CF2AAC2E732E}"/>
              </a:ext>
            </a:extLst>
          </p:cNvPr>
          <p:cNvSpPr>
            <a:spLocks noGrp="1"/>
          </p:cNvSpPr>
          <p:nvPr>
            <p:ph type="sldNum" sz="quarter" idx="11"/>
          </p:nvPr>
        </p:nvSpPr>
        <p:spPr/>
        <p:txBody>
          <a:bodyPr/>
          <a:lstStyle/>
          <a:p>
            <a:fld id="{173FEA60-B56A-DE49-B4F9-939AB62E9280}" type="slidenum">
              <a:rPr lang="de-DE" smtClean="0"/>
              <a:pPr/>
              <a:t>‹Nr.›</a:t>
            </a:fld>
            <a:endParaRPr lang="de-DE"/>
          </a:p>
        </p:txBody>
      </p:sp>
      <p:sp>
        <p:nvSpPr>
          <p:cNvPr id="7" name="Bildplatzhalter 6">
            <a:extLst>
              <a:ext uri="{FF2B5EF4-FFF2-40B4-BE49-F238E27FC236}">
                <a16:creationId xmlns:a16="http://schemas.microsoft.com/office/drawing/2014/main" id="{7B5FEBDD-01F1-4380-AFBD-60C591F020C8}"/>
              </a:ext>
            </a:extLst>
          </p:cNvPr>
          <p:cNvSpPr>
            <a:spLocks noGrp="1"/>
          </p:cNvSpPr>
          <p:nvPr>
            <p:ph type="pic" sz="quarter" idx="13"/>
          </p:nvPr>
        </p:nvSpPr>
        <p:spPr>
          <a:xfrm>
            <a:off x="1" y="0"/>
            <a:ext cx="12195174" cy="6377940"/>
          </a:xfrm>
        </p:spPr>
        <p:txBody>
          <a:bodyPr/>
          <a:lstStyle/>
          <a:p>
            <a:r>
              <a:rPr lang="en-US"/>
              <a:t>Click icon to add picture</a:t>
            </a:r>
            <a:endParaRPr lang="de-DE"/>
          </a:p>
        </p:txBody>
      </p:sp>
      <p:sp>
        <p:nvSpPr>
          <p:cNvPr id="6" name="Textplatzhalter 5">
            <a:extLst>
              <a:ext uri="{FF2B5EF4-FFF2-40B4-BE49-F238E27FC236}">
                <a16:creationId xmlns:a16="http://schemas.microsoft.com/office/drawing/2014/main" id="{0C5C5A62-E6C1-4C29-B9F5-950EF9ADA967}"/>
              </a:ext>
            </a:extLst>
          </p:cNvPr>
          <p:cNvSpPr>
            <a:spLocks noGrp="1"/>
          </p:cNvSpPr>
          <p:nvPr>
            <p:ph type="body" sz="quarter" idx="14"/>
          </p:nvPr>
        </p:nvSpPr>
        <p:spPr>
          <a:xfrm>
            <a:off x="10573588" y="324000"/>
            <a:ext cx="1296000" cy="550657"/>
          </a:xfrm>
          <a:blipFill>
            <a:blip r:embed="rId2"/>
            <a:stretch>
              <a:fillRect/>
            </a:stretch>
          </a:blipFill>
        </p:spPr>
        <p:txBody>
          <a:bodyPr/>
          <a:lstStyle>
            <a:lvl1pPr>
              <a:defRPr>
                <a:noFill/>
              </a:defRPr>
            </a:lvl1pPr>
          </a:lstStyle>
          <a:p>
            <a:pPr lvl="0"/>
            <a:r>
              <a:rPr lang="en-US"/>
              <a:t>Click to edit Master text styles</a:t>
            </a:r>
          </a:p>
        </p:txBody>
      </p:sp>
    </p:spTree>
    <p:extLst>
      <p:ext uri="{BB962C8B-B14F-4D97-AF65-F5344CB8AC3E}">
        <p14:creationId xmlns:p14="http://schemas.microsoft.com/office/powerpoint/2010/main" val="2856834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ubtitle, 2 Content">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4932ED2A-326E-49EE-BC82-7EF9E744C1EC}"/>
              </a:ext>
            </a:extLst>
          </p:cNvPr>
          <p:cNvSpPr>
            <a:spLocks noGrp="1"/>
          </p:cNvSpPr>
          <p:nvPr>
            <p:ph type="body" sz="quarter" idx="10"/>
          </p:nvPr>
        </p:nvSpPr>
        <p:spPr>
          <a:xfrm>
            <a:off x="324001" y="1035824"/>
            <a:ext cx="9698038" cy="365939"/>
          </a:xfrm>
        </p:spPr>
        <p:txBody>
          <a:bodyPr bIns="57600" anchor="t" anchorCtr="0">
            <a:spAutoFit/>
          </a:bodyPr>
          <a:lstStyle>
            <a:lvl1pPr>
              <a:defRPr b="1"/>
            </a:lvl1pPr>
          </a:lstStyle>
          <a:p>
            <a:pPr lvl="0"/>
            <a:r>
              <a:rPr lang="de-DE"/>
              <a:t>Mastertextformat bearbeiten</a:t>
            </a:r>
          </a:p>
        </p:txBody>
      </p:sp>
      <p:sp>
        <p:nvSpPr>
          <p:cNvPr id="4" name="Titel 3">
            <a:extLst>
              <a:ext uri="{FF2B5EF4-FFF2-40B4-BE49-F238E27FC236}">
                <a16:creationId xmlns:a16="http://schemas.microsoft.com/office/drawing/2014/main" id="{B26A37EC-14BE-4C6F-AF7B-89CDA6E90A0C}"/>
              </a:ext>
            </a:extLst>
          </p:cNvPr>
          <p:cNvSpPr>
            <a:spLocks noGrp="1"/>
          </p:cNvSpPr>
          <p:nvPr>
            <p:ph type="title"/>
          </p:nvPr>
        </p:nvSpPr>
        <p:spPr>
          <a:xfrm>
            <a:off x="324000" y="539600"/>
            <a:ext cx="9697138" cy="415370"/>
          </a:xfrm>
        </p:spPr>
        <p:txBody>
          <a:bodyPr>
            <a:noAutofit/>
          </a:bodyPr>
          <a:lstStyle>
            <a:lvl1pPr>
              <a:defRPr sz="2700"/>
            </a:lvl1pPr>
          </a:lstStyle>
          <a:p>
            <a:r>
              <a:rPr lang="de-DE"/>
              <a:t>Mastertitelformat bearbeiten</a:t>
            </a:r>
          </a:p>
        </p:txBody>
      </p:sp>
      <p:sp>
        <p:nvSpPr>
          <p:cNvPr id="10" name="Inhaltsplatzhalter 3">
            <a:extLst>
              <a:ext uri="{FF2B5EF4-FFF2-40B4-BE49-F238E27FC236}">
                <a16:creationId xmlns:a16="http://schemas.microsoft.com/office/drawing/2014/main" id="{1FFB7F91-C47F-45F3-97AF-6C1E4EBCD0E2}"/>
              </a:ext>
            </a:extLst>
          </p:cNvPr>
          <p:cNvSpPr>
            <a:spLocks noGrp="1"/>
          </p:cNvSpPr>
          <p:nvPr>
            <p:ph sz="quarter" idx="11"/>
          </p:nvPr>
        </p:nvSpPr>
        <p:spPr>
          <a:xfrm>
            <a:off x="6276794" y="1525588"/>
            <a:ext cx="5592794" cy="478373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Inhaltsplatzhalter 5">
            <a:extLst>
              <a:ext uri="{FF2B5EF4-FFF2-40B4-BE49-F238E27FC236}">
                <a16:creationId xmlns:a16="http://schemas.microsoft.com/office/drawing/2014/main" id="{86938B70-BEE5-4974-B243-A28B145B832F}"/>
              </a:ext>
            </a:extLst>
          </p:cNvPr>
          <p:cNvSpPr>
            <a:spLocks noGrp="1"/>
          </p:cNvSpPr>
          <p:nvPr>
            <p:ph sz="quarter" idx="12"/>
          </p:nvPr>
        </p:nvSpPr>
        <p:spPr>
          <a:xfrm>
            <a:off x="322263" y="1525588"/>
            <a:ext cx="5592795" cy="478313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Date Placeholder 5">
            <a:extLst>
              <a:ext uri="{FF2B5EF4-FFF2-40B4-BE49-F238E27FC236}">
                <a16:creationId xmlns:a16="http://schemas.microsoft.com/office/drawing/2014/main" id="{7902D302-3F20-478A-AFFD-105BCB023630}"/>
              </a:ext>
            </a:extLst>
          </p:cNvPr>
          <p:cNvSpPr>
            <a:spLocks noGrp="1"/>
          </p:cNvSpPr>
          <p:nvPr>
            <p:ph type="dt" sz="half" idx="13"/>
          </p:nvPr>
        </p:nvSpPr>
        <p:spPr/>
        <p:txBody>
          <a:bodyPr/>
          <a:lstStyle/>
          <a:p>
            <a:r>
              <a:rPr lang="de-DE"/>
              <a:t>07.10.2022 | Workshop DAR | Mackuth, Buchner, Hasslbauer, Schmideder</a:t>
            </a:r>
            <a:endParaRPr lang="en-GB"/>
          </a:p>
        </p:txBody>
      </p:sp>
      <p:sp>
        <p:nvSpPr>
          <p:cNvPr id="8" name="Slide Number Placeholder 7">
            <a:extLst>
              <a:ext uri="{FF2B5EF4-FFF2-40B4-BE49-F238E27FC236}">
                <a16:creationId xmlns:a16="http://schemas.microsoft.com/office/drawing/2014/main" id="{AF9B5730-502B-4B2B-B905-F1EB95369D8A}"/>
              </a:ext>
            </a:extLst>
          </p:cNvPr>
          <p:cNvSpPr>
            <a:spLocks noGrp="1"/>
          </p:cNvSpPr>
          <p:nvPr>
            <p:ph type="sldNum" sz="quarter" idx="15"/>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1724504267"/>
      </p:ext>
    </p:extLst>
  </p:cSld>
  <p:clrMapOvr>
    <a:masterClrMapping/>
  </p:clrMapOvr>
  <p:extLst>
    <p:ext uri="{DCECCB84-F9BA-43D5-87BE-67443E8EF086}">
      <p15:sldGuideLst xmlns:p15="http://schemas.microsoft.com/office/powerpoint/2012/main">
        <p15:guide id="1" pos="3728" userDrawn="1">
          <p15:clr>
            <a:srgbClr val="FBAE40"/>
          </p15:clr>
        </p15:guide>
        <p15:guide id="2" pos="3954"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D9088F4-EC4B-4D26-84A3-39A891A600D8}"/>
              </a:ext>
            </a:extLst>
          </p:cNvPr>
          <p:cNvSpPr>
            <a:spLocks noGrp="1"/>
          </p:cNvSpPr>
          <p:nvPr>
            <p:ph type="dt" sz="half" idx="10"/>
          </p:nvPr>
        </p:nvSpPr>
        <p:spPr/>
        <p:txBody>
          <a:bodyPr/>
          <a:lstStyle/>
          <a:p>
            <a:r>
              <a:rPr lang="de-DE"/>
              <a:t>07.10.2022 | Workshop DAR | Mackuth, Buchner, Hasslbauer, Schmideder</a:t>
            </a:r>
            <a:endParaRPr lang="en-GB"/>
          </a:p>
        </p:txBody>
      </p:sp>
      <p:sp>
        <p:nvSpPr>
          <p:cNvPr id="5" name="Slide Number Placeholder 4">
            <a:extLst>
              <a:ext uri="{FF2B5EF4-FFF2-40B4-BE49-F238E27FC236}">
                <a16:creationId xmlns:a16="http://schemas.microsoft.com/office/drawing/2014/main" id="{E6648925-414B-4492-A9D9-101BED9DF105}"/>
              </a:ext>
            </a:extLst>
          </p:cNvPr>
          <p:cNvSpPr>
            <a:spLocks noGrp="1"/>
          </p:cNvSpPr>
          <p:nvPr>
            <p:ph type="sldNum" sz="quarter" idx="12"/>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12610611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Empty grey">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128A97ED-EA90-46F5-AB88-22726313DD7C}"/>
              </a:ext>
            </a:extLst>
          </p:cNvPr>
          <p:cNvSpPr/>
          <p:nvPr/>
        </p:nvSpPr>
        <p:spPr>
          <a:xfrm>
            <a:off x="-1" y="2648932"/>
            <a:ext cx="12195175" cy="3727379"/>
          </a:xfrm>
          <a:prstGeom prst="rect">
            <a:avLst/>
          </a:prstGeom>
          <a:gradFill>
            <a:gsLst>
              <a:gs pos="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Date Placeholder 2">
            <a:extLst>
              <a:ext uri="{FF2B5EF4-FFF2-40B4-BE49-F238E27FC236}">
                <a16:creationId xmlns:a16="http://schemas.microsoft.com/office/drawing/2014/main" id="{F8A6225F-E63E-4995-BC5A-0812E3961EAC}"/>
              </a:ext>
            </a:extLst>
          </p:cNvPr>
          <p:cNvSpPr>
            <a:spLocks noGrp="1"/>
          </p:cNvSpPr>
          <p:nvPr>
            <p:ph type="dt" sz="half" idx="10"/>
          </p:nvPr>
        </p:nvSpPr>
        <p:spPr/>
        <p:txBody>
          <a:bodyPr/>
          <a:lstStyle/>
          <a:p>
            <a:r>
              <a:rPr lang="de-DE"/>
              <a:t>07.10.2022 | Workshop DAR | Mackuth, Buchner, Hasslbauer, Schmideder</a:t>
            </a:r>
            <a:endParaRPr lang="en-GB"/>
          </a:p>
        </p:txBody>
      </p:sp>
      <p:sp>
        <p:nvSpPr>
          <p:cNvPr id="6" name="Slide Number Placeholder 5">
            <a:extLst>
              <a:ext uri="{FF2B5EF4-FFF2-40B4-BE49-F238E27FC236}">
                <a16:creationId xmlns:a16="http://schemas.microsoft.com/office/drawing/2014/main" id="{B1C4674D-C87D-49D5-869B-60FB1113C88E}"/>
              </a:ext>
            </a:extLst>
          </p:cNvPr>
          <p:cNvSpPr>
            <a:spLocks noGrp="1"/>
          </p:cNvSpPr>
          <p:nvPr>
            <p:ph type="sldNum" sz="quarter" idx="12"/>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33285520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Last Page grey">
    <p:spTree>
      <p:nvGrpSpPr>
        <p:cNvPr id="1" name=""/>
        <p:cNvGrpSpPr/>
        <p:nvPr/>
      </p:nvGrpSpPr>
      <p:grpSpPr>
        <a:xfrm>
          <a:off x="0" y="0"/>
          <a:ext cx="0" cy="0"/>
          <a:chOff x="0" y="0"/>
          <a:chExt cx="0" cy="0"/>
        </a:xfrm>
      </p:grpSpPr>
      <p:sp>
        <p:nvSpPr>
          <p:cNvPr id="2" name="Rechteck 1"/>
          <p:cNvSpPr/>
          <p:nvPr/>
        </p:nvSpPr>
        <p:spPr>
          <a:xfrm>
            <a:off x="0" y="0"/>
            <a:ext cx="12195175" cy="6858000"/>
          </a:xfrm>
          <a:prstGeom prst="rect">
            <a:avLst/>
          </a:prstGeom>
          <a:gradFill>
            <a:gsLst>
              <a:gs pos="554">
                <a:schemeClr val="accent2">
                  <a:lumMod val="60000"/>
                  <a:lumOff val="40000"/>
                </a:schemeClr>
              </a:gs>
              <a:gs pos="100000">
                <a:schemeClr val="bg1">
                  <a:lumMod val="95000"/>
                </a:schemeClr>
              </a:gs>
              <a:gs pos="65000">
                <a:schemeClr val="accent2">
                  <a:lumMod val="40000"/>
                  <a:lumOff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p:cNvSpPr/>
          <p:nvPr/>
        </p:nvSpPr>
        <p:spPr>
          <a:xfrm>
            <a:off x="3897045" y="1632247"/>
            <a:ext cx="4401084" cy="2811566"/>
          </a:xfrm>
          <a:prstGeom prst="rect">
            <a:avLst/>
          </a:prstGeom>
          <a:solidFill>
            <a:schemeClr val="bg2"/>
          </a:solidFill>
          <a:ln w="9525">
            <a:noFill/>
          </a:ln>
          <a:effectLst>
            <a:outerShdw blurRad="88900" dir="13500000" sy="23000" kx="1200000" algn="b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Bild 20" descr="DRX_LO1407_RGB_RZ.eps">
            <a:extLst>
              <a:ext uri="{FF2B5EF4-FFF2-40B4-BE49-F238E27FC236}">
                <a16:creationId xmlns:a16="http://schemas.microsoft.com/office/drawing/2014/main" id="{DF95B297-28A4-41B2-B66D-87B0A43E79FB}"/>
              </a:ext>
            </a:extLst>
          </p:cNvPr>
          <p:cNvPicPr>
            <a:picLocks noChangeAspect="1"/>
          </p:cNvPicPr>
          <p:nvPr/>
        </p:nvPicPr>
        <p:blipFill>
          <a:blip r:embed="rId2" cstate="print">
            <a:lum bright="-100000" contrast="100000"/>
            <a:extLst>
              <a:ext uri="{28A0092B-C50C-407E-A947-70E740481C1C}">
                <a14:useLocalDpi xmlns:a14="http://schemas.microsoft.com/office/drawing/2010/main" val="0"/>
              </a:ext>
            </a:extLst>
          </a:blip>
          <a:stretch>
            <a:fillRect/>
          </a:stretch>
        </p:blipFill>
        <p:spPr>
          <a:xfrm>
            <a:off x="6858444" y="1923844"/>
            <a:ext cx="1152000" cy="489727"/>
          </a:xfrm>
          <a:prstGeom prst="rect">
            <a:avLst/>
          </a:prstGeom>
        </p:spPr>
      </p:pic>
      <p:pic>
        <p:nvPicPr>
          <p:cNvPr id="18" name="Bild 20" descr="DRX_LO1407_RGB_RZ.eps">
            <a:extLst>
              <a:ext uri="{FF2B5EF4-FFF2-40B4-BE49-F238E27FC236}">
                <a16:creationId xmlns:a16="http://schemas.microsoft.com/office/drawing/2014/main" id="{9AB5D8C2-ACF1-49C0-BE11-4FF2767A1280}"/>
              </a:ext>
            </a:extLst>
          </p:cNvPr>
          <p:cNvPicPr>
            <a:picLocks noChangeAspect="1"/>
          </p:cNvPicPr>
          <p:nvPr/>
        </p:nvPicPr>
        <p:blipFill>
          <a:blip r:embed="rId2" cstate="print">
            <a:lum bright="-100000" contrast="100000"/>
            <a:extLst>
              <a:ext uri="{28A0092B-C50C-407E-A947-70E740481C1C}">
                <a14:useLocalDpi xmlns:a14="http://schemas.microsoft.com/office/drawing/2010/main" val="0"/>
              </a:ext>
            </a:extLst>
          </a:blip>
          <a:stretch>
            <a:fillRect/>
          </a:stretch>
        </p:blipFill>
        <p:spPr>
          <a:xfrm>
            <a:off x="6858444" y="1923844"/>
            <a:ext cx="1152000" cy="489727"/>
          </a:xfrm>
          <a:prstGeom prst="rect">
            <a:avLst/>
          </a:prstGeom>
        </p:spPr>
      </p:pic>
      <p:sp>
        <p:nvSpPr>
          <p:cNvPr id="19" name="Textplatzhalter 7">
            <a:extLst>
              <a:ext uri="{FF2B5EF4-FFF2-40B4-BE49-F238E27FC236}">
                <a16:creationId xmlns:a16="http://schemas.microsoft.com/office/drawing/2014/main" id="{FA21A5AC-3EE1-4DA3-8D79-7C43D8D4FECD}"/>
              </a:ext>
            </a:extLst>
          </p:cNvPr>
          <p:cNvSpPr>
            <a:spLocks noGrp="1"/>
          </p:cNvSpPr>
          <p:nvPr>
            <p:ph type="body" sz="quarter" idx="11" hasCustomPrompt="1"/>
          </p:nvPr>
        </p:nvSpPr>
        <p:spPr>
          <a:xfrm>
            <a:off x="4187911" y="2364373"/>
            <a:ext cx="2365288" cy="369332"/>
          </a:xfrm>
        </p:spPr>
        <p:txBody>
          <a:bodyPr anchor="b" anchorCtr="0">
            <a:noAutofit/>
          </a:bodyPr>
          <a:lstStyle>
            <a:lvl1pPr>
              <a:defRPr sz="1200" b="1">
                <a:solidFill>
                  <a:schemeClr val="accent1"/>
                </a:solidFill>
              </a:defRPr>
            </a:lvl1pPr>
          </a:lstStyle>
          <a:p>
            <a:pPr lvl="0"/>
            <a:r>
              <a:rPr lang="de-DE" sz="1200" b="1"/>
              <a:t>First </a:t>
            </a:r>
            <a:r>
              <a:rPr lang="de-DE" sz="1200" b="1" err="1"/>
              <a:t>name</a:t>
            </a:r>
            <a:r>
              <a:rPr lang="de-DE" sz="1200" b="1"/>
              <a:t> Last </a:t>
            </a:r>
            <a:r>
              <a:rPr lang="de-DE" sz="1200" b="1" err="1"/>
              <a:t>name</a:t>
            </a:r>
            <a:endParaRPr lang="de-DE"/>
          </a:p>
        </p:txBody>
      </p:sp>
      <p:sp>
        <p:nvSpPr>
          <p:cNvPr id="20" name="Textplatzhalter 10">
            <a:extLst>
              <a:ext uri="{FF2B5EF4-FFF2-40B4-BE49-F238E27FC236}">
                <a16:creationId xmlns:a16="http://schemas.microsoft.com/office/drawing/2014/main" id="{E3776517-36AA-4A4E-B272-F19F6DB85A03}"/>
              </a:ext>
            </a:extLst>
          </p:cNvPr>
          <p:cNvSpPr>
            <a:spLocks noGrp="1"/>
          </p:cNvSpPr>
          <p:nvPr>
            <p:ph type="body" sz="quarter" idx="12" hasCustomPrompt="1"/>
          </p:nvPr>
        </p:nvSpPr>
        <p:spPr>
          <a:xfrm>
            <a:off x="4187911" y="2749469"/>
            <a:ext cx="2365288" cy="153888"/>
          </a:xfrm>
        </p:spPr>
        <p:txBody>
          <a:bodyPr>
            <a:noAutofit/>
          </a:bodyPr>
          <a:lstStyle>
            <a:lvl1pPr>
              <a:defRPr sz="1000"/>
            </a:lvl1pPr>
          </a:lstStyle>
          <a:p>
            <a:pPr lvl="0"/>
            <a:r>
              <a:rPr lang="de-DE"/>
              <a:t>Educational </a:t>
            </a:r>
            <a:r>
              <a:rPr lang="de-DE" err="1"/>
              <a:t>degree</a:t>
            </a:r>
            <a:endParaRPr lang="de-DE"/>
          </a:p>
        </p:txBody>
      </p:sp>
      <p:sp>
        <p:nvSpPr>
          <p:cNvPr id="21" name="Textplatzhalter 12">
            <a:extLst>
              <a:ext uri="{FF2B5EF4-FFF2-40B4-BE49-F238E27FC236}">
                <a16:creationId xmlns:a16="http://schemas.microsoft.com/office/drawing/2014/main" id="{259AC1C2-74D1-4A03-8D58-029C9A2CBC3E}"/>
              </a:ext>
            </a:extLst>
          </p:cNvPr>
          <p:cNvSpPr>
            <a:spLocks noGrp="1"/>
          </p:cNvSpPr>
          <p:nvPr>
            <p:ph type="body" sz="quarter" idx="13" hasCustomPrompt="1"/>
          </p:nvPr>
        </p:nvSpPr>
        <p:spPr>
          <a:xfrm>
            <a:off x="4187911" y="3082438"/>
            <a:ext cx="2365288" cy="153888"/>
          </a:xfrm>
        </p:spPr>
        <p:txBody>
          <a:bodyPr>
            <a:noAutofit/>
          </a:bodyPr>
          <a:lstStyle>
            <a:lvl1pPr>
              <a:defRPr sz="1000"/>
            </a:lvl1pPr>
          </a:lstStyle>
          <a:p>
            <a:pPr lvl="0"/>
            <a:r>
              <a:rPr lang="de-DE"/>
              <a:t>Organisational Unit / Head </a:t>
            </a:r>
            <a:r>
              <a:rPr lang="de-DE" err="1"/>
              <a:t>of</a:t>
            </a:r>
            <a:r>
              <a:rPr lang="de-DE"/>
              <a:t> Unit</a:t>
            </a:r>
          </a:p>
        </p:txBody>
      </p:sp>
      <p:sp>
        <p:nvSpPr>
          <p:cNvPr id="22" name="Textplatzhalter 14">
            <a:extLst>
              <a:ext uri="{FF2B5EF4-FFF2-40B4-BE49-F238E27FC236}">
                <a16:creationId xmlns:a16="http://schemas.microsoft.com/office/drawing/2014/main" id="{A0910BA9-BC2D-4CF6-A6D9-FB8223743B84}"/>
              </a:ext>
            </a:extLst>
          </p:cNvPr>
          <p:cNvSpPr>
            <a:spLocks noGrp="1"/>
          </p:cNvSpPr>
          <p:nvPr>
            <p:ph type="body" sz="quarter" idx="14" hasCustomPrompt="1"/>
          </p:nvPr>
        </p:nvSpPr>
        <p:spPr>
          <a:xfrm>
            <a:off x="4187911" y="3247322"/>
            <a:ext cx="2365288" cy="153888"/>
          </a:xfrm>
        </p:spPr>
        <p:txBody>
          <a:bodyPr>
            <a:noAutofit/>
          </a:bodyPr>
          <a:lstStyle>
            <a:lvl1pPr>
              <a:defRPr sz="1000"/>
            </a:lvl1pPr>
          </a:lstStyle>
          <a:p>
            <a:pPr lvl="0"/>
            <a:r>
              <a:rPr lang="de-DE"/>
              <a:t>External Title</a:t>
            </a:r>
          </a:p>
        </p:txBody>
      </p:sp>
      <p:sp>
        <p:nvSpPr>
          <p:cNvPr id="23" name="Textplatzhalter 16">
            <a:extLst>
              <a:ext uri="{FF2B5EF4-FFF2-40B4-BE49-F238E27FC236}">
                <a16:creationId xmlns:a16="http://schemas.microsoft.com/office/drawing/2014/main" id="{13BEE9B4-81B9-489C-9424-B9AD62488D9A}"/>
              </a:ext>
            </a:extLst>
          </p:cNvPr>
          <p:cNvSpPr>
            <a:spLocks noGrp="1"/>
          </p:cNvSpPr>
          <p:nvPr>
            <p:ph type="body" sz="quarter" idx="15" hasCustomPrompt="1"/>
          </p:nvPr>
        </p:nvSpPr>
        <p:spPr>
          <a:xfrm>
            <a:off x="4368732" y="3477702"/>
            <a:ext cx="2184467" cy="153888"/>
          </a:xfrm>
        </p:spPr>
        <p:txBody>
          <a:bodyPr>
            <a:noAutofit/>
          </a:bodyPr>
          <a:lstStyle>
            <a:lvl1pPr>
              <a:defRPr sz="1000"/>
            </a:lvl1pPr>
          </a:lstStyle>
          <a:p>
            <a:pPr lvl="0"/>
            <a:r>
              <a:rPr lang="de-DE"/>
              <a:t>+49 XXXX XX-X</a:t>
            </a:r>
          </a:p>
        </p:txBody>
      </p:sp>
      <p:sp>
        <p:nvSpPr>
          <p:cNvPr id="24" name="Textplatzhalter 16">
            <a:extLst>
              <a:ext uri="{FF2B5EF4-FFF2-40B4-BE49-F238E27FC236}">
                <a16:creationId xmlns:a16="http://schemas.microsoft.com/office/drawing/2014/main" id="{569B553B-5FD3-46BC-8088-05A66210AB55}"/>
              </a:ext>
            </a:extLst>
          </p:cNvPr>
          <p:cNvSpPr>
            <a:spLocks noGrp="1"/>
          </p:cNvSpPr>
          <p:nvPr>
            <p:ph type="body" sz="quarter" idx="16" hasCustomPrompt="1"/>
          </p:nvPr>
        </p:nvSpPr>
        <p:spPr>
          <a:xfrm>
            <a:off x="4368732" y="3643413"/>
            <a:ext cx="2184467" cy="153888"/>
          </a:xfrm>
        </p:spPr>
        <p:txBody>
          <a:bodyPr>
            <a:noAutofit/>
          </a:bodyPr>
          <a:lstStyle>
            <a:lvl1pPr>
              <a:defRPr sz="1000"/>
            </a:lvl1pPr>
          </a:lstStyle>
          <a:p>
            <a:pPr lvl="0"/>
            <a:r>
              <a:rPr lang="de-DE"/>
              <a:t>+49 XXX XXXXXXX</a:t>
            </a:r>
          </a:p>
        </p:txBody>
      </p:sp>
      <p:sp>
        <p:nvSpPr>
          <p:cNvPr id="25" name="Textplatzhalter 19">
            <a:extLst>
              <a:ext uri="{FF2B5EF4-FFF2-40B4-BE49-F238E27FC236}">
                <a16:creationId xmlns:a16="http://schemas.microsoft.com/office/drawing/2014/main" id="{66DE97D5-539F-4028-9E3E-5E2686310E9A}"/>
              </a:ext>
            </a:extLst>
          </p:cNvPr>
          <p:cNvSpPr>
            <a:spLocks noGrp="1"/>
          </p:cNvSpPr>
          <p:nvPr>
            <p:ph type="body" sz="quarter" idx="17" hasCustomPrompt="1"/>
          </p:nvPr>
        </p:nvSpPr>
        <p:spPr>
          <a:xfrm>
            <a:off x="4187911" y="3870276"/>
            <a:ext cx="2365288" cy="153888"/>
          </a:xfrm>
        </p:spPr>
        <p:txBody>
          <a:bodyPr>
            <a:noAutofit/>
          </a:bodyPr>
          <a:lstStyle>
            <a:lvl1pPr>
              <a:defRPr sz="1000"/>
            </a:lvl1pPr>
          </a:lstStyle>
          <a:p>
            <a:pPr lvl="0"/>
            <a:r>
              <a:rPr lang="de-DE"/>
              <a:t>Firstname.lastname@draexlmaier.com</a:t>
            </a:r>
          </a:p>
        </p:txBody>
      </p:sp>
      <p:sp>
        <p:nvSpPr>
          <p:cNvPr id="26" name="Rechteck 25">
            <a:extLst>
              <a:ext uri="{FF2B5EF4-FFF2-40B4-BE49-F238E27FC236}">
                <a16:creationId xmlns:a16="http://schemas.microsoft.com/office/drawing/2014/main" id="{6710B681-F53E-47BE-BCFE-C63C51C8CD4E}"/>
              </a:ext>
            </a:extLst>
          </p:cNvPr>
          <p:cNvSpPr/>
          <p:nvPr/>
        </p:nvSpPr>
        <p:spPr>
          <a:xfrm>
            <a:off x="4187911" y="4033588"/>
            <a:ext cx="2365289" cy="15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r>
              <a:rPr lang="de-DE" sz="1000" b="1">
                <a:solidFill>
                  <a:schemeClr val="accent1"/>
                </a:solidFill>
              </a:rPr>
              <a:t>www.draexlmaier.com</a:t>
            </a:r>
          </a:p>
        </p:txBody>
      </p:sp>
      <p:sp>
        <p:nvSpPr>
          <p:cNvPr id="27" name="Address">
            <a:extLst>
              <a:ext uri="{FF2B5EF4-FFF2-40B4-BE49-F238E27FC236}">
                <a16:creationId xmlns:a16="http://schemas.microsoft.com/office/drawing/2014/main" id="{B23E7F1E-85CB-412A-93E8-1798D77E2033}"/>
              </a:ext>
            </a:extLst>
          </p:cNvPr>
          <p:cNvSpPr txBox="1">
            <a:spLocks/>
          </p:cNvSpPr>
          <p:nvPr/>
        </p:nvSpPr>
        <p:spPr>
          <a:xfrm>
            <a:off x="6565900" y="2755901"/>
            <a:ext cx="1444544" cy="166775"/>
          </a:xfrm>
          <a:prstGeom prst="rect">
            <a:avLst/>
          </a:prstGeom>
        </p:spPr>
        <p:txBody>
          <a:bodyPr vert="horz" lIns="0" tIns="0" rIns="0" bIns="0" rtlCol="0">
            <a:noAutofit/>
          </a:bodyPr>
          <a:lstStyle/>
          <a:p>
            <a:pPr algn="r">
              <a:spcBef>
                <a:spcPts val="133"/>
              </a:spcBef>
              <a:buClr>
                <a:schemeClr val="accent1"/>
              </a:buClr>
              <a:buSzPct val="100000"/>
              <a:defRPr/>
            </a:pPr>
            <a:r>
              <a:rPr lang="de-DE" sz="1000" b="1"/>
              <a:t>DRÄXLMAIER Group</a:t>
            </a:r>
          </a:p>
        </p:txBody>
      </p:sp>
      <p:sp>
        <p:nvSpPr>
          <p:cNvPr id="30" name="Textplatzhalter 19">
            <a:extLst>
              <a:ext uri="{FF2B5EF4-FFF2-40B4-BE49-F238E27FC236}">
                <a16:creationId xmlns:a16="http://schemas.microsoft.com/office/drawing/2014/main" id="{D5BA6DFD-B51A-4DC9-9E27-5D2EC51B4BDC}"/>
              </a:ext>
            </a:extLst>
          </p:cNvPr>
          <p:cNvSpPr>
            <a:spLocks noGrp="1"/>
          </p:cNvSpPr>
          <p:nvPr>
            <p:ph type="body" sz="quarter" idx="20" hasCustomPrompt="1"/>
          </p:nvPr>
        </p:nvSpPr>
        <p:spPr>
          <a:xfrm>
            <a:off x="6565900" y="2922676"/>
            <a:ext cx="1444544" cy="153888"/>
          </a:xfrm>
        </p:spPr>
        <p:txBody>
          <a:bodyPr>
            <a:noAutofit/>
          </a:bodyPr>
          <a:lstStyle>
            <a:lvl1pPr algn="r">
              <a:defRPr sz="1000"/>
            </a:lvl1pPr>
          </a:lstStyle>
          <a:p>
            <a:pPr lvl="0"/>
            <a:r>
              <a:rPr lang="de-DE"/>
              <a:t>Company</a:t>
            </a:r>
          </a:p>
        </p:txBody>
      </p:sp>
      <p:sp>
        <p:nvSpPr>
          <p:cNvPr id="31" name="Textplatzhalter 19">
            <a:extLst>
              <a:ext uri="{FF2B5EF4-FFF2-40B4-BE49-F238E27FC236}">
                <a16:creationId xmlns:a16="http://schemas.microsoft.com/office/drawing/2014/main" id="{230434BD-C894-4892-A903-A91DFA326987}"/>
              </a:ext>
            </a:extLst>
          </p:cNvPr>
          <p:cNvSpPr>
            <a:spLocks noGrp="1"/>
          </p:cNvSpPr>
          <p:nvPr>
            <p:ph type="body" sz="quarter" idx="21" hasCustomPrompt="1"/>
          </p:nvPr>
        </p:nvSpPr>
        <p:spPr>
          <a:xfrm>
            <a:off x="6565900" y="3174879"/>
            <a:ext cx="1444544" cy="858709"/>
          </a:xfrm>
        </p:spPr>
        <p:txBody>
          <a:bodyPr>
            <a:noAutofit/>
          </a:bodyPr>
          <a:lstStyle>
            <a:lvl1pPr algn="r">
              <a:defRPr sz="1000"/>
            </a:lvl1pPr>
          </a:lstStyle>
          <a:p>
            <a:pPr lvl="0"/>
            <a:r>
              <a:rPr lang="de-DE" err="1"/>
              <a:t>Address</a:t>
            </a:r>
            <a:endParaRPr lang="de-DE"/>
          </a:p>
        </p:txBody>
      </p:sp>
      <p:sp>
        <p:nvSpPr>
          <p:cNvPr id="29" name="Textfeld 28">
            <a:extLst>
              <a:ext uri="{FF2B5EF4-FFF2-40B4-BE49-F238E27FC236}">
                <a16:creationId xmlns:a16="http://schemas.microsoft.com/office/drawing/2014/main" id="{3186D95E-B812-48B5-B3B9-BF273EA10A35}"/>
              </a:ext>
            </a:extLst>
          </p:cNvPr>
          <p:cNvSpPr txBox="1"/>
          <p:nvPr/>
        </p:nvSpPr>
        <p:spPr>
          <a:xfrm>
            <a:off x="4187911" y="3477702"/>
            <a:ext cx="180821" cy="153888"/>
          </a:xfrm>
          <a:prstGeom prst="rect">
            <a:avLst/>
          </a:prstGeom>
        </p:spPr>
        <p:txBody>
          <a:bodyPr vert="horz" lIns="0" tIns="0" rIns="0" bIns="0" rtlCol="0">
            <a:noAutofit/>
          </a:bodyPr>
          <a:lstStyle>
            <a:lvl1pPr lvl="0">
              <a:defRPr sz="1000"/>
            </a:lvl1pPr>
            <a:lvl6pPr marL="2194560" indent="-243840">
              <a:spcBef>
                <a:spcPts val="400"/>
              </a:spcBef>
              <a:buClr>
                <a:srgbClr val="9FB8CD">
                  <a:shade val="75000"/>
                </a:srgbClr>
              </a:buClr>
              <a:buSzPct val="75000"/>
              <a:buFont typeface="Wingdings 3"/>
              <a:buChar char=""/>
              <a:defRPr kumimoji="0" lang="en-US" sz="2100" smtClean="0"/>
            </a:lvl6pPr>
            <a:lvl7pPr marL="2438400" indent="-243840">
              <a:spcBef>
                <a:spcPts val="400"/>
              </a:spcBef>
              <a:buClr>
                <a:srgbClr val="727CA3">
                  <a:shade val="75000"/>
                </a:srgbClr>
              </a:buClr>
              <a:buSzPct val="75000"/>
              <a:buFont typeface="Wingdings 3"/>
              <a:buChar char=""/>
              <a:defRPr kumimoji="0" lang="en-US" sz="1900" smtClean="0"/>
            </a:lvl7pPr>
            <a:lvl8pPr marL="2682239" indent="-243840">
              <a:spcBef>
                <a:spcPts val="400"/>
              </a:spcBef>
              <a:buClr>
                <a:prstClr val="white">
                  <a:shade val="50000"/>
                </a:prstClr>
              </a:buClr>
              <a:buSzPct val="75000"/>
              <a:buFont typeface="Wingdings 3"/>
              <a:buChar char=""/>
              <a:defRPr kumimoji="0" lang="en-US" sz="1900" smtClean="0"/>
            </a:lvl8pPr>
            <a:lvl9pPr marL="2926080" indent="-243840">
              <a:spcBef>
                <a:spcPts val="400"/>
              </a:spcBef>
              <a:buClr>
                <a:srgbClr val="9FB8CD"/>
              </a:buClr>
              <a:buSzPct val="75000"/>
              <a:buFont typeface="Wingdings 3"/>
              <a:buChar char=""/>
              <a:defRPr kumimoji="0" lang="en-US" sz="1600" smtClean="0"/>
            </a:lvl9pPr>
          </a:lstStyle>
          <a:p>
            <a:pPr lvl="0"/>
            <a:r>
              <a:rPr lang="de-DE"/>
              <a:t>T</a:t>
            </a:r>
          </a:p>
        </p:txBody>
      </p:sp>
      <p:sp>
        <p:nvSpPr>
          <p:cNvPr id="33" name="Textfeld 32">
            <a:extLst>
              <a:ext uri="{FF2B5EF4-FFF2-40B4-BE49-F238E27FC236}">
                <a16:creationId xmlns:a16="http://schemas.microsoft.com/office/drawing/2014/main" id="{39779632-3B70-43B6-AA98-C3B331BECAD4}"/>
              </a:ext>
            </a:extLst>
          </p:cNvPr>
          <p:cNvSpPr txBox="1"/>
          <p:nvPr/>
        </p:nvSpPr>
        <p:spPr>
          <a:xfrm>
            <a:off x="4187911" y="3643413"/>
            <a:ext cx="180821" cy="153888"/>
          </a:xfrm>
          <a:prstGeom prst="rect">
            <a:avLst/>
          </a:prstGeom>
        </p:spPr>
        <p:txBody>
          <a:bodyPr vert="horz" lIns="0" tIns="0" rIns="0" bIns="0" rtlCol="0">
            <a:noAutofit/>
          </a:bodyPr>
          <a:lstStyle>
            <a:lvl1pPr lvl="0">
              <a:defRPr sz="1000"/>
            </a:lvl1pPr>
            <a:lvl6pPr marL="2194560" indent="-243840">
              <a:spcBef>
                <a:spcPts val="400"/>
              </a:spcBef>
              <a:buClr>
                <a:srgbClr val="9FB8CD">
                  <a:shade val="75000"/>
                </a:srgbClr>
              </a:buClr>
              <a:buSzPct val="75000"/>
              <a:buFont typeface="Wingdings 3"/>
              <a:buChar char=""/>
              <a:defRPr kumimoji="0" lang="en-US" sz="2100" smtClean="0"/>
            </a:lvl6pPr>
            <a:lvl7pPr marL="2438400" indent="-243840">
              <a:spcBef>
                <a:spcPts val="400"/>
              </a:spcBef>
              <a:buClr>
                <a:srgbClr val="727CA3">
                  <a:shade val="75000"/>
                </a:srgbClr>
              </a:buClr>
              <a:buSzPct val="75000"/>
              <a:buFont typeface="Wingdings 3"/>
              <a:buChar char=""/>
              <a:defRPr kumimoji="0" lang="en-US" sz="1900" smtClean="0"/>
            </a:lvl7pPr>
            <a:lvl8pPr marL="2682239" indent="-243840">
              <a:spcBef>
                <a:spcPts val="400"/>
              </a:spcBef>
              <a:buClr>
                <a:prstClr val="white">
                  <a:shade val="50000"/>
                </a:prstClr>
              </a:buClr>
              <a:buSzPct val="75000"/>
              <a:buFont typeface="Wingdings 3"/>
              <a:buChar char=""/>
              <a:defRPr kumimoji="0" lang="en-US" sz="1900" smtClean="0"/>
            </a:lvl8pPr>
            <a:lvl9pPr marL="2926080" indent="-243840">
              <a:spcBef>
                <a:spcPts val="400"/>
              </a:spcBef>
              <a:buClr>
                <a:srgbClr val="9FB8CD"/>
              </a:buClr>
              <a:buSzPct val="75000"/>
              <a:buFont typeface="Wingdings 3"/>
              <a:buChar char=""/>
              <a:defRPr kumimoji="0" lang="en-US" sz="1600" smtClean="0"/>
            </a:lvl9pPr>
          </a:lstStyle>
          <a:p>
            <a:pPr lvl="0"/>
            <a:r>
              <a:rPr lang="de-DE"/>
              <a:t>M</a:t>
            </a:r>
          </a:p>
        </p:txBody>
      </p:sp>
    </p:spTree>
    <p:extLst>
      <p:ext uri="{BB962C8B-B14F-4D97-AF65-F5344CB8AC3E}">
        <p14:creationId xmlns:p14="http://schemas.microsoft.com/office/powerpoint/2010/main" val="34165312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Last Page grey T">
    <p:spTree>
      <p:nvGrpSpPr>
        <p:cNvPr id="1" name=""/>
        <p:cNvGrpSpPr/>
        <p:nvPr/>
      </p:nvGrpSpPr>
      <p:grpSpPr>
        <a:xfrm>
          <a:off x="0" y="0"/>
          <a:ext cx="0" cy="0"/>
          <a:chOff x="0" y="0"/>
          <a:chExt cx="0" cy="0"/>
        </a:xfrm>
      </p:grpSpPr>
      <p:sp>
        <p:nvSpPr>
          <p:cNvPr id="2" name="Rechteck 1"/>
          <p:cNvSpPr/>
          <p:nvPr/>
        </p:nvSpPr>
        <p:spPr>
          <a:xfrm>
            <a:off x="0" y="0"/>
            <a:ext cx="12195175" cy="6858000"/>
          </a:xfrm>
          <a:prstGeom prst="rect">
            <a:avLst/>
          </a:prstGeom>
          <a:gradFill>
            <a:gsLst>
              <a:gs pos="554">
                <a:schemeClr val="accent2">
                  <a:lumMod val="60000"/>
                  <a:lumOff val="40000"/>
                </a:schemeClr>
              </a:gs>
              <a:gs pos="100000">
                <a:schemeClr val="bg1">
                  <a:lumMod val="95000"/>
                </a:schemeClr>
              </a:gs>
              <a:gs pos="65000">
                <a:schemeClr val="accent2">
                  <a:lumMod val="40000"/>
                  <a:lumOff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p:cNvSpPr/>
          <p:nvPr/>
        </p:nvSpPr>
        <p:spPr>
          <a:xfrm>
            <a:off x="3897045" y="1632247"/>
            <a:ext cx="4401084" cy="2811566"/>
          </a:xfrm>
          <a:prstGeom prst="rect">
            <a:avLst/>
          </a:prstGeom>
          <a:solidFill>
            <a:schemeClr val="bg2"/>
          </a:solidFill>
          <a:ln w="9525">
            <a:noFill/>
          </a:ln>
          <a:effectLst>
            <a:outerShdw blurRad="88900" dir="13500000" sy="23000" kx="1200000" algn="b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Bild 20" descr="DRX_LO1407_RGB_RZ.eps">
            <a:extLst>
              <a:ext uri="{FF2B5EF4-FFF2-40B4-BE49-F238E27FC236}">
                <a16:creationId xmlns:a16="http://schemas.microsoft.com/office/drawing/2014/main" id="{DF95B297-28A4-41B2-B66D-87B0A43E79FB}"/>
              </a:ext>
            </a:extLst>
          </p:cNvPr>
          <p:cNvPicPr>
            <a:picLocks noChangeAspect="1"/>
          </p:cNvPicPr>
          <p:nvPr/>
        </p:nvPicPr>
        <p:blipFill>
          <a:blip r:embed="rId2" cstate="print">
            <a:lum bright="-100000" contrast="100000"/>
            <a:extLst>
              <a:ext uri="{28A0092B-C50C-407E-A947-70E740481C1C}">
                <a14:useLocalDpi xmlns:a14="http://schemas.microsoft.com/office/drawing/2010/main" val="0"/>
              </a:ext>
            </a:extLst>
          </a:blip>
          <a:stretch>
            <a:fillRect/>
          </a:stretch>
        </p:blipFill>
        <p:spPr>
          <a:xfrm>
            <a:off x="6858444" y="1923844"/>
            <a:ext cx="1152000" cy="489727"/>
          </a:xfrm>
          <a:prstGeom prst="rect">
            <a:avLst/>
          </a:prstGeom>
        </p:spPr>
      </p:pic>
      <p:pic>
        <p:nvPicPr>
          <p:cNvPr id="18" name="Bild 20" descr="DRX_LO1407_RGB_RZ.eps">
            <a:extLst>
              <a:ext uri="{FF2B5EF4-FFF2-40B4-BE49-F238E27FC236}">
                <a16:creationId xmlns:a16="http://schemas.microsoft.com/office/drawing/2014/main" id="{9AB5D8C2-ACF1-49C0-BE11-4FF2767A1280}"/>
              </a:ext>
            </a:extLst>
          </p:cNvPr>
          <p:cNvPicPr>
            <a:picLocks noChangeAspect="1"/>
          </p:cNvPicPr>
          <p:nvPr/>
        </p:nvPicPr>
        <p:blipFill>
          <a:blip r:embed="rId2" cstate="print">
            <a:lum bright="-100000" contrast="100000"/>
            <a:extLst>
              <a:ext uri="{28A0092B-C50C-407E-A947-70E740481C1C}">
                <a14:useLocalDpi xmlns:a14="http://schemas.microsoft.com/office/drawing/2010/main" val="0"/>
              </a:ext>
            </a:extLst>
          </a:blip>
          <a:stretch>
            <a:fillRect/>
          </a:stretch>
        </p:blipFill>
        <p:spPr>
          <a:xfrm>
            <a:off x="6858444" y="1923844"/>
            <a:ext cx="1152000" cy="489727"/>
          </a:xfrm>
          <a:prstGeom prst="rect">
            <a:avLst/>
          </a:prstGeom>
        </p:spPr>
      </p:pic>
      <p:sp>
        <p:nvSpPr>
          <p:cNvPr id="19" name="Textplatzhalter 7">
            <a:extLst>
              <a:ext uri="{FF2B5EF4-FFF2-40B4-BE49-F238E27FC236}">
                <a16:creationId xmlns:a16="http://schemas.microsoft.com/office/drawing/2014/main" id="{FA21A5AC-3EE1-4DA3-8D79-7C43D8D4FECD}"/>
              </a:ext>
            </a:extLst>
          </p:cNvPr>
          <p:cNvSpPr>
            <a:spLocks noGrp="1"/>
          </p:cNvSpPr>
          <p:nvPr>
            <p:ph type="body" sz="quarter" idx="11" hasCustomPrompt="1"/>
          </p:nvPr>
        </p:nvSpPr>
        <p:spPr>
          <a:xfrm>
            <a:off x="4187911" y="2364373"/>
            <a:ext cx="2365288" cy="369332"/>
          </a:xfrm>
        </p:spPr>
        <p:txBody>
          <a:bodyPr anchor="b" anchorCtr="0">
            <a:noAutofit/>
          </a:bodyPr>
          <a:lstStyle>
            <a:lvl1pPr>
              <a:defRPr sz="1200" b="1">
                <a:solidFill>
                  <a:schemeClr val="accent1"/>
                </a:solidFill>
              </a:defRPr>
            </a:lvl1pPr>
          </a:lstStyle>
          <a:p>
            <a:pPr lvl="0"/>
            <a:r>
              <a:rPr lang="de-DE" sz="1200" b="1"/>
              <a:t>First </a:t>
            </a:r>
            <a:r>
              <a:rPr lang="de-DE" sz="1200" b="1" err="1"/>
              <a:t>name</a:t>
            </a:r>
            <a:r>
              <a:rPr lang="de-DE" sz="1200" b="1"/>
              <a:t> Last </a:t>
            </a:r>
            <a:r>
              <a:rPr lang="de-DE" sz="1200" b="1" err="1"/>
              <a:t>name</a:t>
            </a:r>
            <a:endParaRPr lang="de-DE"/>
          </a:p>
        </p:txBody>
      </p:sp>
      <p:sp>
        <p:nvSpPr>
          <p:cNvPr id="20" name="Textplatzhalter 10">
            <a:extLst>
              <a:ext uri="{FF2B5EF4-FFF2-40B4-BE49-F238E27FC236}">
                <a16:creationId xmlns:a16="http://schemas.microsoft.com/office/drawing/2014/main" id="{E3776517-36AA-4A4E-B272-F19F6DB85A03}"/>
              </a:ext>
            </a:extLst>
          </p:cNvPr>
          <p:cNvSpPr>
            <a:spLocks noGrp="1"/>
          </p:cNvSpPr>
          <p:nvPr>
            <p:ph type="body" sz="quarter" idx="12" hasCustomPrompt="1"/>
          </p:nvPr>
        </p:nvSpPr>
        <p:spPr>
          <a:xfrm>
            <a:off x="4187911" y="2749469"/>
            <a:ext cx="2365288" cy="153888"/>
          </a:xfrm>
        </p:spPr>
        <p:txBody>
          <a:bodyPr>
            <a:noAutofit/>
          </a:bodyPr>
          <a:lstStyle>
            <a:lvl1pPr>
              <a:defRPr sz="1000"/>
            </a:lvl1pPr>
          </a:lstStyle>
          <a:p>
            <a:pPr lvl="0"/>
            <a:r>
              <a:rPr lang="de-DE"/>
              <a:t>Educational </a:t>
            </a:r>
            <a:r>
              <a:rPr lang="de-DE" err="1"/>
              <a:t>degree</a:t>
            </a:r>
            <a:endParaRPr lang="de-DE"/>
          </a:p>
        </p:txBody>
      </p:sp>
      <p:sp>
        <p:nvSpPr>
          <p:cNvPr id="21" name="Textplatzhalter 12">
            <a:extLst>
              <a:ext uri="{FF2B5EF4-FFF2-40B4-BE49-F238E27FC236}">
                <a16:creationId xmlns:a16="http://schemas.microsoft.com/office/drawing/2014/main" id="{259AC1C2-74D1-4A03-8D58-029C9A2CBC3E}"/>
              </a:ext>
            </a:extLst>
          </p:cNvPr>
          <p:cNvSpPr>
            <a:spLocks noGrp="1"/>
          </p:cNvSpPr>
          <p:nvPr>
            <p:ph type="body" sz="quarter" idx="13" hasCustomPrompt="1"/>
          </p:nvPr>
        </p:nvSpPr>
        <p:spPr>
          <a:xfrm>
            <a:off x="4187911" y="3082438"/>
            <a:ext cx="2365288" cy="153888"/>
          </a:xfrm>
        </p:spPr>
        <p:txBody>
          <a:bodyPr>
            <a:noAutofit/>
          </a:bodyPr>
          <a:lstStyle>
            <a:lvl1pPr>
              <a:defRPr sz="1000"/>
            </a:lvl1pPr>
          </a:lstStyle>
          <a:p>
            <a:pPr lvl="0"/>
            <a:r>
              <a:rPr lang="de-DE"/>
              <a:t>Organisational Unit / Head </a:t>
            </a:r>
            <a:r>
              <a:rPr lang="de-DE" err="1"/>
              <a:t>of</a:t>
            </a:r>
            <a:r>
              <a:rPr lang="de-DE"/>
              <a:t> Unit</a:t>
            </a:r>
          </a:p>
        </p:txBody>
      </p:sp>
      <p:sp>
        <p:nvSpPr>
          <p:cNvPr id="22" name="Textplatzhalter 14">
            <a:extLst>
              <a:ext uri="{FF2B5EF4-FFF2-40B4-BE49-F238E27FC236}">
                <a16:creationId xmlns:a16="http://schemas.microsoft.com/office/drawing/2014/main" id="{A0910BA9-BC2D-4CF6-A6D9-FB8223743B84}"/>
              </a:ext>
            </a:extLst>
          </p:cNvPr>
          <p:cNvSpPr>
            <a:spLocks noGrp="1"/>
          </p:cNvSpPr>
          <p:nvPr>
            <p:ph type="body" sz="quarter" idx="14" hasCustomPrompt="1"/>
          </p:nvPr>
        </p:nvSpPr>
        <p:spPr>
          <a:xfrm>
            <a:off x="4187911" y="3247322"/>
            <a:ext cx="2365288" cy="153888"/>
          </a:xfrm>
        </p:spPr>
        <p:txBody>
          <a:bodyPr>
            <a:noAutofit/>
          </a:bodyPr>
          <a:lstStyle>
            <a:lvl1pPr>
              <a:defRPr sz="1000"/>
            </a:lvl1pPr>
          </a:lstStyle>
          <a:p>
            <a:pPr lvl="0"/>
            <a:r>
              <a:rPr lang="de-DE"/>
              <a:t>External Title</a:t>
            </a:r>
          </a:p>
        </p:txBody>
      </p:sp>
      <p:sp>
        <p:nvSpPr>
          <p:cNvPr id="23" name="Textplatzhalter 16">
            <a:extLst>
              <a:ext uri="{FF2B5EF4-FFF2-40B4-BE49-F238E27FC236}">
                <a16:creationId xmlns:a16="http://schemas.microsoft.com/office/drawing/2014/main" id="{13BEE9B4-81B9-489C-9424-B9AD62488D9A}"/>
              </a:ext>
            </a:extLst>
          </p:cNvPr>
          <p:cNvSpPr>
            <a:spLocks noGrp="1"/>
          </p:cNvSpPr>
          <p:nvPr>
            <p:ph type="body" sz="quarter" idx="15" hasCustomPrompt="1"/>
          </p:nvPr>
        </p:nvSpPr>
        <p:spPr>
          <a:xfrm>
            <a:off x="4368732" y="3477702"/>
            <a:ext cx="2184467" cy="153888"/>
          </a:xfrm>
        </p:spPr>
        <p:txBody>
          <a:bodyPr>
            <a:noAutofit/>
          </a:bodyPr>
          <a:lstStyle>
            <a:lvl1pPr>
              <a:defRPr sz="1000"/>
            </a:lvl1pPr>
          </a:lstStyle>
          <a:p>
            <a:pPr lvl="0"/>
            <a:r>
              <a:rPr lang="de-DE"/>
              <a:t>+49 XXXX XX-X</a:t>
            </a:r>
          </a:p>
        </p:txBody>
      </p:sp>
      <p:sp>
        <p:nvSpPr>
          <p:cNvPr id="25" name="Textplatzhalter 19">
            <a:extLst>
              <a:ext uri="{FF2B5EF4-FFF2-40B4-BE49-F238E27FC236}">
                <a16:creationId xmlns:a16="http://schemas.microsoft.com/office/drawing/2014/main" id="{66DE97D5-539F-4028-9E3E-5E2686310E9A}"/>
              </a:ext>
            </a:extLst>
          </p:cNvPr>
          <p:cNvSpPr>
            <a:spLocks noGrp="1"/>
          </p:cNvSpPr>
          <p:nvPr>
            <p:ph type="body" sz="quarter" idx="17" hasCustomPrompt="1"/>
          </p:nvPr>
        </p:nvSpPr>
        <p:spPr>
          <a:xfrm>
            <a:off x="4187911" y="3870276"/>
            <a:ext cx="2365288" cy="153888"/>
          </a:xfrm>
        </p:spPr>
        <p:txBody>
          <a:bodyPr>
            <a:noAutofit/>
          </a:bodyPr>
          <a:lstStyle>
            <a:lvl1pPr>
              <a:defRPr sz="1000"/>
            </a:lvl1pPr>
          </a:lstStyle>
          <a:p>
            <a:pPr lvl="0"/>
            <a:r>
              <a:rPr lang="de-DE"/>
              <a:t>Firstname.lastname@draexlmaier.com</a:t>
            </a:r>
          </a:p>
        </p:txBody>
      </p:sp>
      <p:sp>
        <p:nvSpPr>
          <p:cNvPr id="26" name="Rechteck 25">
            <a:extLst>
              <a:ext uri="{FF2B5EF4-FFF2-40B4-BE49-F238E27FC236}">
                <a16:creationId xmlns:a16="http://schemas.microsoft.com/office/drawing/2014/main" id="{6710B681-F53E-47BE-BCFE-C63C51C8CD4E}"/>
              </a:ext>
            </a:extLst>
          </p:cNvPr>
          <p:cNvSpPr/>
          <p:nvPr/>
        </p:nvSpPr>
        <p:spPr>
          <a:xfrm>
            <a:off x="4187911" y="4033588"/>
            <a:ext cx="2365289" cy="15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r>
              <a:rPr lang="de-DE" sz="1000" b="1">
                <a:solidFill>
                  <a:schemeClr val="accent1"/>
                </a:solidFill>
              </a:rPr>
              <a:t>www.draexlmaier.com</a:t>
            </a:r>
          </a:p>
        </p:txBody>
      </p:sp>
      <p:sp>
        <p:nvSpPr>
          <p:cNvPr id="27" name="Address">
            <a:extLst>
              <a:ext uri="{FF2B5EF4-FFF2-40B4-BE49-F238E27FC236}">
                <a16:creationId xmlns:a16="http://schemas.microsoft.com/office/drawing/2014/main" id="{B23E7F1E-85CB-412A-93E8-1798D77E2033}"/>
              </a:ext>
            </a:extLst>
          </p:cNvPr>
          <p:cNvSpPr txBox="1">
            <a:spLocks/>
          </p:cNvSpPr>
          <p:nvPr/>
        </p:nvSpPr>
        <p:spPr>
          <a:xfrm>
            <a:off x="6565900" y="2755901"/>
            <a:ext cx="1444544" cy="166775"/>
          </a:xfrm>
          <a:prstGeom prst="rect">
            <a:avLst/>
          </a:prstGeom>
        </p:spPr>
        <p:txBody>
          <a:bodyPr vert="horz" lIns="0" tIns="0" rIns="0" bIns="0" rtlCol="0">
            <a:noAutofit/>
          </a:bodyPr>
          <a:lstStyle/>
          <a:p>
            <a:pPr algn="r">
              <a:spcBef>
                <a:spcPts val="133"/>
              </a:spcBef>
              <a:buClr>
                <a:schemeClr val="accent1"/>
              </a:buClr>
              <a:buSzPct val="100000"/>
              <a:defRPr/>
            </a:pPr>
            <a:r>
              <a:rPr lang="de-DE" sz="1000" b="1"/>
              <a:t>DRÄXLMAIER Group</a:t>
            </a:r>
          </a:p>
        </p:txBody>
      </p:sp>
      <p:sp>
        <p:nvSpPr>
          <p:cNvPr id="30" name="Textplatzhalter 19">
            <a:extLst>
              <a:ext uri="{FF2B5EF4-FFF2-40B4-BE49-F238E27FC236}">
                <a16:creationId xmlns:a16="http://schemas.microsoft.com/office/drawing/2014/main" id="{D5BA6DFD-B51A-4DC9-9E27-5D2EC51B4BDC}"/>
              </a:ext>
            </a:extLst>
          </p:cNvPr>
          <p:cNvSpPr>
            <a:spLocks noGrp="1"/>
          </p:cNvSpPr>
          <p:nvPr>
            <p:ph type="body" sz="quarter" idx="20" hasCustomPrompt="1"/>
          </p:nvPr>
        </p:nvSpPr>
        <p:spPr>
          <a:xfrm>
            <a:off x="6565900" y="2922676"/>
            <a:ext cx="1444544" cy="153888"/>
          </a:xfrm>
        </p:spPr>
        <p:txBody>
          <a:bodyPr>
            <a:noAutofit/>
          </a:bodyPr>
          <a:lstStyle>
            <a:lvl1pPr algn="r">
              <a:defRPr sz="1000"/>
            </a:lvl1pPr>
          </a:lstStyle>
          <a:p>
            <a:pPr lvl="0"/>
            <a:r>
              <a:rPr lang="de-DE"/>
              <a:t>Company</a:t>
            </a:r>
          </a:p>
        </p:txBody>
      </p:sp>
      <p:sp>
        <p:nvSpPr>
          <p:cNvPr id="31" name="Textplatzhalter 19">
            <a:extLst>
              <a:ext uri="{FF2B5EF4-FFF2-40B4-BE49-F238E27FC236}">
                <a16:creationId xmlns:a16="http://schemas.microsoft.com/office/drawing/2014/main" id="{230434BD-C894-4892-A903-A91DFA326987}"/>
              </a:ext>
            </a:extLst>
          </p:cNvPr>
          <p:cNvSpPr>
            <a:spLocks noGrp="1"/>
          </p:cNvSpPr>
          <p:nvPr>
            <p:ph type="body" sz="quarter" idx="21" hasCustomPrompt="1"/>
          </p:nvPr>
        </p:nvSpPr>
        <p:spPr>
          <a:xfrm>
            <a:off x="6565900" y="3174879"/>
            <a:ext cx="1444544" cy="858709"/>
          </a:xfrm>
        </p:spPr>
        <p:txBody>
          <a:bodyPr>
            <a:noAutofit/>
          </a:bodyPr>
          <a:lstStyle>
            <a:lvl1pPr algn="r">
              <a:defRPr sz="1000"/>
            </a:lvl1pPr>
          </a:lstStyle>
          <a:p>
            <a:pPr lvl="0"/>
            <a:r>
              <a:rPr lang="de-DE" err="1"/>
              <a:t>Address</a:t>
            </a:r>
            <a:endParaRPr lang="de-DE"/>
          </a:p>
        </p:txBody>
      </p:sp>
      <p:sp>
        <p:nvSpPr>
          <p:cNvPr id="3" name="Textfeld 2">
            <a:extLst>
              <a:ext uri="{FF2B5EF4-FFF2-40B4-BE49-F238E27FC236}">
                <a16:creationId xmlns:a16="http://schemas.microsoft.com/office/drawing/2014/main" id="{9A202315-BB52-45CF-B7E3-369E127279F9}"/>
              </a:ext>
            </a:extLst>
          </p:cNvPr>
          <p:cNvSpPr txBox="1"/>
          <p:nvPr/>
        </p:nvSpPr>
        <p:spPr>
          <a:xfrm>
            <a:off x="4187911" y="3477702"/>
            <a:ext cx="180821" cy="153888"/>
          </a:xfrm>
          <a:prstGeom prst="rect">
            <a:avLst/>
          </a:prstGeom>
        </p:spPr>
        <p:txBody>
          <a:bodyPr vert="horz" lIns="0" tIns="0" rIns="0" bIns="0" rtlCol="0">
            <a:noAutofit/>
          </a:bodyPr>
          <a:lstStyle>
            <a:lvl1pPr lvl="0">
              <a:defRPr sz="1000"/>
            </a:lvl1pPr>
            <a:lvl6pPr marL="2194560" indent="-243840">
              <a:spcBef>
                <a:spcPts val="400"/>
              </a:spcBef>
              <a:buClr>
                <a:srgbClr val="9FB8CD">
                  <a:shade val="75000"/>
                </a:srgbClr>
              </a:buClr>
              <a:buSzPct val="75000"/>
              <a:buFont typeface="Wingdings 3"/>
              <a:buChar char=""/>
              <a:defRPr kumimoji="0" lang="en-US" sz="2100" smtClean="0"/>
            </a:lvl6pPr>
            <a:lvl7pPr marL="2438400" indent="-243840">
              <a:spcBef>
                <a:spcPts val="400"/>
              </a:spcBef>
              <a:buClr>
                <a:srgbClr val="727CA3">
                  <a:shade val="75000"/>
                </a:srgbClr>
              </a:buClr>
              <a:buSzPct val="75000"/>
              <a:buFont typeface="Wingdings 3"/>
              <a:buChar char=""/>
              <a:defRPr kumimoji="0" lang="en-US" sz="1900" smtClean="0"/>
            </a:lvl7pPr>
            <a:lvl8pPr marL="2682239" indent="-243840">
              <a:spcBef>
                <a:spcPts val="400"/>
              </a:spcBef>
              <a:buClr>
                <a:prstClr val="white">
                  <a:shade val="50000"/>
                </a:prstClr>
              </a:buClr>
              <a:buSzPct val="75000"/>
              <a:buFont typeface="Wingdings 3"/>
              <a:buChar char=""/>
              <a:defRPr kumimoji="0" lang="en-US" sz="1900" smtClean="0"/>
            </a:lvl8pPr>
            <a:lvl9pPr marL="2926080" indent="-243840">
              <a:spcBef>
                <a:spcPts val="400"/>
              </a:spcBef>
              <a:buClr>
                <a:srgbClr val="9FB8CD"/>
              </a:buClr>
              <a:buSzPct val="75000"/>
              <a:buFont typeface="Wingdings 3"/>
              <a:buChar char=""/>
              <a:defRPr kumimoji="0" lang="en-US" sz="1600" smtClean="0"/>
            </a:lvl9pPr>
          </a:lstStyle>
          <a:p>
            <a:pPr lvl="0"/>
            <a:r>
              <a:rPr lang="de-DE"/>
              <a:t>T</a:t>
            </a:r>
          </a:p>
        </p:txBody>
      </p:sp>
    </p:spTree>
    <p:extLst>
      <p:ext uri="{BB962C8B-B14F-4D97-AF65-F5344CB8AC3E}">
        <p14:creationId xmlns:p14="http://schemas.microsoft.com/office/powerpoint/2010/main" val="33654295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Last Page with Contact grey">
    <p:spTree>
      <p:nvGrpSpPr>
        <p:cNvPr id="1" name=""/>
        <p:cNvGrpSpPr/>
        <p:nvPr/>
      </p:nvGrpSpPr>
      <p:grpSpPr>
        <a:xfrm>
          <a:off x="0" y="0"/>
          <a:ext cx="0" cy="0"/>
          <a:chOff x="0" y="0"/>
          <a:chExt cx="0" cy="0"/>
        </a:xfrm>
      </p:grpSpPr>
      <p:sp>
        <p:nvSpPr>
          <p:cNvPr id="2" name="Rechteck 1"/>
          <p:cNvSpPr/>
          <p:nvPr/>
        </p:nvSpPr>
        <p:spPr>
          <a:xfrm>
            <a:off x="0" y="0"/>
            <a:ext cx="12195175" cy="6858000"/>
          </a:xfrm>
          <a:prstGeom prst="rect">
            <a:avLst/>
          </a:prstGeom>
          <a:gradFill>
            <a:gsLst>
              <a:gs pos="0">
                <a:schemeClr val="accent2">
                  <a:lumMod val="60000"/>
                  <a:lumOff val="40000"/>
                </a:schemeClr>
              </a:gs>
              <a:gs pos="100000">
                <a:schemeClr val="bg1">
                  <a:lumMod val="95000"/>
                </a:schemeClr>
              </a:gs>
              <a:gs pos="40000">
                <a:schemeClr val="accent2">
                  <a:lumMod val="40000"/>
                  <a:lumOff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p:cNvSpPr/>
          <p:nvPr/>
        </p:nvSpPr>
        <p:spPr>
          <a:xfrm>
            <a:off x="3897045" y="881380"/>
            <a:ext cx="4401084" cy="2811566"/>
          </a:xfrm>
          <a:prstGeom prst="rect">
            <a:avLst/>
          </a:prstGeom>
          <a:solidFill>
            <a:schemeClr val="bg2"/>
          </a:solidFill>
          <a:ln w="9525">
            <a:noFill/>
          </a:ln>
          <a:effectLst>
            <a:outerShdw blurRad="88900" dir="13500000" sy="23000" kx="1200000" algn="b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Bild 20" descr="DRX_LO1407_RGB_RZ.eps">
            <a:extLst>
              <a:ext uri="{FF2B5EF4-FFF2-40B4-BE49-F238E27FC236}">
                <a16:creationId xmlns:a16="http://schemas.microsoft.com/office/drawing/2014/main" id="{D3DBDC87-2644-4E91-B0E0-BF0368466AAA}"/>
              </a:ext>
            </a:extLst>
          </p:cNvPr>
          <p:cNvPicPr>
            <a:picLocks noChangeAspect="1"/>
          </p:cNvPicPr>
          <p:nvPr/>
        </p:nvPicPr>
        <p:blipFill>
          <a:blip r:embed="rId2" cstate="print">
            <a:lum bright="-100000" contrast="100000"/>
            <a:extLst>
              <a:ext uri="{28A0092B-C50C-407E-A947-70E740481C1C}">
                <a14:useLocalDpi xmlns:a14="http://schemas.microsoft.com/office/drawing/2010/main" val="0"/>
              </a:ext>
            </a:extLst>
          </a:blip>
          <a:stretch>
            <a:fillRect/>
          </a:stretch>
        </p:blipFill>
        <p:spPr>
          <a:xfrm>
            <a:off x="6856539" y="1170305"/>
            <a:ext cx="1152000" cy="489727"/>
          </a:xfrm>
          <a:prstGeom prst="rect">
            <a:avLst/>
          </a:prstGeom>
        </p:spPr>
      </p:pic>
      <p:sp>
        <p:nvSpPr>
          <p:cNvPr id="18" name="Inhaltsplatzhalter 19">
            <a:extLst>
              <a:ext uri="{FF2B5EF4-FFF2-40B4-BE49-F238E27FC236}">
                <a16:creationId xmlns:a16="http://schemas.microsoft.com/office/drawing/2014/main" id="{B636A7FA-55E7-4107-AA08-C736EBBB8307}"/>
              </a:ext>
            </a:extLst>
          </p:cNvPr>
          <p:cNvSpPr>
            <a:spLocks noGrp="1"/>
          </p:cNvSpPr>
          <p:nvPr>
            <p:ph sz="quarter" idx="18"/>
          </p:nvPr>
        </p:nvSpPr>
        <p:spPr>
          <a:xfrm>
            <a:off x="2831911" y="4141836"/>
            <a:ext cx="6531352" cy="18468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19" name="Textplatzhalter 7">
            <a:extLst>
              <a:ext uri="{FF2B5EF4-FFF2-40B4-BE49-F238E27FC236}">
                <a16:creationId xmlns:a16="http://schemas.microsoft.com/office/drawing/2014/main" id="{8E48FF13-8F91-4784-A97B-8C414F5DA6E3}"/>
              </a:ext>
            </a:extLst>
          </p:cNvPr>
          <p:cNvSpPr>
            <a:spLocks noGrp="1"/>
          </p:cNvSpPr>
          <p:nvPr>
            <p:ph type="body" sz="quarter" idx="11" hasCustomPrompt="1"/>
          </p:nvPr>
        </p:nvSpPr>
        <p:spPr>
          <a:xfrm>
            <a:off x="4186006" y="1610834"/>
            <a:ext cx="2365288" cy="369332"/>
          </a:xfrm>
        </p:spPr>
        <p:txBody>
          <a:bodyPr anchor="b" anchorCtr="0">
            <a:noAutofit/>
          </a:bodyPr>
          <a:lstStyle>
            <a:lvl1pPr>
              <a:defRPr sz="1200" b="1">
                <a:solidFill>
                  <a:schemeClr val="accent1"/>
                </a:solidFill>
              </a:defRPr>
            </a:lvl1pPr>
          </a:lstStyle>
          <a:p>
            <a:pPr lvl="0"/>
            <a:r>
              <a:rPr lang="de-DE" sz="1200" b="1"/>
              <a:t>First </a:t>
            </a:r>
            <a:r>
              <a:rPr lang="de-DE" sz="1200" b="1" err="1"/>
              <a:t>name</a:t>
            </a:r>
            <a:r>
              <a:rPr lang="de-DE" sz="1200" b="1"/>
              <a:t> Last </a:t>
            </a:r>
            <a:r>
              <a:rPr lang="de-DE" sz="1200" b="1" err="1"/>
              <a:t>name</a:t>
            </a:r>
            <a:endParaRPr lang="de-DE"/>
          </a:p>
        </p:txBody>
      </p:sp>
      <p:sp>
        <p:nvSpPr>
          <p:cNvPr id="20" name="Textplatzhalter 10">
            <a:extLst>
              <a:ext uri="{FF2B5EF4-FFF2-40B4-BE49-F238E27FC236}">
                <a16:creationId xmlns:a16="http://schemas.microsoft.com/office/drawing/2014/main" id="{99C99D3C-288E-448F-B1B4-E51856E1553B}"/>
              </a:ext>
            </a:extLst>
          </p:cNvPr>
          <p:cNvSpPr>
            <a:spLocks noGrp="1"/>
          </p:cNvSpPr>
          <p:nvPr>
            <p:ph type="body" sz="quarter" idx="12" hasCustomPrompt="1"/>
          </p:nvPr>
        </p:nvSpPr>
        <p:spPr>
          <a:xfrm>
            <a:off x="4186006" y="1995930"/>
            <a:ext cx="2365288" cy="153888"/>
          </a:xfrm>
        </p:spPr>
        <p:txBody>
          <a:bodyPr>
            <a:noAutofit/>
          </a:bodyPr>
          <a:lstStyle>
            <a:lvl1pPr>
              <a:defRPr sz="1000"/>
            </a:lvl1pPr>
          </a:lstStyle>
          <a:p>
            <a:pPr lvl="0"/>
            <a:r>
              <a:rPr lang="de-DE"/>
              <a:t>Educational </a:t>
            </a:r>
            <a:r>
              <a:rPr lang="de-DE" err="1"/>
              <a:t>degree</a:t>
            </a:r>
            <a:endParaRPr lang="de-DE"/>
          </a:p>
        </p:txBody>
      </p:sp>
      <p:sp>
        <p:nvSpPr>
          <p:cNvPr id="21" name="Textplatzhalter 12">
            <a:extLst>
              <a:ext uri="{FF2B5EF4-FFF2-40B4-BE49-F238E27FC236}">
                <a16:creationId xmlns:a16="http://schemas.microsoft.com/office/drawing/2014/main" id="{DEDD4CC3-E060-4C66-BE6D-1CC3DD5C19F3}"/>
              </a:ext>
            </a:extLst>
          </p:cNvPr>
          <p:cNvSpPr>
            <a:spLocks noGrp="1"/>
          </p:cNvSpPr>
          <p:nvPr>
            <p:ph type="body" sz="quarter" idx="13" hasCustomPrompt="1"/>
          </p:nvPr>
        </p:nvSpPr>
        <p:spPr>
          <a:xfrm>
            <a:off x="4186006" y="2328899"/>
            <a:ext cx="2365288" cy="153888"/>
          </a:xfrm>
        </p:spPr>
        <p:txBody>
          <a:bodyPr>
            <a:noAutofit/>
          </a:bodyPr>
          <a:lstStyle>
            <a:lvl1pPr>
              <a:defRPr sz="1000"/>
            </a:lvl1pPr>
          </a:lstStyle>
          <a:p>
            <a:pPr lvl="0"/>
            <a:r>
              <a:rPr lang="de-DE"/>
              <a:t>Organisational Unit / Head </a:t>
            </a:r>
            <a:r>
              <a:rPr lang="de-DE" err="1"/>
              <a:t>of</a:t>
            </a:r>
            <a:r>
              <a:rPr lang="de-DE"/>
              <a:t> Unit</a:t>
            </a:r>
          </a:p>
        </p:txBody>
      </p:sp>
      <p:sp>
        <p:nvSpPr>
          <p:cNvPr id="22" name="Textplatzhalter 14">
            <a:extLst>
              <a:ext uri="{FF2B5EF4-FFF2-40B4-BE49-F238E27FC236}">
                <a16:creationId xmlns:a16="http://schemas.microsoft.com/office/drawing/2014/main" id="{FFC89D91-67B0-457C-A329-4ED2C6772BE9}"/>
              </a:ext>
            </a:extLst>
          </p:cNvPr>
          <p:cNvSpPr>
            <a:spLocks noGrp="1"/>
          </p:cNvSpPr>
          <p:nvPr>
            <p:ph type="body" sz="quarter" idx="14" hasCustomPrompt="1"/>
          </p:nvPr>
        </p:nvSpPr>
        <p:spPr>
          <a:xfrm>
            <a:off x="4186006" y="2493783"/>
            <a:ext cx="2365288" cy="153888"/>
          </a:xfrm>
        </p:spPr>
        <p:txBody>
          <a:bodyPr>
            <a:noAutofit/>
          </a:bodyPr>
          <a:lstStyle>
            <a:lvl1pPr>
              <a:defRPr sz="1000"/>
            </a:lvl1pPr>
          </a:lstStyle>
          <a:p>
            <a:pPr lvl="0"/>
            <a:r>
              <a:rPr lang="de-DE"/>
              <a:t>External Title</a:t>
            </a:r>
          </a:p>
        </p:txBody>
      </p:sp>
      <p:sp>
        <p:nvSpPr>
          <p:cNvPr id="23" name="Textplatzhalter 16">
            <a:extLst>
              <a:ext uri="{FF2B5EF4-FFF2-40B4-BE49-F238E27FC236}">
                <a16:creationId xmlns:a16="http://schemas.microsoft.com/office/drawing/2014/main" id="{237EBD4F-1BC2-4C63-8876-A4AEAFCFC3C1}"/>
              </a:ext>
            </a:extLst>
          </p:cNvPr>
          <p:cNvSpPr>
            <a:spLocks noGrp="1"/>
          </p:cNvSpPr>
          <p:nvPr>
            <p:ph type="body" sz="quarter" idx="15" hasCustomPrompt="1"/>
          </p:nvPr>
        </p:nvSpPr>
        <p:spPr>
          <a:xfrm>
            <a:off x="4366827" y="2724163"/>
            <a:ext cx="2184467" cy="153888"/>
          </a:xfrm>
        </p:spPr>
        <p:txBody>
          <a:bodyPr>
            <a:noAutofit/>
          </a:bodyPr>
          <a:lstStyle>
            <a:lvl1pPr>
              <a:defRPr sz="1000"/>
            </a:lvl1pPr>
          </a:lstStyle>
          <a:p>
            <a:pPr lvl="0"/>
            <a:r>
              <a:rPr lang="de-DE"/>
              <a:t>+49 XXXX XX-X</a:t>
            </a:r>
          </a:p>
        </p:txBody>
      </p:sp>
      <p:sp>
        <p:nvSpPr>
          <p:cNvPr id="24" name="Textplatzhalter 16">
            <a:extLst>
              <a:ext uri="{FF2B5EF4-FFF2-40B4-BE49-F238E27FC236}">
                <a16:creationId xmlns:a16="http://schemas.microsoft.com/office/drawing/2014/main" id="{C10B9E1D-0772-43E4-8EF9-ED0BF350F9B7}"/>
              </a:ext>
            </a:extLst>
          </p:cNvPr>
          <p:cNvSpPr>
            <a:spLocks noGrp="1"/>
          </p:cNvSpPr>
          <p:nvPr>
            <p:ph type="body" sz="quarter" idx="16" hasCustomPrompt="1"/>
          </p:nvPr>
        </p:nvSpPr>
        <p:spPr>
          <a:xfrm>
            <a:off x="4366827" y="2889874"/>
            <a:ext cx="2184467" cy="153888"/>
          </a:xfrm>
        </p:spPr>
        <p:txBody>
          <a:bodyPr>
            <a:noAutofit/>
          </a:bodyPr>
          <a:lstStyle>
            <a:lvl1pPr>
              <a:defRPr sz="1000"/>
            </a:lvl1pPr>
          </a:lstStyle>
          <a:p>
            <a:pPr lvl="0"/>
            <a:r>
              <a:rPr lang="de-DE"/>
              <a:t>+49 XXX XXXXXXX</a:t>
            </a:r>
          </a:p>
        </p:txBody>
      </p:sp>
      <p:sp>
        <p:nvSpPr>
          <p:cNvPr id="25" name="Textplatzhalter 19">
            <a:extLst>
              <a:ext uri="{FF2B5EF4-FFF2-40B4-BE49-F238E27FC236}">
                <a16:creationId xmlns:a16="http://schemas.microsoft.com/office/drawing/2014/main" id="{0D7508E7-C604-4F42-9D54-96AD10AE759B}"/>
              </a:ext>
            </a:extLst>
          </p:cNvPr>
          <p:cNvSpPr>
            <a:spLocks noGrp="1"/>
          </p:cNvSpPr>
          <p:nvPr>
            <p:ph type="body" sz="quarter" idx="17" hasCustomPrompt="1"/>
          </p:nvPr>
        </p:nvSpPr>
        <p:spPr>
          <a:xfrm>
            <a:off x="4186006" y="3116737"/>
            <a:ext cx="2365288" cy="153888"/>
          </a:xfrm>
        </p:spPr>
        <p:txBody>
          <a:bodyPr>
            <a:noAutofit/>
          </a:bodyPr>
          <a:lstStyle>
            <a:lvl1pPr>
              <a:defRPr sz="1000"/>
            </a:lvl1pPr>
          </a:lstStyle>
          <a:p>
            <a:pPr lvl="0"/>
            <a:r>
              <a:rPr lang="de-DE"/>
              <a:t>Firstname.lastname@draexlmaier.com</a:t>
            </a:r>
          </a:p>
        </p:txBody>
      </p:sp>
      <p:sp>
        <p:nvSpPr>
          <p:cNvPr id="26" name="Rechteck 25">
            <a:extLst>
              <a:ext uri="{FF2B5EF4-FFF2-40B4-BE49-F238E27FC236}">
                <a16:creationId xmlns:a16="http://schemas.microsoft.com/office/drawing/2014/main" id="{3CA0A547-FF05-4B28-8EEC-44128317F25D}"/>
              </a:ext>
            </a:extLst>
          </p:cNvPr>
          <p:cNvSpPr/>
          <p:nvPr/>
        </p:nvSpPr>
        <p:spPr>
          <a:xfrm>
            <a:off x="4186006" y="3280049"/>
            <a:ext cx="2365289" cy="15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r>
              <a:rPr lang="de-DE" sz="1000" b="1">
                <a:solidFill>
                  <a:schemeClr val="accent1"/>
                </a:solidFill>
              </a:rPr>
              <a:t>www.draexlmaier.com</a:t>
            </a:r>
          </a:p>
        </p:txBody>
      </p:sp>
      <p:sp>
        <p:nvSpPr>
          <p:cNvPr id="27" name="Address">
            <a:extLst>
              <a:ext uri="{FF2B5EF4-FFF2-40B4-BE49-F238E27FC236}">
                <a16:creationId xmlns:a16="http://schemas.microsoft.com/office/drawing/2014/main" id="{BF0BBCFC-29E9-4944-A4C8-967D9E435E80}"/>
              </a:ext>
            </a:extLst>
          </p:cNvPr>
          <p:cNvSpPr txBox="1">
            <a:spLocks/>
          </p:cNvSpPr>
          <p:nvPr/>
        </p:nvSpPr>
        <p:spPr>
          <a:xfrm>
            <a:off x="6563995" y="2002362"/>
            <a:ext cx="1444544" cy="165758"/>
          </a:xfrm>
          <a:prstGeom prst="rect">
            <a:avLst/>
          </a:prstGeom>
        </p:spPr>
        <p:txBody>
          <a:bodyPr vert="horz" lIns="0" tIns="0" rIns="0" bIns="0" rtlCol="0">
            <a:noAutofit/>
          </a:bodyPr>
          <a:lstStyle/>
          <a:p>
            <a:pPr algn="r">
              <a:spcBef>
                <a:spcPts val="133"/>
              </a:spcBef>
              <a:buClr>
                <a:schemeClr val="accent1"/>
              </a:buClr>
              <a:buSzPct val="100000"/>
              <a:defRPr/>
            </a:pPr>
            <a:r>
              <a:rPr lang="de-DE" sz="1000" b="1"/>
              <a:t>DRÄXLMAIER Group</a:t>
            </a:r>
          </a:p>
        </p:txBody>
      </p:sp>
      <p:sp>
        <p:nvSpPr>
          <p:cNvPr id="30" name="Textplatzhalter 19">
            <a:extLst>
              <a:ext uri="{FF2B5EF4-FFF2-40B4-BE49-F238E27FC236}">
                <a16:creationId xmlns:a16="http://schemas.microsoft.com/office/drawing/2014/main" id="{10FB2AB1-9AA8-432E-85E5-3FE7D7410904}"/>
              </a:ext>
            </a:extLst>
          </p:cNvPr>
          <p:cNvSpPr>
            <a:spLocks noGrp="1"/>
          </p:cNvSpPr>
          <p:nvPr>
            <p:ph type="body" sz="quarter" idx="21" hasCustomPrompt="1"/>
          </p:nvPr>
        </p:nvSpPr>
        <p:spPr>
          <a:xfrm>
            <a:off x="6563995" y="2168120"/>
            <a:ext cx="1444544" cy="153888"/>
          </a:xfrm>
        </p:spPr>
        <p:txBody>
          <a:bodyPr>
            <a:noAutofit/>
          </a:bodyPr>
          <a:lstStyle>
            <a:lvl1pPr algn="r">
              <a:defRPr sz="1000"/>
            </a:lvl1pPr>
          </a:lstStyle>
          <a:p>
            <a:pPr lvl="0"/>
            <a:r>
              <a:rPr lang="de-DE"/>
              <a:t>Company</a:t>
            </a:r>
          </a:p>
        </p:txBody>
      </p:sp>
      <p:sp>
        <p:nvSpPr>
          <p:cNvPr id="31" name="Textplatzhalter 19">
            <a:extLst>
              <a:ext uri="{FF2B5EF4-FFF2-40B4-BE49-F238E27FC236}">
                <a16:creationId xmlns:a16="http://schemas.microsoft.com/office/drawing/2014/main" id="{783DEBE8-AECE-46B7-AA36-CC2BC8335209}"/>
              </a:ext>
            </a:extLst>
          </p:cNvPr>
          <p:cNvSpPr>
            <a:spLocks noGrp="1"/>
          </p:cNvSpPr>
          <p:nvPr>
            <p:ph type="body" sz="quarter" idx="22" hasCustomPrompt="1"/>
          </p:nvPr>
        </p:nvSpPr>
        <p:spPr>
          <a:xfrm>
            <a:off x="6563995" y="2420323"/>
            <a:ext cx="1444544" cy="858709"/>
          </a:xfrm>
        </p:spPr>
        <p:txBody>
          <a:bodyPr>
            <a:noAutofit/>
          </a:bodyPr>
          <a:lstStyle>
            <a:lvl1pPr algn="r">
              <a:defRPr sz="1000"/>
            </a:lvl1pPr>
          </a:lstStyle>
          <a:p>
            <a:pPr lvl="0"/>
            <a:r>
              <a:rPr lang="de-DE" err="1"/>
              <a:t>Address</a:t>
            </a:r>
            <a:endParaRPr lang="de-DE"/>
          </a:p>
        </p:txBody>
      </p:sp>
      <p:sp>
        <p:nvSpPr>
          <p:cNvPr id="29" name="Textfeld 28">
            <a:extLst>
              <a:ext uri="{FF2B5EF4-FFF2-40B4-BE49-F238E27FC236}">
                <a16:creationId xmlns:a16="http://schemas.microsoft.com/office/drawing/2014/main" id="{0FBD1955-50EA-4234-94A9-70622D1C2866}"/>
              </a:ext>
            </a:extLst>
          </p:cNvPr>
          <p:cNvSpPr txBox="1"/>
          <p:nvPr/>
        </p:nvSpPr>
        <p:spPr>
          <a:xfrm>
            <a:off x="4186006" y="2724163"/>
            <a:ext cx="180821" cy="153888"/>
          </a:xfrm>
          <a:prstGeom prst="rect">
            <a:avLst/>
          </a:prstGeom>
        </p:spPr>
        <p:txBody>
          <a:bodyPr vert="horz" lIns="0" tIns="0" rIns="0" bIns="0" rtlCol="0">
            <a:noAutofit/>
          </a:bodyPr>
          <a:lstStyle>
            <a:lvl1pPr lvl="0">
              <a:defRPr sz="1000"/>
            </a:lvl1pPr>
            <a:lvl6pPr marL="2194560" indent="-243840">
              <a:spcBef>
                <a:spcPts val="400"/>
              </a:spcBef>
              <a:buClr>
                <a:srgbClr val="9FB8CD">
                  <a:shade val="75000"/>
                </a:srgbClr>
              </a:buClr>
              <a:buSzPct val="75000"/>
              <a:buFont typeface="Wingdings 3"/>
              <a:buChar char=""/>
              <a:defRPr kumimoji="0" lang="en-US" sz="2100" smtClean="0"/>
            </a:lvl6pPr>
            <a:lvl7pPr marL="2438400" indent="-243840">
              <a:spcBef>
                <a:spcPts val="400"/>
              </a:spcBef>
              <a:buClr>
                <a:srgbClr val="727CA3">
                  <a:shade val="75000"/>
                </a:srgbClr>
              </a:buClr>
              <a:buSzPct val="75000"/>
              <a:buFont typeface="Wingdings 3"/>
              <a:buChar char=""/>
              <a:defRPr kumimoji="0" lang="en-US" sz="1900" smtClean="0"/>
            </a:lvl7pPr>
            <a:lvl8pPr marL="2682239" indent="-243840">
              <a:spcBef>
                <a:spcPts val="400"/>
              </a:spcBef>
              <a:buClr>
                <a:prstClr val="white">
                  <a:shade val="50000"/>
                </a:prstClr>
              </a:buClr>
              <a:buSzPct val="75000"/>
              <a:buFont typeface="Wingdings 3"/>
              <a:buChar char=""/>
              <a:defRPr kumimoji="0" lang="en-US" sz="1900" smtClean="0"/>
            </a:lvl8pPr>
            <a:lvl9pPr marL="2926080" indent="-243840">
              <a:spcBef>
                <a:spcPts val="400"/>
              </a:spcBef>
              <a:buClr>
                <a:srgbClr val="9FB8CD"/>
              </a:buClr>
              <a:buSzPct val="75000"/>
              <a:buFont typeface="Wingdings 3"/>
              <a:buChar char=""/>
              <a:defRPr kumimoji="0" lang="en-US" sz="1600" smtClean="0"/>
            </a:lvl9pPr>
          </a:lstStyle>
          <a:p>
            <a:pPr lvl="0"/>
            <a:r>
              <a:rPr lang="de-DE"/>
              <a:t>T</a:t>
            </a:r>
          </a:p>
        </p:txBody>
      </p:sp>
      <p:sp>
        <p:nvSpPr>
          <p:cNvPr id="33" name="Textfeld 32">
            <a:extLst>
              <a:ext uri="{FF2B5EF4-FFF2-40B4-BE49-F238E27FC236}">
                <a16:creationId xmlns:a16="http://schemas.microsoft.com/office/drawing/2014/main" id="{6765AC7C-0541-4F92-8AC6-74D5714CAD48}"/>
              </a:ext>
            </a:extLst>
          </p:cNvPr>
          <p:cNvSpPr txBox="1"/>
          <p:nvPr/>
        </p:nvSpPr>
        <p:spPr>
          <a:xfrm>
            <a:off x="4186006" y="2889874"/>
            <a:ext cx="180821" cy="153888"/>
          </a:xfrm>
          <a:prstGeom prst="rect">
            <a:avLst/>
          </a:prstGeom>
        </p:spPr>
        <p:txBody>
          <a:bodyPr vert="horz" lIns="0" tIns="0" rIns="0" bIns="0" rtlCol="0">
            <a:noAutofit/>
          </a:bodyPr>
          <a:lstStyle>
            <a:lvl1pPr lvl="0">
              <a:defRPr sz="1000"/>
            </a:lvl1pPr>
            <a:lvl6pPr marL="2194560" indent="-243840">
              <a:spcBef>
                <a:spcPts val="400"/>
              </a:spcBef>
              <a:buClr>
                <a:srgbClr val="9FB8CD">
                  <a:shade val="75000"/>
                </a:srgbClr>
              </a:buClr>
              <a:buSzPct val="75000"/>
              <a:buFont typeface="Wingdings 3"/>
              <a:buChar char=""/>
              <a:defRPr kumimoji="0" lang="en-US" sz="2100" smtClean="0"/>
            </a:lvl6pPr>
            <a:lvl7pPr marL="2438400" indent="-243840">
              <a:spcBef>
                <a:spcPts val="400"/>
              </a:spcBef>
              <a:buClr>
                <a:srgbClr val="727CA3">
                  <a:shade val="75000"/>
                </a:srgbClr>
              </a:buClr>
              <a:buSzPct val="75000"/>
              <a:buFont typeface="Wingdings 3"/>
              <a:buChar char=""/>
              <a:defRPr kumimoji="0" lang="en-US" sz="1900" smtClean="0"/>
            </a:lvl7pPr>
            <a:lvl8pPr marL="2682239" indent="-243840">
              <a:spcBef>
                <a:spcPts val="400"/>
              </a:spcBef>
              <a:buClr>
                <a:prstClr val="white">
                  <a:shade val="50000"/>
                </a:prstClr>
              </a:buClr>
              <a:buSzPct val="75000"/>
              <a:buFont typeface="Wingdings 3"/>
              <a:buChar char=""/>
              <a:defRPr kumimoji="0" lang="en-US" sz="1900" smtClean="0"/>
            </a:lvl8pPr>
            <a:lvl9pPr marL="2926080" indent="-243840">
              <a:spcBef>
                <a:spcPts val="400"/>
              </a:spcBef>
              <a:buClr>
                <a:srgbClr val="9FB8CD"/>
              </a:buClr>
              <a:buSzPct val="75000"/>
              <a:buFont typeface="Wingdings 3"/>
              <a:buChar char=""/>
              <a:defRPr kumimoji="0" lang="en-US" sz="1600" smtClean="0"/>
            </a:lvl9pPr>
          </a:lstStyle>
          <a:p>
            <a:pPr lvl="0"/>
            <a:r>
              <a:rPr lang="de-DE"/>
              <a:t>M</a:t>
            </a:r>
          </a:p>
        </p:txBody>
      </p:sp>
    </p:spTree>
    <p:extLst>
      <p:ext uri="{BB962C8B-B14F-4D97-AF65-F5344CB8AC3E}">
        <p14:creationId xmlns:p14="http://schemas.microsoft.com/office/powerpoint/2010/main" val="6585042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Last Page with Contact grey T">
    <p:spTree>
      <p:nvGrpSpPr>
        <p:cNvPr id="1" name=""/>
        <p:cNvGrpSpPr/>
        <p:nvPr/>
      </p:nvGrpSpPr>
      <p:grpSpPr>
        <a:xfrm>
          <a:off x="0" y="0"/>
          <a:ext cx="0" cy="0"/>
          <a:chOff x="0" y="0"/>
          <a:chExt cx="0" cy="0"/>
        </a:xfrm>
      </p:grpSpPr>
      <p:sp>
        <p:nvSpPr>
          <p:cNvPr id="2" name="Rechteck 1"/>
          <p:cNvSpPr/>
          <p:nvPr/>
        </p:nvSpPr>
        <p:spPr>
          <a:xfrm>
            <a:off x="0" y="0"/>
            <a:ext cx="12195175" cy="6858000"/>
          </a:xfrm>
          <a:prstGeom prst="rect">
            <a:avLst/>
          </a:prstGeom>
          <a:gradFill>
            <a:gsLst>
              <a:gs pos="0">
                <a:schemeClr val="accent2">
                  <a:lumMod val="60000"/>
                  <a:lumOff val="40000"/>
                </a:schemeClr>
              </a:gs>
              <a:gs pos="100000">
                <a:schemeClr val="bg1">
                  <a:lumMod val="95000"/>
                </a:schemeClr>
              </a:gs>
              <a:gs pos="40000">
                <a:schemeClr val="accent2">
                  <a:lumMod val="40000"/>
                  <a:lumOff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p:cNvSpPr/>
          <p:nvPr/>
        </p:nvSpPr>
        <p:spPr>
          <a:xfrm>
            <a:off x="3897045" y="881380"/>
            <a:ext cx="4401084" cy="2811566"/>
          </a:xfrm>
          <a:prstGeom prst="rect">
            <a:avLst/>
          </a:prstGeom>
          <a:solidFill>
            <a:schemeClr val="bg2"/>
          </a:solidFill>
          <a:ln w="9525">
            <a:noFill/>
          </a:ln>
          <a:effectLst>
            <a:outerShdw blurRad="88900" dir="13500000" sy="23000" kx="1200000" algn="b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Bild 20" descr="DRX_LO1407_RGB_RZ.eps">
            <a:extLst>
              <a:ext uri="{FF2B5EF4-FFF2-40B4-BE49-F238E27FC236}">
                <a16:creationId xmlns:a16="http://schemas.microsoft.com/office/drawing/2014/main" id="{D3DBDC87-2644-4E91-B0E0-BF0368466AAA}"/>
              </a:ext>
            </a:extLst>
          </p:cNvPr>
          <p:cNvPicPr>
            <a:picLocks noChangeAspect="1"/>
          </p:cNvPicPr>
          <p:nvPr/>
        </p:nvPicPr>
        <p:blipFill>
          <a:blip r:embed="rId2" cstate="print">
            <a:lum bright="-100000" contrast="100000"/>
            <a:extLst>
              <a:ext uri="{28A0092B-C50C-407E-A947-70E740481C1C}">
                <a14:useLocalDpi xmlns:a14="http://schemas.microsoft.com/office/drawing/2010/main" val="0"/>
              </a:ext>
            </a:extLst>
          </a:blip>
          <a:stretch>
            <a:fillRect/>
          </a:stretch>
        </p:blipFill>
        <p:spPr>
          <a:xfrm>
            <a:off x="6856539" y="1170305"/>
            <a:ext cx="1152000" cy="489727"/>
          </a:xfrm>
          <a:prstGeom prst="rect">
            <a:avLst/>
          </a:prstGeom>
        </p:spPr>
      </p:pic>
      <p:sp>
        <p:nvSpPr>
          <p:cNvPr id="18" name="Inhaltsplatzhalter 19">
            <a:extLst>
              <a:ext uri="{FF2B5EF4-FFF2-40B4-BE49-F238E27FC236}">
                <a16:creationId xmlns:a16="http://schemas.microsoft.com/office/drawing/2014/main" id="{B636A7FA-55E7-4107-AA08-C736EBBB8307}"/>
              </a:ext>
            </a:extLst>
          </p:cNvPr>
          <p:cNvSpPr>
            <a:spLocks noGrp="1"/>
          </p:cNvSpPr>
          <p:nvPr>
            <p:ph sz="quarter" idx="18"/>
          </p:nvPr>
        </p:nvSpPr>
        <p:spPr>
          <a:xfrm>
            <a:off x="2831911" y="4141836"/>
            <a:ext cx="6531352" cy="18468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19" name="Textplatzhalter 7">
            <a:extLst>
              <a:ext uri="{FF2B5EF4-FFF2-40B4-BE49-F238E27FC236}">
                <a16:creationId xmlns:a16="http://schemas.microsoft.com/office/drawing/2014/main" id="{8E48FF13-8F91-4784-A97B-8C414F5DA6E3}"/>
              </a:ext>
            </a:extLst>
          </p:cNvPr>
          <p:cNvSpPr>
            <a:spLocks noGrp="1"/>
          </p:cNvSpPr>
          <p:nvPr>
            <p:ph type="body" sz="quarter" idx="11" hasCustomPrompt="1"/>
          </p:nvPr>
        </p:nvSpPr>
        <p:spPr>
          <a:xfrm>
            <a:off x="4186006" y="1610834"/>
            <a:ext cx="2365288" cy="369332"/>
          </a:xfrm>
        </p:spPr>
        <p:txBody>
          <a:bodyPr anchor="b" anchorCtr="0">
            <a:noAutofit/>
          </a:bodyPr>
          <a:lstStyle>
            <a:lvl1pPr>
              <a:defRPr sz="1200" b="1">
                <a:solidFill>
                  <a:schemeClr val="accent1"/>
                </a:solidFill>
              </a:defRPr>
            </a:lvl1pPr>
          </a:lstStyle>
          <a:p>
            <a:pPr lvl="0"/>
            <a:r>
              <a:rPr lang="de-DE" sz="1200" b="1"/>
              <a:t>First </a:t>
            </a:r>
            <a:r>
              <a:rPr lang="de-DE" sz="1200" b="1" err="1"/>
              <a:t>name</a:t>
            </a:r>
            <a:r>
              <a:rPr lang="de-DE" sz="1200" b="1"/>
              <a:t> Last </a:t>
            </a:r>
            <a:r>
              <a:rPr lang="de-DE" sz="1200" b="1" err="1"/>
              <a:t>name</a:t>
            </a:r>
            <a:endParaRPr lang="de-DE"/>
          </a:p>
        </p:txBody>
      </p:sp>
      <p:sp>
        <p:nvSpPr>
          <p:cNvPr id="20" name="Textplatzhalter 10">
            <a:extLst>
              <a:ext uri="{FF2B5EF4-FFF2-40B4-BE49-F238E27FC236}">
                <a16:creationId xmlns:a16="http://schemas.microsoft.com/office/drawing/2014/main" id="{99C99D3C-288E-448F-B1B4-E51856E1553B}"/>
              </a:ext>
            </a:extLst>
          </p:cNvPr>
          <p:cNvSpPr>
            <a:spLocks noGrp="1"/>
          </p:cNvSpPr>
          <p:nvPr>
            <p:ph type="body" sz="quarter" idx="12" hasCustomPrompt="1"/>
          </p:nvPr>
        </p:nvSpPr>
        <p:spPr>
          <a:xfrm>
            <a:off x="4186006" y="1995930"/>
            <a:ext cx="2365288" cy="153888"/>
          </a:xfrm>
        </p:spPr>
        <p:txBody>
          <a:bodyPr>
            <a:noAutofit/>
          </a:bodyPr>
          <a:lstStyle>
            <a:lvl1pPr>
              <a:defRPr sz="1000"/>
            </a:lvl1pPr>
          </a:lstStyle>
          <a:p>
            <a:pPr lvl="0"/>
            <a:r>
              <a:rPr lang="de-DE"/>
              <a:t>Educational </a:t>
            </a:r>
            <a:r>
              <a:rPr lang="de-DE" err="1"/>
              <a:t>degree</a:t>
            </a:r>
            <a:endParaRPr lang="de-DE"/>
          </a:p>
        </p:txBody>
      </p:sp>
      <p:sp>
        <p:nvSpPr>
          <p:cNvPr id="21" name="Textplatzhalter 12">
            <a:extLst>
              <a:ext uri="{FF2B5EF4-FFF2-40B4-BE49-F238E27FC236}">
                <a16:creationId xmlns:a16="http://schemas.microsoft.com/office/drawing/2014/main" id="{DEDD4CC3-E060-4C66-BE6D-1CC3DD5C19F3}"/>
              </a:ext>
            </a:extLst>
          </p:cNvPr>
          <p:cNvSpPr>
            <a:spLocks noGrp="1"/>
          </p:cNvSpPr>
          <p:nvPr>
            <p:ph type="body" sz="quarter" idx="13" hasCustomPrompt="1"/>
          </p:nvPr>
        </p:nvSpPr>
        <p:spPr>
          <a:xfrm>
            <a:off x="4186006" y="2328899"/>
            <a:ext cx="2365288" cy="153888"/>
          </a:xfrm>
        </p:spPr>
        <p:txBody>
          <a:bodyPr>
            <a:noAutofit/>
          </a:bodyPr>
          <a:lstStyle>
            <a:lvl1pPr>
              <a:defRPr sz="1000"/>
            </a:lvl1pPr>
          </a:lstStyle>
          <a:p>
            <a:pPr lvl="0"/>
            <a:r>
              <a:rPr lang="de-DE"/>
              <a:t>Organisational Unit / Head </a:t>
            </a:r>
            <a:r>
              <a:rPr lang="de-DE" err="1"/>
              <a:t>of</a:t>
            </a:r>
            <a:r>
              <a:rPr lang="de-DE"/>
              <a:t> Unit</a:t>
            </a:r>
          </a:p>
        </p:txBody>
      </p:sp>
      <p:sp>
        <p:nvSpPr>
          <p:cNvPr id="22" name="Textplatzhalter 14">
            <a:extLst>
              <a:ext uri="{FF2B5EF4-FFF2-40B4-BE49-F238E27FC236}">
                <a16:creationId xmlns:a16="http://schemas.microsoft.com/office/drawing/2014/main" id="{FFC89D91-67B0-457C-A329-4ED2C6772BE9}"/>
              </a:ext>
            </a:extLst>
          </p:cNvPr>
          <p:cNvSpPr>
            <a:spLocks noGrp="1"/>
          </p:cNvSpPr>
          <p:nvPr>
            <p:ph type="body" sz="quarter" idx="14" hasCustomPrompt="1"/>
          </p:nvPr>
        </p:nvSpPr>
        <p:spPr>
          <a:xfrm>
            <a:off x="4186006" y="2493783"/>
            <a:ext cx="2365288" cy="153888"/>
          </a:xfrm>
        </p:spPr>
        <p:txBody>
          <a:bodyPr>
            <a:noAutofit/>
          </a:bodyPr>
          <a:lstStyle>
            <a:lvl1pPr>
              <a:defRPr sz="1000"/>
            </a:lvl1pPr>
          </a:lstStyle>
          <a:p>
            <a:pPr lvl="0"/>
            <a:r>
              <a:rPr lang="de-DE"/>
              <a:t>External Title</a:t>
            </a:r>
          </a:p>
        </p:txBody>
      </p:sp>
      <p:sp>
        <p:nvSpPr>
          <p:cNvPr id="23" name="Textplatzhalter 16">
            <a:extLst>
              <a:ext uri="{FF2B5EF4-FFF2-40B4-BE49-F238E27FC236}">
                <a16:creationId xmlns:a16="http://schemas.microsoft.com/office/drawing/2014/main" id="{237EBD4F-1BC2-4C63-8876-A4AEAFCFC3C1}"/>
              </a:ext>
            </a:extLst>
          </p:cNvPr>
          <p:cNvSpPr>
            <a:spLocks noGrp="1"/>
          </p:cNvSpPr>
          <p:nvPr>
            <p:ph type="body" sz="quarter" idx="15" hasCustomPrompt="1"/>
          </p:nvPr>
        </p:nvSpPr>
        <p:spPr>
          <a:xfrm>
            <a:off x="4366827" y="2724163"/>
            <a:ext cx="2184467" cy="153888"/>
          </a:xfrm>
        </p:spPr>
        <p:txBody>
          <a:bodyPr>
            <a:noAutofit/>
          </a:bodyPr>
          <a:lstStyle>
            <a:lvl1pPr>
              <a:defRPr sz="1000"/>
            </a:lvl1pPr>
          </a:lstStyle>
          <a:p>
            <a:pPr lvl="0"/>
            <a:r>
              <a:rPr lang="de-DE"/>
              <a:t>+49 XXXX XX-X</a:t>
            </a:r>
          </a:p>
        </p:txBody>
      </p:sp>
      <p:sp>
        <p:nvSpPr>
          <p:cNvPr id="25" name="Textplatzhalter 19">
            <a:extLst>
              <a:ext uri="{FF2B5EF4-FFF2-40B4-BE49-F238E27FC236}">
                <a16:creationId xmlns:a16="http://schemas.microsoft.com/office/drawing/2014/main" id="{0D7508E7-C604-4F42-9D54-96AD10AE759B}"/>
              </a:ext>
            </a:extLst>
          </p:cNvPr>
          <p:cNvSpPr>
            <a:spLocks noGrp="1"/>
          </p:cNvSpPr>
          <p:nvPr>
            <p:ph type="body" sz="quarter" idx="17" hasCustomPrompt="1"/>
          </p:nvPr>
        </p:nvSpPr>
        <p:spPr>
          <a:xfrm>
            <a:off x="4186006" y="3116737"/>
            <a:ext cx="2365288" cy="153888"/>
          </a:xfrm>
        </p:spPr>
        <p:txBody>
          <a:bodyPr>
            <a:noAutofit/>
          </a:bodyPr>
          <a:lstStyle>
            <a:lvl1pPr>
              <a:defRPr sz="1000"/>
            </a:lvl1pPr>
          </a:lstStyle>
          <a:p>
            <a:pPr lvl="0"/>
            <a:r>
              <a:rPr lang="de-DE"/>
              <a:t>Firstname.lastname@draexlmaier.com</a:t>
            </a:r>
          </a:p>
        </p:txBody>
      </p:sp>
      <p:sp>
        <p:nvSpPr>
          <p:cNvPr id="26" name="Rechteck 25">
            <a:extLst>
              <a:ext uri="{FF2B5EF4-FFF2-40B4-BE49-F238E27FC236}">
                <a16:creationId xmlns:a16="http://schemas.microsoft.com/office/drawing/2014/main" id="{3CA0A547-FF05-4B28-8EEC-44128317F25D}"/>
              </a:ext>
            </a:extLst>
          </p:cNvPr>
          <p:cNvSpPr/>
          <p:nvPr/>
        </p:nvSpPr>
        <p:spPr>
          <a:xfrm>
            <a:off x="4186006" y="3280049"/>
            <a:ext cx="2365289" cy="15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r>
              <a:rPr lang="de-DE" sz="1000" b="1">
                <a:solidFill>
                  <a:schemeClr val="accent1"/>
                </a:solidFill>
              </a:rPr>
              <a:t>www.draexlmaier.com</a:t>
            </a:r>
          </a:p>
        </p:txBody>
      </p:sp>
      <p:sp>
        <p:nvSpPr>
          <p:cNvPr id="27" name="Address">
            <a:extLst>
              <a:ext uri="{FF2B5EF4-FFF2-40B4-BE49-F238E27FC236}">
                <a16:creationId xmlns:a16="http://schemas.microsoft.com/office/drawing/2014/main" id="{BF0BBCFC-29E9-4944-A4C8-967D9E435E80}"/>
              </a:ext>
            </a:extLst>
          </p:cNvPr>
          <p:cNvSpPr txBox="1">
            <a:spLocks/>
          </p:cNvSpPr>
          <p:nvPr/>
        </p:nvSpPr>
        <p:spPr>
          <a:xfrm>
            <a:off x="6563995" y="2002362"/>
            <a:ext cx="1444544" cy="165758"/>
          </a:xfrm>
          <a:prstGeom prst="rect">
            <a:avLst/>
          </a:prstGeom>
        </p:spPr>
        <p:txBody>
          <a:bodyPr vert="horz" lIns="0" tIns="0" rIns="0" bIns="0" rtlCol="0">
            <a:noAutofit/>
          </a:bodyPr>
          <a:lstStyle/>
          <a:p>
            <a:pPr algn="r">
              <a:spcBef>
                <a:spcPts val="133"/>
              </a:spcBef>
              <a:buClr>
                <a:schemeClr val="accent1"/>
              </a:buClr>
              <a:buSzPct val="100000"/>
              <a:defRPr/>
            </a:pPr>
            <a:r>
              <a:rPr lang="de-DE" sz="1000" b="1"/>
              <a:t>DRÄXLMAIER Group</a:t>
            </a:r>
          </a:p>
        </p:txBody>
      </p:sp>
      <p:sp>
        <p:nvSpPr>
          <p:cNvPr id="30" name="Textplatzhalter 19">
            <a:extLst>
              <a:ext uri="{FF2B5EF4-FFF2-40B4-BE49-F238E27FC236}">
                <a16:creationId xmlns:a16="http://schemas.microsoft.com/office/drawing/2014/main" id="{10FB2AB1-9AA8-432E-85E5-3FE7D7410904}"/>
              </a:ext>
            </a:extLst>
          </p:cNvPr>
          <p:cNvSpPr>
            <a:spLocks noGrp="1"/>
          </p:cNvSpPr>
          <p:nvPr>
            <p:ph type="body" sz="quarter" idx="21" hasCustomPrompt="1"/>
          </p:nvPr>
        </p:nvSpPr>
        <p:spPr>
          <a:xfrm>
            <a:off x="6563995" y="2168120"/>
            <a:ext cx="1444544" cy="153888"/>
          </a:xfrm>
        </p:spPr>
        <p:txBody>
          <a:bodyPr>
            <a:noAutofit/>
          </a:bodyPr>
          <a:lstStyle>
            <a:lvl1pPr algn="r">
              <a:defRPr sz="1000"/>
            </a:lvl1pPr>
          </a:lstStyle>
          <a:p>
            <a:pPr lvl="0"/>
            <a:r>
              <a:rPr lang="de-DE"/>
              <a:t>Company</a:t>
            </a:r>
          </a:p>
        </p:txBody>
      </p:sp>
      <p:sp>
        <p:nvSpPr>
          <p:cNvPr id="31" name="Textplatzhalter 19">
            <a:extLst>
              <a:ext uri="{FF2B5EF4-FFF2-40B4-BE49-F238E27FC236}">
                <a16:creationId xmlns:a16="http://schemas.microsoft.com/office/drawing/2014/main" id="{783DEBE8-AECE-46B7-AA36-CC2BC8335209}"/>
              </a:ext>
            </a:extLst>
          </p:cNvPr>
          <p:cNvSpPr>
            <a:spLocks noGrp="1"/>
          </p:cNvSpPr>
          <p:nvPr>
            <p:ph type="body" sz="quarter" idx="22" hasCustomPrompt="1"/>
          </p:nvPr>
        </p:nvSpPr>
        <p:spPr>
          <a:xfrm>
            <a:off x="6563995" y="2420323"/>
            <a:ext cx="1444544" cy="858709"/>
          </a:xfrm>
        </p:spPr>
        <p:txBody>
          <a:bodyPr>
            <a:noAutofit/>
          </a:bodyPr>
          <a:lstStyle>
            <a:lvl1pPr algn="r">
              <a:defRPr sz="1000"/>
            </a:lvl1pPr>
          </a:lstStyle>
          <a:p>
            <a:pPr lvl="0"/>
            <a:r>
              <a:rPr lang="de-DE" err="1"/>
              <a:t>Address</a:t>
            </a:r>
            <a:endParaRPr lang="de-DE"/>
          </a:p>
        </p:txBody>
      </p:sp>
      <p:sp>
        <p:nvSpPr>
          <p:cNvPr id="29" name="Textfeld 28">
            <a:extLst>
              <a:ext uri="{FF2B5EF4-FFF2-40B4-BE49-F238E27FC236}">
                <a16:creationId xmlns:a16="http://schemas.microsoft.com/office/drawing/2014/main" id="{05C0C686-F0AA-4DDE-BD1A-DB3FCAEB0E63}"/>
              </a:ext>
            </a:extLst>
          </p:cNvPr>
          <p:cNvSpPr txBox="1"/>
          <p:nvPr/>
        </p:nvSpPr>
        <p:spPr>
          <a:xfrm>
            <a:off x="4186006" y="2724163"/>
            <a:ext cx="180821" cy="153888"/>
          </a:xfrm>
          <a:prstGeom prst="rect">
            <a:avLst/>
          </a:prstGeom>
        </p:spPr>
        <p:txBody>
          <a:bodyPr vert="horz" lIns="0" tIns="0" rIns="0" bIns="0" rtlCol="0">
            <a:noAutofit/>
          </a:bodyPr>
          <a:lstStyle>
            <a:lvl1pPr lvl="0">
              <a:defRPr sz="1000"/>
            </a:lvl1pPr>
            <a:lvl6pPr marL="2194560" indent="-243840">
              <a:spcBef>
                <a:spcPts val="400"/>
              </a:spcBef>
              <a:buClr>
                <a:srgbClr val="9FB8CD">
                  <a:shade val="75000"/>
                </a:srgbClr>
              </a:buClr>
              <a:buSzPct val="75000"/>
              <a:buFont typeface="Wingdings 3"/>
              <a:buChar char=""/>
              <a:defRPr kumimoji="0" lang="en-US" sz="2100" smtClean="0"/>
            </a:lvl6pPr>
            <a:lvl7pPr marL="2438400" indent="-243840">
              <a:spcBef>
                <a:spcPts val="400"/>
              </a:spcBef>
              <a:buClr>
                <a:srgbClr val="727CA3">
                  <a:shade val="75000"/>
                </a:srgbClr>
              </a:buClr>
              <a:buSzPct val="75000"/>
              <a:buFont typeface="Wingdings 3"/>
              <a:buChar char=""/>
              <a:defRPr kumimoji="0" lang="en-US" sz="1900" smtClean="0"/>
            </a:lvl7pPr>
            <a:lvl8pPr marL="2682239" indent="-243840">
              <a:spcBef>
                <a:spcPts val="400"/>
              </a:spcBef>
              <a:buClr>
                <a:prstClr val="white">
                  <a:shade val="50000"/>
                </a:prstClr>
              </a:buClr>
              <a:buSzPct val="75000"/>
              <a:buFont typeface="Wingdings 3"/>
              <a:buChar char=""/>
              <a:defRPr kumimoji="0" lang="en-US" sz="1900" smtClean="0"/>
            </a:lvl8pPr>
            <a:lvl9pPr marL="2926080" indent="-243840">
              <a:spcBef>
                <a:spcPts val="400"/>
              </a:spcBef>
              <a:buClr>
                <a:srgbClr val="9FB8CD"/>
              </a:buClr>
              <a:buSzPct val="75000"/>
              <a:buFont typeface="Wingdings 3"/>
              <a:buChar char=""/>
              <a:defRPr kumimoji="0" lang="en-US" sz="1600" smtClean="0"/>
            </a:lvl9pPr>
          </a:lstStyle>
          <a:p>
            <a:pPr lvl="0"/>
            <a:r>
              <a:rPr lang="de-DE"/>
              <a:t>T</a:t>
            </a:r>
          </a:p>
        </p:txBody>
      </p:sp>
    </p:spTree>
    <p:extLst>
      <p:ext uri="{BB962C8B-B14F-4D97-AF65-F5344CB8AC3E}">
        <p14:creationId xmlns:p14="http://schemas.microsoft.com/office/powerpoint/2010/main" val="13293848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hapter">
    <p:spTree>
      <p:nvGrpSpPr>
        <p:cNvPr id="1" name=""/>
        <p:cNvGrpSpPr/>
        <p:nvPr/>
      </p:nvGrpSpPr>
      <p:grpSpPr>
        <a:xfrm>
          <a:off x="0" y="0"/>
          <a:ext cx="0" cy="0"/>
          <a:chOff x="0" y="0"/>
          <a:chExt cx="0" cy="0"/>
        </a:xfrm>
      </p:grpSpPr>
      <p:sp>
        <p:nvSpPr>
          <p:cNvPr id="6" name="Titel 1"/>
          <p:cNvSpPr>
            <a:spLocks noGrp="1"/>
          </p:cNvSpPr>
          <p:nvPr>
            <p:ph type="title" hasCustomPrompt="1"/>
          </p:nvPr>
        </p:nvSpPr>
        <p:spPr>
          <a:xfrm>
            <a:off x="324001" y="2448789"/>
            <a:ext cx="11545587" cy="1732452"/>
          </a:xfrm>
        </p:spPr>
        <p:txBody>
          <a:bodyPr tIns="72000" bIns="72000" anchor="b"/>
          <a:lstStyle>
            <a:lvl1pPr>
              <a:defRPr sz="6000">
                <a:solidFill>
                  <a:schemeClr val="tx1"/>
                </a:solidFill>
              </a:defRPr>
            </a:lvl1pPr>
          </a:lstStyle>
          <a:p>
            <a:r>
              <a:rPr lang="de-DE"/>
              <a:t>Chapter</a:t>
            </a:r>
          </a:p>
        </p:txBody>
      </p:sp>
      <p:cxnSp>
        <p:nvCxnSpPr>
          <p:cNvPr id="9" name="Gerade Verbindung 8"/>
          <p:cNvCxnSpPr/>
          <p:nvPr/>
        </p:nvCxnSpPr>
        <p:spPr>
          <a:xfrm>
            <a:off x="322263" y="4181241"/>
            <a:ext cx="11545587"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7D97B42C-3192-4134-B511-357F386DDB0A}"/>
              </a:ext>
            </a:extLst>
          </p:cNvPr>
          <p:cNvSpPr>
            <a:spLocks noGrp="1"/>
          </p:cNvSpPr>
          <p:nvPr>
            <p:ph type="dt" sz="half" idx="10"/>
          </p:nvPr>
        </p:nvSpPr>
        <p:spPr/>
        <p:txBody>
          <a:bodyPr/>
          <a:lstStyle/>
          <a:p>
            <a:r>
              <a:rPr lang="de-DE"/>
              <a:t>07.10.2022 | Workshop DAR | Mackuth, Buchner, Hasslbauer, Schmideder</a:t>
            </a:r>
            <a:endParaRPr lang="en-GB"/>
          </a:p>
        </p:txBody>
      </p:sp>
      <p:sp>
        <p:nvSpPr>
          <p:cNvPr id="5" name="Slide Number Placeholder 4">
            <a:extLst>
              <a:ext uri="{FF2B5EF4-FFF2-40B4-BE49-F238E27FC236}">
                <a16:creationId xmlns:a16="http://schemas.microsoft.com/office/drawing/2014/main" id="{358F1810-3E2A-4197-8229-3D617F5FC0EA}"/>
              </a:ext>
            </a:extLst>
          </p:cNvPr>
          <p:cNvSpPr>
            <a:spLocks noGrp="1"/>
          </p:cNvSpPr>
          <p:nvPr>
            <p:ph type="sldNum" sz="quarter" idx="12"/>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27204354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5F184A6-30CF-4A21-8339-795A59ABA5E5}"/>
              </a:ext>
            </a:extLst>
          </p:cNvPr>
          <p:cNvSpPr/>
          <p:nvPr/>
        </p:nvSpPr>
        <p:spPr>
          <a:xfrm>
            <a:off x="0" y="0"/>
            <a:ext cx="12195175" cy="6858000"/>
          </a:xfrm>
          <a:prstGeom prst="rect">
            <a:avLst/>
          </a:prstGeom>
          <a:gradFill>
            <a:gsLst>
              <a:gs pos="0">
                <a:srgbClr val="EAEAEA"/>
              </a:gs>
              <a:gs pos="50000">
                <a:srgbClr val="FDFDFD"/>
              </a:gs>
              <a:gs pos="100000">
                <a:srgbClr val="EAEAE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GB" err="1"/>
          </a:p>
        </p:txBody>
      </p:sp>
      <p:sp>
        <p:nvSpPr>
          <p:cNvPr id="18" name="Titel 7"/>
          <p:cNvSpPr txBox="1">
            <a:spLocks/>
          </p:cNvSpPr>
          <p:nvPr/>
        </p:nvSpPr>
        <p:spPr>
          <a:xfrm>
            <a:off x="240060" y="6125740"/>
            <a:ext cx="11715050" cy="525813"/>
          </a:xfrm>
          <a:prstGeom prst="rect">
            <a:avLst/>
          </a:prstGeom>
          <a:solidFill>
            <a:schemeClr val="bg1"/>
          </a:solidFill>
          <a:effectLst/>
        </p:spPr>
        <p:txBody>
          <a:bodyPr vert="horz" lIns="239992" tIns="119996" rIns="239992" bIns="719977" anchor="t" anchorCtr="0">
            <a:noAutofit/>
          </a:bodyPr>
          <a:lstStyle>
            <a:lvl1pPr algn="l" rtl="0" eaLnBrk="1" latinLnBrk="0" hangingPunct="1">
              <a:lnSpc>
                <a:spcPct val="100000"/>
              </a:lnSpc>
              <a:spcBef>
                <a:spcPct val="0"/>
              </a:spcBef>
              <a:spcAft>
                <a:spcPts val="600"/>
              </a:spcAft>
              <a:buNone/>
              <a:defRPr kumimoji="0" sz="3000" b="1" kern="1200">
                <a:solidFill>
                  <a:schemeClr val="tx1"/>
                </a:solidFill>
                <a:latin typeface="+mj-lt"/>
                <a:ea typeface="+mj-ea"/>
                <a:cs typeface="+mj-cs"/>
              </a:defRPr>
            </a:lvl1pPr>
          </a:lstStyle>
          <a:p>
            <a:endParaRPr lang="en-US" sz="2999"/>
          </a:p>
        </p:txBody>
      </p:sp>
      <p:pic>
        <p:nvPicPr>
          <p:cNvPr id="6" name="Picture 5" descr="A picture containing person&#10;&#10;Description automatically generated">
            <a:extLst>
              <a:ext uri="{FF2B5EF4-FFF2-40B4-BE49-F238E27FC236}">
                <a16:creationId xmlns:a16="http://schemas.microsoft.com/office/drawing/2014/main" id="{D23BA006-94A1-4747-BFB6-5CC078C03686}"/>
              </a:ext>
            </a:extLst>
          </p:cNvPr>
          <p:cNvPicPr>
            <a:picLocks noChangeAspect="1"/>
          </p:cNvPicPr>
          <p:nvPr/>
        </p:nvPicPr>
        <p:blipFill>
          <a:blip r:embed="rId2"/>
          <a:stretch>
            <a:fillRect/>
          </a:stretch>
        </p:blipFill>
        <p:spPr>
          <a:xfrm>
            <a:off x="1500542" y="471600"/>
            <a:ext cx="9194091" cy="4532400"/>
          </a:xfrm>
          <a:prstGeom prst="rect">
            <a:avLst/>
          </a:prstGeom>
        </p:spPr>
      </p:pic>
      <p:sp>
        <p:nvSpPr>
          <p:cNvPr id="3" name="Rechteck 2">
            <a:extLst>
              <a:ext uri="{FF2B5EF4-FFF2-40B4-BE49-F238E27FC236}">
                <a16:creationId xmlns:a16="http://schemas.microsoft.com/office/drawing/2014/main" id="{F398D452-0D2C-433A-BC8E-9C006A4F7BD6}"/>
              </a:ext>
            </a:extLst>
          </p:cNvPr>
          <p:cNvSpPr/>
          <p:nvPr/>
        </p:nvSpPr>
        <p:spPr>
          <a:xfrm>
            <a:off x="240059" y="4773150"/>
            <a:ext cx="11715050" cy="18784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itel 7"/>
          <p:cNvSpPr>
            <a:spLocks noGrp="1"/>
          </p:cNvSpPr>
          <p:nvPr>
            <p:ph type="ctrTitle"/>
          </p:nvPr>
        </p:nvSpPr>
        <p:spPr>
          <a:xfrm>
            <a:off x="240060" y="4773150"/>
            <a:ext cx="11715050" cy="1352591"/>
          </a:xfrm>
          <a:noFill/>
          <a:effectLst/>
        </p:spPr>
        <p:txBody>
          <a:bodyPr lIns="240048" tIns="120024" rIns="240048" bIns="720144" anchor="t" anchorCtr="0">
            <a:noAutofit/>
          </a:bodyPr>
          <a:lstStyle>
            <a:lvl1pPr algn="l">
              <a:defRPr sz="4000" baseline="0">
                <a:solidFill>
                  <a:schemeClr val="accent1"/>
                </a:solidFill>
              </a:defRPr>
            </a:lvl1pPr>
          </a:lstStyle>
          <a:p>
            <a:r>
              <a:rPr kumimoji="0" lang="de-DE"/>
              <a:t>Mastertitelformat bearbeiten</a:t>
            </a:r>
            <a:endParaRPr kumimoji="0" lang="en-US"/>
          </a:p>
        </p:txBody>
      </p:sp>
      <p:sp>
        <p:nvSpPr>
          <p:cNvPr id="15" name="Untertitel 8"/>
          <p:cNvSpPr>
            <a:spLocks noGrp="1"/>
          </p:cNvSpPr>
          <p:nvPr>
            <p:ph type="subTitle" idx="1"/>
          </p:nvPr>
        </p:nvSpPr>
        <p:spPr>
          <a:xfrm>
            <a:off x="494228" y="5533370"/>
            <a:ext cx="11236559" cy="360000"/>
          </a:xfrm>
          <a:prstGeom prst="rect">
            <a:avLst/>
          </a:prstGeom>
          <a:noFill/>
        </p:spPr>
        <p:txBody>
          <a:bodyPr>
            <a:noAutofit/>
          </a:bodyPr>
          <a:lstStyle>
            <a:lvl1pPr marL="0" indent="0" algn="l">
              <a:spcBef>
                <a:spcPts val="0"/>
              </a:spcBef>
              <a:buNone/>
              <a:defRPr kumimoji="0" lang="de-DE" sz="2100" kern="1200" baseline="0" dirty="0" smtClean="0">
                <a:solidFill>
                  <a:schemeClr val="tx2"/>
                </a:solidFill>
                <a:latin typeface="+mj-lt"/>
                <a:ea typeface="+mj-ea"/>
                <a:cs typeface="+mj-cs"/>
              </a:defRPr>
            </a:lvl1pPr>
            <a:lvl2pPr marL="609600" indent="0" algn="ctr">
              <a:buNone/>
            </a:lvl2pPr>
            <a:lvl3pPr marL="1219200" indent="0" algn="ctr">
              <a:buNone/>
            </a:lvl3pPr>
            <a:lvl4pPr marL="1828800" indent="0" algn="ctr">
              <a:buNone/>
            </a:lvl4pPr>
            <a:lvl5pPr marL="2438400" indent="0" algn="ctr">
              <a:buNone/>
            </a:lvl5pPr>
            <a:lvl6pPr marL="3048000" indent="0" algn="ctr">
              <a:buNone/>
            </a:lvl6pPr>
            <a:lvl7pPr marL="3657600" indent="0" algn="ctr">
              <a:buNone/>
            </a:lvl7pPr>
            <a:lvl8pPr marL="4267199" indent="0" algn="ctr">
              <a:buNone/>
            </a:lvl8pPr>
            <a:lvl9pPr marL="4876799" indent="0" algn="ctr">
              <a:buNone/>
            </a:lvl9pPr>
          </a:lstStyle>
          <a:p>
            <a:r>
              <a:rPr kumimoji="0" lang="de-DE"/>
              <a:t>Master-Untertitelformat bearbeiten</a:t>
            </a:r>
            <a:endParaRPr kumimoji="0" lang="en-US"/>
          </a:p>
        </p:txBody>
      </p:sp>
      <p:sp>
        <p:nvSpPr>
          <p:cNvPr id="11" name="Datumsplatzhalter 13"/>
          <p:cNvSpPr>
            <a:spLocks noGrp="1"/>
          </p:cNvSpPr>
          <p:nvPr>
            <p:ph type="dt" sz="half" idx="2"/>
          </p:nvPr>
        </p:nvSpPr>
        <p:spPr>
          <a:xfrm>
            <a:off x="494226" y="6256020"/>
            <a:ext cx="9189036" cy="121334"/>
          </a:xfrm>
          <a:prstGeom prst="rect">
            <a:avLst/>
          </a:prstGeom>
        </p:spPr>
        <p:txBody>
          <a:bodyPr lIns="0" anchor="ctr" anchorCtr="0"/>
          <a:lstStyle>
            <a:lvl1pPr marL="0" algn="l" defTabSz="1219200" rtl="0" eaLnBrk="1" latinLnBrk="0" hangingPunct="1">
              <a:defRPr lang="de-DE" sz="700" kern="1200" smtClean="0">
                <a:solidFill>
                  <a:schemeClr val="accent2"/>
                </a:solidFill>
                <a:latin typeface="+mn-lt"/>
                <a:ea typeface="+mn-ea"/>
                <a:cs typeface="+mn-cs"/>
              </a:defRPr>
            </a:lvl1pPr>
          </a:lstStyle>
          <a:p>
            <a:r>
              <a:rPr lang="de-DE"/>
              <a:t>07.10.2022 | Workshop DAR | Mackuth, Buchner, Hasslbauer, Schmideder</a:t>
            </a:r>
            <a:endParaRPr lang="en-GB"/>
          </a:p>
        </p:txBody>
      </p:sp>
      <p:pic>
        <p:nvPicPr>
          <p:cNvPr id="48" name="Bild 20" descr="DRX_LO1407_RGB_RZ.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73588" y="324000"/>
            <a:ext cx="1296000" cy="550657"/>
          </a:xfrm>
          <a:prstGeom prst="rect">
            <a:avLst/>
          </a:prstGeom>
        </p:spPr>
      </p:pic>
      <p:pic>
        <p:nvPicPr>
          <p:cNvPr id="50" name="Bild 19" descr="DRX_LO1407_Claim_RGB_RZ.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3588" y="6404559"/>
            <a:ext cx="1296000" cy="107972"/>
          </a:xfrm>
          <a:prstGeom prst="rect">
            <a:avLst/>
          </a:prstGeom>
        </p:spPr>
      </p:pic>
      <p:cxnSp>
        <p:nvCxnSpPr>
          <p:cNvPr id="51" name="Gerade Verbindung 50"/>
          <p:cNvCxnSpPr/>
          <p:nvPr/>
        </p:nvCxnSpPr>
        <p:spPr>
          <a:xfrm>
            <a:off x="239674" y="6199176"/>
            <a:ext cx="1171582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094260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Conten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574617-1C2F-4AFD-B402-0EE9ED9EB681}"/>
              </a:ext>
            </a:extLst>
          </p:cNvPr>
          <p:cNvSpPr>
            <a:spLocks noGrp="1"/>
          </p:cNvSpPr>
          <p:nvPr>
            <p:ph type="title"/>
          </p:nvPr>
        </p:nvSpPr>
        <p:spPr/>
        <p:txBody>
          <a:bodyPr/>
          <a:lstStyle>
            <a:lvl1pPr>
              <a:defRPr sz="2700"/>
            </a:lvl1pPr>
          </a:lstStyle>
          <a:p>
            <a:r>
              <a:rPr lang="de-DE"/>
              <a:t>Mastertitelformat bearbeiten</a:t>
            </a:r>
          </a:p>
        </p:txBody>
      </p:sp>
      <p:sp>
        <p:nvSpPr>
          <p:cNvPr id="6" name="Inhaltsplatzhalter 5">
            <a:extLst>
              <a:ext uri="{FF2B5EF4-FFF2-40B4-BE49-F238E27FC236}">
                <a16:creationId xmlns:a16="http://schemas.microsoft.com/office/drawing/2014/main" id="{3B62EF97-48E6-4AC0-AE53-0F979C519C58}"/>
              </a:ext>
            </a:extLst>
          </p:cNvPr>
          <p:cNvSpPr>
            <a:spLocks noGrp="1"/>
          </p:cNvSpPr>
          <p:nvPr>
            <p:ph sz="quarter" idx="10"/>
          </p:nvPr>
        </p:nvSpPr>
        <p:spPr>
          <a:xfrm>
            <a:off x="322263" y="1525588"/>
            <a:ext cx="11547325" cy="4783137"/>
          </a:xfrm>
        </p:spPr>
        <p:txBody>
          <a:bodyPr/>
          <a:lstStyle>
            <a:lvl1pPr>
              <a:defRPr/>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e Placeholder 3">
            <a:extLst>
              <a:ext uri="{FF2B5EF4-FFF2-40B4-BE49-F238E27FC236}">
                <a16:creationId xmlns:a16="http://schemas.microsoft.com/office/drawing/2014/main" id="{844580E7-AD6F-4947-879D-158F0D9AE37E}"/>
              </a:ext>
            </a:extLst>
          </p:cNvPr>
          <p:cNvSpPr>
            <a:spLocks noGrp="1"/>
          </p:cNvSpPr>
          <p:nvPr>
            <p:ph type="dt" sz="half" idx="11"/>
          </p:nvPr>
        </p:nvSpPr>
        <p:spPr/>
        <p:txBody>
          <a:bodyPr/>
          <a:lstStyle/>
          <a:p>
            <a:r>
              <a:rPr lang="de-DE"/>
              <a:t>07.10.2022 | Workshop DAR | Mackuth, Buchner, Hasslbauer, Schmideder</a:t>
            </a:r>
            <a:endParaRPr lang="en-GB"/>
          </a:p>
        </p:txBody>
      </p:sp>
      <p:sp>
        <p:nvSpPr>
          <p:cNvPr id="7" name="Slide Number Placeholder 6">
            <a:extLst>
              <a:ext uri="{FF2B5EF4-FFF2-40B4-BE49-F238E27FC236}">
                <a16:creationId xmlns:a16="http://schemas.microsoft.com/office/drawing/2014/main" id="{F833AC7D-9CE6-4A14-91D6-3CF036E568CE}"/>
              </a:ext>
            </a:extLst>
          </p:cNvPr>
          <p:cNvSpPr>
            <a:spLocks noGrp="1"/>
          </p:cNvSpPr>
          <p:nvPr>
            <p:ph type="sldNum" sz="quarter" idx="13"/>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270226915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Subtitle, Content">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4932ED2A-326E-49EE-BC82-7EF9E744C1EC}"/>
              </a:ext>
            </a:extLst>
          </p:cNvPr>
          <p:cNvSpPr>
            <a:spLocks noGrp="1"/>
          </p:cNvSpPr>
          <p:nvPr>
            <p:ph type="body" sz="quarter" idx="10"/>
          </p:nvPr>
        </p:nvSpPr>
        <p:spPr>
          <a:xfrm>
            <a:off x="324001" y="1035824"/>
            <a:ext cx="9698038" cy="365939"/>
          </a:xfrm>
        </p:spPr>
        <p:txBody>
          <a:bodyPr bIns="57600" anchor="t" anchorCtr="0">
            <a:spAutoFit/>
          </a:bodyPr>
          <a:lstStyle>
            <a:lvl1pPr>
              <a:defRPr b="1"/>
            </a:lvl1pPr>
          </a:lstStyle>
          <a:p>
            <a:pPr lvl="0"/>
            <a:r>
              <a:rPr lang="de-DE"/>
              <a:t>Mastertextformat bearbeiten</a:t>
            </a:r>
          </a:p>
        </p:txBody>
      </p:sp>
      <p:sp>
        <p:nvSpPr>
          <p:cNvPr id="4" name="Titel 3">
            <a:extLst>
              <a:ext uri="{FF2B5EF4-FFF2-40B4-BE49-F238E27FC236}">
                <a16:creationId xmlns:a16="http://schemas.microsoft.com/office/drawing/2014/main" id="{B26A37EC-14BE-4C6F-AF7B-89CDA6E90A0C}"/>
              </a:ext>
            </a:extLst>
          </p:cNvPr>
          <p:cNvSpPr>
            <a:spLocks noGrp="1"/>
          </p:cNvSpPr>
          <p:nvPr>
            <p:ph type="title"/>
          </p:nvPr>
        </p:nvSpPr>
        <p:spPr>
          <a:xfrm>
            <a:off x="324000" y="539600"/>
            <a:ext cx="9697138" cy="415370"/>
          </a:xfrm>
        </p:spPr>
        <p:txBody>
          <a:bodyPr>
            <a:noAutofit/>
          </a:bodyPr>
          <a:lstStyle>
            <a:lvl1pPr>
              <a:defRPr sz="2700"/>
            </a:lvl1pPr>
          </a:lstStyle>
          <a:p>
            <a:r>
              <a:rPr lang="de-DE"/>
              <a:t>Mastertitelformat bearbeiten</a:t>
            </a:r>
          </a:p>
        </p:txBody>
      </p:sp>
      <p:sp>
        <p:nvSpPr>
          <p:cNvPr id="13" name="Inhaltsplatzhalter 5">
            <a:extLst>
              <a:ext uri="{FF2B5EF4-FFF2-40B4-BE49-F238E27FC236}">
                <a16:creationId xmlns:a16="http://schemas.microsoft.com/office/drawing/2014/main" id="{176B9DA7-F8F6-48F6-A234-C6F4B7EFEF50}"/>
              </a:ext>
            </a:extLst>
          </p:cNvPr>
          <p:cNvSpPr>
            <a:spLocks noGrp="1"/>
          </p:cNvSpPr>
          <p:nvPr>
            <p:ph sz="quarter" idx="11"/>
          </p:nvPr>
        </p:nvSpPr>
        <p:spPr>
          <a:xfrm>
            <a:off x="322263" y="1525588"/>
            <a:ext cx="11547325" cy="478313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e Placeholder 4">
            <a:extLst>
              <a:ext uri="{FF2B5EF4-FFF2-40B4-BE49-F238E27FC236}">
                <a16:creationId xmlns:a16="http://schemas.microsoft.com/office/drawing/2014/main" id="{77B42C5D-44B2-4230-A082-4509C89AE752}"/>
              </a:ext>
            </a:extLst>
          </p:cNvPr>
          <p:cNvSpPr>
            <a:spLocks noGrp="1"/>
          </p:cNvSpPr>
          <p:nvPr>
            <p:ph type="dt" sz="half" idx="12"/>
          </p:nvPr>
        </p:nvSpPr>
        <p:spPr/>
        <p:txBody>
          <a:bodyPr/>
          <a:lstStyle/>
          <a:p>
            <a:r>
              <a:rPr lang="de-DE"/>
              <a:t>07.10.2022 | Workshop DAR | Mackuth, Buchner, Hasslbauer, Schmideder</a:t>
            </a:r>
            <a:endParaRPr lang="en-GB"/>
          </a:p>
        </p:txBody>
      </p:sp>
      <p:sp>
        <p:nvSpPr>
          <p:cNvPr id="7" name="Slide Number Placeholder 6">
            <a:extLst>
              <a:ext uri="{FF2B5EF4-FFF2-40B4-BE49-F238E27FC236}">
                <a16:creationId xmlns:a16="http://schemas.microsoft.com/office/drawing/2014/main" id="{299FE28A-F1FA-4671-86B8-072A3F025679}"/>
              </a:ext>
            </a:extLst>
          </p:cNvPr>
          <p:cNvSpPr>
            <a:spLocks noGrp="1"/>
          </p:cNvSpPr>
          <p:nvPr>
            <p:ph type="sldNum" sz="quarter" idx="14"/>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136543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Picture, Conten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574617-1C2F-4AFD-B402-0EE9ED9EB681}"/>
              </a:ext>
            </a:extLst>
          </p:cNvPr>
          <p:cNvSpPr>
            <a:spLocks noGrp="1"/>
          </p:cNvSpPr>
          <p:nvPr>
            <p:ph type="title"/>
          </p:nvPr>
        </p:nvSpPr>
        <p:spPr/>
        <p:txBody>
          <a:bodyPr/>
          <a:lstStyle>
            <a:lvl1pPr>
              <a:defRPr sz="2700"/>
            </a:lvl1pPr>
          </a:lstStyle>
          <a:p>
            <a:r>
              <a:rPr lang="de-DE"/>
              <a:t>Mastertitelformat bearbeiten</a:t>
            </a:r>
          </a:p>
        </p:txBody>
      </p:sp>
      <p:sp>
        <p:nvSpPr>
          <p:cNvPr id="4" name="Inhaltsplatzhalter 3">
            <a:extLst>
              <a:ext uri="{FF2B5EF4-FFF2-40B4-BE49-F238E27FC236}">
                <a16:creationId xmlns:a16="http://schemas.microsoft.com/office/drawing/2014/main" id="{17758379-639B-4BAE-8918-9F6FDF2318F9}"/>
              </a:ext>
            </a:extLst>
          </p:cNvPr>
          <p:cNvSpPr>
            <a:spLocks noGrp="1"/>
          </p:cNvSpPr>
          <p:nvPr>
            <p:ph sz="quarter" idx="10"/>
          </p:nvPr>
        </p:nvSpPr>
        <p:spPr>
          <a:xfrm>
            <a:off x="6276794" y="1525588"/>
            <a:ext cx="5592794" cy="478373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Bildplatzhalter 4">
            <a:extLst>
              <a:ext uri="{FF2B5EF4-FFF2-40B4-BE49-F238E27FC236}">
                <a16:creationId xmlns:a16="http://schemas.microsoft.com/office/drawing/2014/main" id="{37991470-7FC2-4312-A525-2E8AF634381E}"/>
              </a:ext>
            </a:extLst>
          </p:cNvPr>
          <p:cNvSpPr>
            <a:spLocks noGrp="1"/>
          </p:cNvSpPr>
          <p:nvPr>
            <p:ph type="pic" sz="quarter" idx="11"/>
          </p:nvPr>
        </p:nvSpPr>
        <p:spPr>
          <a:xfrm>
            <a:off x="1" y="1525588"/>
            <a:ext cx="5918200" cy="4852352"/>
          </a:xfrm>
        </p:spPr>
        <p:txBody>
          <a:bodyPr/>
          <a:lstStyle/>
          <a:p>
            <a:r>
              <a:rPr lang="de-DE"/>
              <a:t>Bild durch Klicken auf Symbol hinzufügen</a:t>
            </a:r>
          </a:p>
        </p:txBody>
      </p:sp>
      <p:sp>
        <p:nvSpPr>
          <p:cNvPr id="6" name="Date Placeholder 5">
            <a:extLst>
              <a:ext uri="{FF2B5EF4-FFF2-40B4-BE49-F238E27FC236}">
                <a16:creationId xmlns:a16="http://schemas.microsoft.com/office/drawing/2014/main" id="{74EED4C3-5854-43F9-8EB0-13492DD1CFA1}"/>
              </a:ext>
            </a:extLst>
          </p:cNvPr>
          <p:cNvSpPr>
            <a:spLocks noGrp="1"/>
          </p:cNvSpPr>
          <p:nvPr>
            <p:ph type="dt" sz="half" idx="12"/>
          </p:nvPr>
        </p:nvSpPr>
        <p:spPr/>
        <p:txBody>
          <a:bodyPr/>
          <a:lstStyle/>
          <a:p>
            <a:r>
              <a:rPr lang="de-DE"/>
              <a:t>07.10.2022 | Workshop DAR | Mackuth, Buchner, Hasslbauer, Schmideder</a:t>
            </a:r>
            <a:endParaRPr lang="en-GB"/>
          </a:p>
        </p:txBody>
      </p:sp>
      <p:sp>
        <p:nvSpPr>
          <p:cNvPr id="8" name="Slide Number Placeholder 7">
            <a:extLst>
              <a:ext uri="{FF2B5EF4-FFF2-40B4-BE49-F238E27FC236}">
                <a16:creationId xmlns:a16="http://schemas.microsoft.com/office/drawing/2014/main" id="{FEFB747C-4EF9-4F30-87A7-E00EB9E85245}"/>
              </a:ext>
            </a:extLst>
          </p:cNvPr>
          <p:cNvSpPr>
            <a:spLocks noGrp="1"/>
          </p:cNvSpPr>
          <p:nvPr>
            <p:ph type="sldNum" sz="quarter" idx="14"/>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1392198841"/>
      </p:ext>
    </p:extLst>
  </p:cSld>
  <p:clrMapOvr>
    <a:masterClrMapping/>
  </p:clrMapOvr>
  <p:extLst>
    <p:ext uri="{DCECCB84-F9BA-43D5-87BE-67443E8EF086}">
      <p15:sldGuideLst xmlns:p15="http://schemas.microsoft.com/office/powerpoint/2012/main">
        <p15:guide id="1" pos="3728">
          <p15:clr>
            <a:srgbClr val="FBAE40"/>
          </p15:clr>
        </p15:guide>
        <p15:guide id="2" pos="3954">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itle, 2 Conten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574617-1C2F-4AFD-B402-0EE9ED9EB681}"/>
              </a:ext>
            </a:extLst>
          </p:cNvPr>
          <p:cNvSpPr>
            <a:spLocks noGrp="1"/>
          </p:cNvSpPr>
          <p:nvPr>
            <p:ph type="title"/>
          </p:nvPr>
        </p:nvSpPr>
        <p:spPr/>
        <p:txBody>
          <a:bodyPr/>
          <a:lstStyle>
            <a:lvl1pPr>
              <a:defRPr sz="2700"/>
            </a:lvl1pPr>
          </a:lstStyle>
          <a:p>
            <a:r>
              <a:rPr lang="de-DE"/>
              <a:t>Mastertitelformat bearbeiten</a:t>
            </a:r>
          </a:p>
        </p:txBody>
      </p:sp>
      <p:sp>
        <p:nvSpPr>
          <p:cNvPr id="4" name="Inhaltsplatzhalter 3">
            <a:extLst>
              <a:ext uri="{FF2B5EF4-FFF2-40B4-BE49-F238E27FC236}">
                <a16:creationId xmlns:a16="http://schemas.microsoft.com/office/drawing/2014/main" id="{17758379-639B-4BAE-8918-9F6FDF2318F9}"/>
              </a:ext>
            </a:extLst>
          </p:cNvPr>
          <p:cNvSpPr>
            <a:spLocks noGrp="1"/>
          </p:cNvSpPr>
          <p:nvPr>
            <p:ph sz="quarter" idx="10"/>
          </p:nvPr>
        </p:nvSpPr>
        <p:spPr>
          <a:xfrm>
            <a:off x="6276794" y="1525588"/>
            <a:ext cx="5592794" cy="478373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Inhaltsplatzhalter 5">
            <a:extLst>
              <a:ext uri="{FF2B5EF4-FFF2-40B4-BE49-F238E27FC236}">
                <a16:creationId xmlns:a16="http://schemas.microsoft.com/office/drawing/2014/main" id="{27A25D9E-4184-40A3-AFED-F776780274D9}"/>
              </a:ext>
            </a:extLst>
          </p:cNvPr>
          <p:cNvSpPr>
            <a:spLocks noGrp="1"/>
          </p:cNvSpPr>
          <p:nvPr>
            <p:ph sz="quarter" idx="11"/>
          </p:nvPr>
        </p:nvSpPr>
        <p:spPr>
          <a:xfrm>
            <a:off x="322263" y="1525588"/>
            <a:ext cx="5592795" cy="478313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e Placeholder 4">
            <a:extLst>
              <a:ext uri="{FF2B5EF4-FFF2-40B4-BE49-F238E27FC236}">
                <a16:creationId xmlns:a16="http://schemas.microsoft.com/office/drawing/2014/main" id="{2DEBEF42-76C5-4CB2-946D-C42A75D41C7C}"/>
              </a:ext>
            </a:extLst>
          </p:cNvPr>
          <p:cNvSpPr>
            <a:spLocks noGrp="1"/>
          </p:cNvSpPr>
          <p:nvPr>
            <p:ph type="dt" sz="half" idx="12"/>
          </p:nvPr>
        </p:nvSpPr>
        <p:spPr/>
        <p:txBody>
          <a:bodyPr/>
          <a:lstStyle/>
          <a:p>
            <a:r>
              <a:rPr lang="de-DE"/>
              <a:t>07.10.2022 | Workshop DAR | Mackuth, Buchner, Hasslbauer, Schmideder</a:t>
            </a:r>
            <a:endParaRPr lang="en-GB"/>
          </a:p>
        </p:txBody>
      </p:sp>
      <p:sp>
        <p:nvSpPr>
          <p:cNvPr id="7" name="Slide Number Placeholder 6">
            <a:extLst>
              <a:ext uri="{FF2B5EF4-FFF2-40B4-BE49-F238E27FC236}">
                <a16:creationId xmlns:a16="http://schemas.microsoft.com/office/drawing/2014/main" id="{3AE0EA32-AD1A-4EE6-8708-BDD2DD22F816}"/>
              </a:ext>
            </a:extLst>
          </p:cNvPr>
          <p:cNvSpPr>
            <a:spLocks noGrp="1"/>
          </p:cNvSpPr>
          <p:nvPr>
            <p:ph type="sldNum" sz="quarter" idx="14"/>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1902261242"/>
      </p:ext>
    </p:extLst>
  </p:cSld>
  <p:clrMapOvr>
    <a:masterClrMapping/>
  </p:clrMapOvr>
  <p:extLst>
    <p:ext uri="{DCECCB84-F9BA-43D5-87BE-67443E8EF086}">
      <p15:sldGuideLst xmlns:p15="http://schemas.microsoft.com/office/powerpoint/2012/main">
        <p15:guide id="1" pos="3728">
          <p15:clr>
            <a:srgbClr val="FBAE40"/>
          </p15:clr>
        </p15:guide>
        <p15:guide id="2" pos="3954">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Subtitle, 2 Content">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4932ED2A-326E-49EE-BC82-7EF9E744C1EC}"/>
              </a:ext>
            </a:extLst>
          </p:cNvPr>
          <p:cNvSpPr>
            <a:spLocks noGrp="1"/>
          </p:cNvSpPr>
          <p:nvPr>
            <p:ph type="body" sz="quarter" idx="10"/>
          </p:nvPr>
        </p:nvSpPr>
        <p:spPr>
          <a:xfrm>
            <a:off x="324001" y="1035824"/>
            <a:ext cx="9698038" cy="365939"/>
          </a:xfrm>
        </p:spPr>
        <p:txBody>
          <a:bodyPr bIns="57600" anchor="t" anchorCtr="0">
            <a:spAutoFit/>
          </a:bodyPr>
          <a:lstStyle>
            <a:lvl1pPr>
              <a:defRPr b="1"/>
            </a:lvl1pPr>
          </a:lstStyle>
          <a:p>
            <a:pPr lvl="0"/>
            <a:r>
              <a:rPr lang="de-DE"/>
              <a:t>Mastertextformat bearbeiten</a:t>
            </a:r>
          </a:p>
        </p:txBody>
      </p:sp>
      <p:sp>
        <p:nvSpPr>
          <p:cNvPr id="4" name="Titel 3">
            <a:extLst>
              <a:ext uri="{FF2B5EF4-FFF2-40B4-BE49-F238E27FC236}">
                <a16:creationId xmlns:a16="http://schemas.microsoft.com/office/drawing/2014/main" id="{B26A37EC-14BE-4C6F-AF7B-89CDA6E90A0C}"/>
              </a:ext>
            </a:extLst>
          </p:cNvPr>
          <p:cNvSpPr>
            <a:spLocks noGrp="1"/>
          </p:cNvSpPr>
          <p:nvPr>
            <p:ph type="title"/>
          </p:nvPr>
        </p:nvSpPr>
        <p:spPr>
          <a:xfrm>
            <a:off x="324000" y="539600"/>
            <a:ext cx="9697138" cy="415370"/>
          </a:xfrm>
        </p:spPr>
        <p:txBody>
          <a:bodyPr>
            <a:noAutofit/>
          </a:bodyPr>
          <a:lstStyle>
            <a:lvl1pPr>
              <a:defRPr sz="2700"/>
            </a:lvl1pPr>
          </a:lstStyle>
          <a:p>
            <a:r>
              <a:rPr lang="de-DE"/>
              <a:t>Mastertitelformat bearbeiten</a:t>
            </a:r>
          </a:p>
        </p:txBody>
      </p:sp>
      <p:sp>
        <p:nvSpPr>
          <p:cNvPr id="10" name="Inhaltsplatzhalter 3">
            <a:extLst>
              <a:ext uri="{FF2B5EF4-FFF2-40B4-BE49-F238E27FC236}">
                <a16:creationId xmlns:a16="http://schemas.microsoft.com/office/drawing/2014/main" id="{1FFB7F91-C47F-45F3-97AF-6C1E4EBCD0E2}"/>
              </a:ext>
            </a:extLst>
          </p:cNvPr>
          <p:cNvSpPr>
            <a:spLocks noGrp="1"/>
          </p:cNvSpPr>
          <p:nvPr>
            <p:ph sz="quarter" idx="11"/>
          </p:nvPr>
        </p:nvSpPr>
        <p:spPr>
          <a:xfrm>
            <a:off x="6276794" y="1525588"/>
            <a:ext cx="5592794" cy="478373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Inhaltsplatzhalter 5">
            <a:extLst>
              <a:ext uri="{FF2B5EF4-FFF2-40B4-BE49-F238E27FC236}">
                <a16:creationId xmlns:a16="http://schemas.microsoft.com/office/drawing/2014/main" id="{86938B70-BEE5-4974-B243-A28B145B832F}"/>
              </a:ext>
            </a:extLst>
          </p:cNvPr>
          <p:cNvSpPr>
            <a:spLocks noGrp="1"/>
          </p:cNvSpPr>
          <p:nvPr>
            <p:ph sz="quarter" idx="12"/>
          </p:nvPr>
        </p:nvSpPr>
        <p:spPr>
          <a:xfrm>
            <a:off x="322263" y="1525588"/>
            <a:ext cx="5592795" cy="478313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Date Placeholder 5">
            <a:extLst>
              <a:ext uri="{FF2B5EF4-FFF2-40B4-BE49-F238E27FC236}">
                <a16:creationId xmlns:a16="http://schemas.microsoft.com/office/drawing/2014/main" id="{7902D302-3F20-478A-AFFD-105BCB023630}"/>
              </a:ext>
            </a:extLst>
          </p:cNvPr>
          <p:cNvSpPr>
            <a:spLocks noGrp="1"/>
          </p:cNvSpPr>
          <p:nvPr>
            <p:ph type="dt" sz="half" idx="13"/>
          </p:nvPr>
        </p:nvSpPr>
        <p:spPr/>
        <p:txBody>
          <a:bodyPr/>
          <a:lstStyle/>
          <a:p>
            <a:r>
              <a:rPr lang="de-DE"/>
              <a:t>07.10.2022 | Workshop DAR | Mackuth, Buchner, Hasslbauer, Schmideder</a:t>
            </a:r>
            <a:endParaRPr lang="en-GB"/>
          </a:p>
        </p:txBody>
      </p:sp>
      <p:sp>
        <p:nvSpPr>
          <p:cNvPr id="8" name="Slide Number Placeholder 7">
            <a:extLst>
              <a:ext uri="{FF2B5EF4-FFF2-40B4-BE49-F238E27FC236}">
                <a16:creationId xmlns:a16="http://schemas.microsoft.com/office/drawing/2014/main" id="{AF9B5730-502B-4B2B-B905-F1EB95369D8A}"/>
              </a:ext>
            </a:extLst>
          </p:cNvPr>
          <p:cNvSpPr>
            <a:spLocks noGrp="1"/>
          </p:cNvSpPr>
          <p:nvPr>
            <p:ph type="sldNum" sz="quarter" idx="15"/>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3580476711"/>
      </p:ext>
    </p:extLst>
  </p:cSld>
  <p:clrMapOvr>
    <a:masterClrMapping/>
  </p:clrMapOvr>
  <p:extLst>
    <p:ext uri="{DCECCB84-F9BA-43D5-87BE-67443E8EF086}">
      <p15:sldGuideLst xmlns:p15="http://schemas.microsoft.com/office/powerpoint/2012/main">
        <p15:guide id="1" pos="3728">
          <p15:clr>
            <a:srgbClr val="FBAE40"/>
          </p15:clr>
        </p15:guide>
        <p15:guide id="2" pos="3954">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Picture, Conten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574617-1C2F-4AFD-B402-0EE9ED9EB681}"/>
              </a:ext>
            </a:extLst>
          </p:cNvPr>
          <p:cNvSpPr>
            <a:spLocks noGrp="1"/>
          </p:cNvSpPr>
          <p:nvPr>
            <p:ph type="title"/>
          </p:nvPr>
        </p:nvSpPr>
        <p:spPr/>
        <p:txBody>
          <a:bodyPr/>
          <a:lstStyle>
            <a:lvl1pPr>
              <a:defRPr sz="2700"/>
            </a:lvl1pPr>
          </a:lstStyle>
          <a:p>
            <a:r>
              <a:rPr lang="de-DE"/>
              <a:t>Mastertitelformat bearbeiten</a:t>
            </a:r>
          </a:p>
        </p:txBody>
      </p:sp>
      <p:sp>
        <p:nvSpPr>
          <p:cNvPr id="4" name="Inhaltsplatzhalter 3">
            <a:extLst>
              <a:ext uri="{FF2B5EF4-FFF2-40B4-BE49-F238E27FC236}">
                <a16:creationId xmlns:a16="http://schemas.microsoft.com/office/drawing/2014/main" id="{17758379-639B-4BAE-8918-9F6FDF2318F9}"/>
              </a:ext>
            </a:extLst>
          </p:cNvPr>
          <p:cNvSpPr>
            <a:spLocks noGrp="1"/>
          </p:cNvSpPr>
          <p:nvPr>
            <p:ph sz="quarter" idx="10"/>
          </p:nvPr>
        </p:nvSpPr>
        <p:spPr>
          <a:xfrm>
            <a:off x="6276794" y="1525588"/>
            <a:ext cx="5592794" cy="478373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Bildplatzhalter 4">
            <a:extLst>
              <a:ext uri="{FF2B5EF4-FFF2-40B4-BE49-F238E27FC236}">
                <a16:creationId xmlns:a16="http://schemas.microsoft.com/office/drawing/2014/main" id="{37991470-7FC2-4312-A525-2E8AF634381E}"/>
              </a:ext>
            </a:extLst>
          </p:cNvPr>
          <p:cNvSpPr>
            <a:spLocks noGrp="1"/>
          </p:cNvSpPr>
          <p:nvPr>
            <p:ph type="pic" sz="quarter" idx="11"/>
          </p:nvPr>
        </p:nvSpPr>
        <p:spPr>
          <a:xfrm>
            <a:off x="1" y="1525588"/>
            <a:ext cx="5918200" cy="4852352"/>
          </a:xfrm>
        </p:spPr>
        <p:txBody>
          <a:bodyPr/>
          <a:lstStyle/>
          <a:p>
            <a:r>
              <a:rPr lang="de-DE"/>
              <a:t>Bild durch Klicken auf Symbol hinzufügen</a:t>
            </a:r>
          </a:p>
        </p:txBody>
      </p:sp>
      <p:sp>
        <p:nvSpPr>
          <p:cNvPr id="6" name="Date Placeholder 5">
            <a:extLst>
              <a:ext uri="{FF2B5EF4-FFF2-40B4-BE49-F238E27FC236}">
                <a16:creationId xmlns:a16="http://schemas.microsoft.com/office/drawing/2014/main" id="{74EED4C3-5854-43F9-8EB0-13492DD1CFA1}"/>
              </a:ext>
            </a:extLst>
          </p:cNvPr>
          <p:cNvSpPr>
            <a:spLocks noGrp="1"/>
          </p:cNvSpPr>
          <p:nvPr>
            <p:ph type="dt" sz="half" idx="12"/>
          </p:nvPr>
        </p:nvSpPr>
        <p:spPr/>
        <p:txBody>
          <a:bodyPr/>
          <a:lstStyle/>
          <a:p>
            <a:r>
              <a:rPr lang="de-DE"/>
              <a:t>07.10.2022 | Workshop DAR | Mackuth, Buchner, Hasslbauer, Schmideder</a:t>
            </a:r>
            <a:endParaRPr lang="en-GB"/>
          </a:p>
        </p:txBody>
      </p:sp>
      <p:sp>
        <p:nvSpPr>
          <p:cNvPr id="8" name="Slide Number Placeholder 7">
            <a:extLst>
              <a:ext uri="{FF2B5EF4-FFF2-40B4-BE49-F238E27FC236}">
                <a16:creationId xmlns:a16="http://schemas.microsoft.com/office/drawing/2014/main" id="{FEFB747C-4EF9-4F30-87A7-E00EB9E85245}"/>
              </a:ext>
            </a:extLst>
          </p:cNvPr>
          <p:cNvSpPr>
            <a:spLocks noGrp="1"/>
          </p:cNvSpPr>
          <p:nvPr>
            <p:ph type="sldNum" sz="quarter" idx="14"/>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192737759"/>
      </p:ext>
    </p:extLst>
  </p:cSld>
  <p:clrMapOvr>
    <a:masterClrMapping/>
  </p:clrMapOvr>
  <p:extLst>
    <p:ext uri="{DCECCB84-F9BA-43D5-87BE-67443E8EF086}">
      <p15:sldGuideLst xmlns:p15="http://schemas.microsoft.com/office/powerpoint/2012/main">
        <p15:guide id="1" pos="3728">
          <p15:clr>
            <a:srgbClr val="FBAE40"/>
          </p15:clr>
        </p15:guide>
        <p15:guide id="2" pos="3954">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itle, Subtitle, Picture, Content">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4932ED2A-326E-49EE-BC82-7EF9E744C1EC}"/>
              </a:ext>
            </a:extLst>
          </p:cNvPr>
          <p:cNvSpPr>
            <a:spLocks noGrp="1"/>
          </p:cNvSpPr>
          <p:nvPr>
            <p:ph type="body" sz="quarter" idx="10"/>
          </p:nvPr>
        </p:nvSpPr>
        <p:spPr>
          <a:xfrm>
            <a:off x="324001" y="1035824"/>
            <a:ext cx="9698038" cy="365939"/>
          </a:xfrm>
        </p:spPr>
        <p:txBody>
          <a:bodyPr bIns="57600" anchor="t" anchorCtr="0">
            <a:spAutoFit/>
          </a:bodyPr>
          <a:lstStyle>
            <a:lvl1pPr>
              <a:defRPr b="1"/>
            </a:lvl1pPr>
          </a:lstStyle>
          <a:p>
            <a:pPr lvl="0"/>
            <a:r>
              <a:rPr lang="de-DE"/>
              <a:t>Mastertextformat bearbeiten</a:t>
            </a:r>
          </a:p>
        </p:txBody>
      </p:sp>
      <p:sp>
        <p:nvSpPr>
          <p:cNvPr id="4" name="Titel 3">
            <a:extLst>
              <a:ext uri="{FF2B5EF4-FFF2-40B4-BE49-F238E27FC236}">
                <a16:creationId xmlns:a16="http://schemas.microsoft.com/office/drawing/2014/main" id="{B26A37EC-14BE-4C6F-AF7B-89CDA6E90A0C}"/>
              </a:ext>
            </a:extLst>
          </p:cNvPr>
          <p:cNvSpPr>
            <a:spLocks noGrp="1"/>
          </p:cNvSpPr>
          <p:nvPr>
            <p:ph type="title"/>
          </p:nvPr>
        </p:nvSpPr>
        <p:spPr>
          <a:xfrm>
            <a:off x="324000" y="539600"/>
            <a:ext cx="9697138" cy="415370"/>
          </a:xfrm>
        </p:spPr>
        <p:txBody>
          <a:bodyPr>
            <a:noAutofit/>
          </a:bodyPr>
          <a:lstStyle>
            <a:lvl1pPr>
              <a:defRPr sz="2700"/>
            </a:lvl1pPr>
          </a:lstStyle>
          <a:p>
            <a:r>
              <a:rPr lang="de-DE"/>
              <a:t>Mastertitelformat bearbeiten</a:t>
            </a:r>
          </a:p>
        </p:txBody>
      </p:sp>
      <p:sp>
        <p:nvSpPr>
          <p:cNvPr id="10" name="Inhaltsplatzhalter 3">
            <a:extLst>
              <a:ext uri="{FF2B5EF4-FFF2-40B4-BE49-F238E27FC236}">
                <a16:creationId xmlns:a16="http://schemas.microsoft.com/office/drawing/2014/main" id="{1FFB7F91-C47F-45F3-97AF-6C1E4EBCD0E2}"/>
              </a:ext>
            </a:extLst>
          </p:cNvPr>
          <p:cNvSpPr>
            <a:spLocks noGrp="1"/>
          </p:cNvSpPr>
          <p:nvPr>
            <p:ph sz="quarter" idx="11"/>
          </p:nvPr>
        </p:nvSpPr>
        <p:spPr>
          <a:xfrm>
            <a:off x="6276794" y="1525588"/>
            <a:ext cx="5592794" cy="478373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Bildplatzhalter 4">
            <a:extLst>
              <a:ext uri="{FF2B5EF4-FFF2-40B4-BE49-F238E27FC236}">
                <a16:creationId xmlns:a16="http://schemas.microsoft.com/office/drawing/2014/main" id="{423EDF0F-554B-4A11-861D-4D88B8B50A55}"/>
              </a:ext>
            </a:extLst>
          </p:cNvPr>
          <p:cNvSpPr>
            <a:spLocks noGrp="1"/>
          </p:cNvSpPr>
          <p:nvPr>
            <p:ph type="pic" sz="quarter" idx="12"/>
          </p:nvPr>
        </p:nvSpPr>
        <p:spPr>
          <a:xfrm>
            <a:off x="1" y="1525588"/>
            <a:ext cx="5918200" cy="4852353"/>
          </a:xfrm>
        </p:spPr>
        <p:txBody>
          <a:bodyPr/>
          <a:lstStyle/>
          <a:p>
            <a:r>
              <a:rPr lang="de-DE"/>
              <a:t>Bild durch Klicken auf Symbol hinzufügen</a:t>
            </a:r>
          </a:p>
        </p:txBody>
      </p:sp>
      <p:sp>
        <p:nvSpPr>
          <p:cNvPr id="5" name="Date Placeholder 4">
            <a:extLst>
              <a:ext uri="{FF2B5EF4-FFF2-40B4-BE49-F238E27FC236}">
                <a16:creationId xmlns:a16="http://schemas.microsoft.com/office/drawing/2014/main" id="{933DA395-3E69-4793-815C-4BD7B0CA3DD9}"/>
              </a:ext>
            </a:extLst>
          </p:cNvPr>
          <p:cNvSpPr>
            <a:spLocks noGrp="1"/>
          </p:cNvSpPr>
          <p:nvPr>
            <p:ph type="dt" sz="half" idx="13"/>
          </p:nvPr>
        </p:nvSpPr>
        <p:spPr/>
        <p:txBody>
          <a:bodyPr/>
          <a:lstStyle/>
          <a:p>
            <a:r>
              <a:rPr lang="de-DE"/>
              <a:t>07.10.2022 | Workshop DAR | Mackuth, Buchner, Hasslbauer, Schmideder</a:t>
            </a:r>
            <a:endParaRPr lang="en-GB"/>
          </a:p>
        </p:txBody>
      </p:sp>
      <p:sp>
        <p:nvSpPr>
          <p:cNvPr id="7" name="Slide Number Placeholder 6">
            <a:extLst>
              <a:ext uri="{FF2B5EF4-FFF2-40B4-BE49-F238E27FC236}">
                <a16:creationId xmlns:a16="http://schemas.microsoft.com/office/drawing/2014/main" id="{6B8EC4E8-7F76-4D56-AF1E-108176F613DF}"/>
              </a:ext>
            </a:extLst>
          </p:cNvPr>
          <p:cNvSpPr>
            <a:spLocks noGrp="1"/>
          </p:cNvSpPr>
          <p:nvPr>
            <p:ph type="sldNum" sz="quarter" idx="15"/>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880795063"/>
      </p:ext>
    </p:extLst>
  </p:cSld>
  <p:clrMapOvr>
    <a:masterClrMapping/>
  </p:clrMapOvr>
  <p:extLst>
    <p:ext uri="{DCECCB84-F9BA-43D5-87BE-67443E8EF086}">
      <p15:sldGuideLst xmlns:p15="http://schemas.microsoft.com/office/powerpoint/2012/main">
        <p15:guide id="1" pos="3728">
          <p15:clr>
            <a:srgbClr val="FBAE40"/>
          </p15:clr>
        </p15:guide>
        <p15:guide id="2" pos="3954">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574617-1C2F-4AFD-B402-0EE9ED9EB681}"/>
              </a:ext>
            </a:extLst>
          </p:cNvPr>
          <p:cNvSpPr>
            <a:spLocks noGrp="1"/>
          </p:cNvSpPr>
          <p:nvPr>
            <p:ph type="title"/>
          </p:nvPr>
        </p:nvSpPr>
        <p:spPr/>
        <p:txBody>
          <a:bodyPr/>
          <a:lstStyle>
            <a:lvl1pPr>
              <a:defRPr sz="2700"/>
            </a:lvl1pPr>
          </a:lstStyle>
          <a:p>
            <a:r>
              <a:rPr lang="de-DE"/>
              <a:t>Mastertitelformat bearbeiten</a:t>
            </a:r>
          </a:p>
        </p:txBody>
      </p:sp>
      <p:sp>
        <p:nvSpPr>
          <p:cNvPr id="4" name="Date Placeholder 3">
            <a:extLst>
              <a:ext uri="{FF2B5EF4-FFF2-40B4-BE49-F238E27FC236}">
                <a16:creationId xmlns:a16="http://schemas.microsoft.com/office/drawing/2014/main" id="{5DDCBE40-0AFF-4BA5-9046-25CE07A72446}"/>
              </a:ext>
            </a:extLst>
          </p:cNvPr>
          <p:cNvSpPr>
            <a:spLocks noGrp="1"/>
          </p:cNvSpPr>
          <p:nvPr>
            <p:ph type="dt" sz="half" idx="10"/>
          </p:nvPr>
        </p:nvSpPr>
        <p:spPr/>
        <p:txBody>
          <a:bodyPr/>
          <a:lstStyle/>
          <a:p>
            <a:r>
              <a:rPr lang="de-DE"/>
              <a:t>07.10.2022 | Workshop DAR | Mackuth, Buchner, Hasslbauer, Schmideder</a:t>
            </a:r>
            <a:endParaRPr lang="en-GB"/>
          </a:p>
        </p:txBody>
      </p:sp>
      <p:sp>
        <p:nvSpPr>
          <p:cNvPr id="6" name="Slide Number Placeholder 5">
            <a:extLst>
              <a:ext uri="{FF2B5EF4-FFF2-40B4-BE49-F238E27FC236}">
                <a16:creationId xmlns:a16="http://schemas.microsoft.com/office/drawing/2014/main" id="{B1843F44-1075-4340-90B1-6652D9AED65B}"/>
              </a:ext>
            </a:extLst>
          </p:cNvPr>
          <p:cNvSpPr>
            <a:spLocks noGrp="1"/>
          </p:cNvSpPr>
          <p:nvPr>
            <p:ph type="sldNum" sz="quarter" idx="12"/>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31066261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itle, Subtitle">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4932ED2A-326E-49EE-BC82-7EF9E744C1EC}"/>
              </a:ext>
            </a:extLst>
          </p:cNvPr>
          <p:cNvSpPr>
            <a:spLocks noGrp="1"/>
          </p:cNvSpPr>
          <p:nvPr>
            <p:ph type="body" sz="quarter" idx="10"/>
          </p:nvPr>
        </p:nvSpPr>
        <p:spPr>
          <a:xfrm>
            <a:off x="324001" y="1035824"/>
            <a:ext cx="9698038" cy="365939"/>
          </a:xfrm>
        </p:spPr>
        <p:txBody>
          <a:bodyPr bIns="57600" anchor="t" anchorCtr="0">
            <a:spAutoFit/>
          </a:bodyPr>
          <a:lstStyle>
            <a:lvl1pPr>
              <a:defRPr b="1"/>
            </a:lvl1pPr>
          </a:lstStyle>
          <a:p>
            <a:pPr lvl="0"/>
            <a:r>
              <a:rPr lang="de-DE"/>
              <a:t>Mastertextformat bearbeiten</a:t>
            </a:r>
          </a:p>
        </p:txBody>
      </p:sp>
      <p:sp>
        <p:nvSpPr>
          <p:cNvPr id="4" name="Titel 3">
            <a:extLst>
              <a:ext uri="{FF2B5EF4-FFF2-40B4-BE49-F238E27FC236}">
                <a16:creationId xmlns:a16="http://schemas.microsoft.com/office/drawing/2014/main" id="{B26A37EC-14BE-4C6F-AF7B-89CDA6E90A0C}"/>
              </a:ext>
            </a:extLst>
          </p:cNvPr>
          <p:cNvSpPr>
            <a:spLocks noGrp="1"/>
          </p:cNvSpPr>
          <p:nvPr>
            <p:ph type="title"/>
          </p:nvPr>
        </p:nvSpPr>
        <p:spPr>
          <a:xfrm>
            <a:off x="324000" y="539600"/>
            <a:ext cx="9697138" cy="415370"/>
          </a:xfrm>
        </p:spPr>
        <p:txBody>
          <a:bodyPr>
            <a:noAutofit/>
          </a:bodyPr>
          <a:lstStyle>
            <a:lvl1pPr>
              <a:defRPr sz="2700"/>
            </a:lvl1pPr>
          </a:lstStyle>
          <a:p>
            <a:r>
              <a:rPr lang="de-DE"/>
              <a:t>Mastertitelformat bearbeiten</a:t>
            </a:r>
          </a:p>
        </p:txBody>
      </p:sp>
      <p:sp>
        <p:nvSpPr>
          <p:cNvPr id="5" name="Date Placeholder 4">
            <a:extLst>
              <a:ext uri="{FF2B5EF4-FFF2-40B4-BE49-F238E27FC236}">
                <a16:creationId xmlns:a16="http://schemas.microsoft.com/office/drawing/2014/main" id="{BC09CCD1-FBCA-48DD-BBE5-839C31165C9D}"/>
              </a:ext>
            </a:extLst>
          </p:cNvPr>
          <p:cNvSpPr>
            <a:spLocks noGrp="1"/>
          </p:cNvSpPr>
          <p:nvPr>
            <p:ph type="dt" sz="half" idx="11"/>
          </p:nvPr>
        </p:nvSpPr>
        <p:spPr/>
        <p:txBody>
          <a:bodyPr/>
          <a:lstStyle/>
          <a:p>
            <a:r>
              <a:rPr lang="de-DE"/>
              <a:t>07.10.2022 | Workshop DAR | Mackuth, Buchner, Hasslbauer, Schmideder</a:t>
            </a:r>
            <a:endParaRPr lang="en-GB"/>
          </a:p>
        </p:txBody>
      </p:sp>
      <p:sp>
        <p:nvSpPr>
          <p:cNvPr id="7" name="Slide Number Placeholder 6">
            <a:extLst>
              <a:ext uri="{FF2B5EF4-FFF2-40B4-BE49-F238E27FC236}">
                <a16:creationId xmlns:a16="http://schemas.microsoft.com/office/drawing/2014/main" id="{A4785A34-1C5D-4251-82C8-59B812273F11}"/>
              </a:ext>
            </a:extLst>
          </p:cNvPr>
          <p:cNvSpPr>
            <a:spLocks noGrp="1"/>
          </p:cNvSpPr>
          <p:nvPr>
            <p:ph type="sldNum" sz="quarter" idx="13"/>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82873328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le, Content grey">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929DCE80-A37B-4920-8174-381EF783CD72}"/>
              </a:ext>
            </a:extLst>
          </p:cNvPr>
          <p:cNvSpPr/>
          <p:nvPr/>
        </p:nvSpPr>
        <p:spPr>
          <a:xfrm>
            <a:off x="-1" y="2648932"/>
            <a:ext cx="12195175" cy="3727379"/>
          </a:xfrm>
          <a:prstGeom prst="rect">
            <a:avLst/>
          </a:prstGeom>
          <a:gradFill>
            <a:gsLst>
              <a:gs pos="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8B574617-1C2F-4AFD-B402-0EE9ED9EB681}"/>
              </a:ext>
            </a:extLst>
          </p:cNvPr>
          <p:cNvSpPr>
            <a:spLocks noGrp="1"/>
          </p:cNvSpPr>
          <p:nvPr>
            <p:ph type="title"/>
          </p:nvPr>
        </p:nvSpPr>
        <p:spPr/>
        <p:txBody>
          <a:bodyPr/>
          <a:lstStyle>
            <a:lvl1pPr>
              <a:defRPr sz="2700"/>
            </a:lvl1pPr>
          </a:lstStyle>
          <a:p>
            <a:r>
              <a:rPr lang="de-DE"/>
              <a:t>Mastertitelformat bearbeiten</a:t>
            </a:r>
          </a:p>
        </p:txBody>
      </p:sp>
      <p:sp>
        <p:nvSpPr>
          <p:cNvPr id="8" name="Inhaltsplatzhalter 5">
            <a:extLst>
              <a:ext uri="{FF2B5EF4-FFF2-40B4-BE49-F238E27FC236}">
                <a16:creationId xmlns:a16="http://schemas.microsoft.com/office/drawing/2014/main" id="{2BBE291B-8A14-4D97-908B-EFE9FCC558B9}"/>
              </a:ext>
            </a:extLst>
          </p:cNvPr>
          <p:cNvSpPr>
            <a:spLocks noGrp="1"/>
          </p:cNvSpPr>
          <p:nvPr>
            <p:ph sz="quarter" idx="10"/>
          </p:nvPr>
        </p:nvSpPr>
        <p:spPr>
          <a:xfrm>
            <a:off x="322263" y="1525588"/>
            <a:ext cx="11547325" cy="478313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e Placeholder 3">
            <a:extLst>
              <a:ext uri="{FF2B5EF4-FFF2-40B4-BE49-F238E27FC236}">
                <a16:creationId xmlns:a16="http://schemas.microsoft.com/office/drawing/2014/main" id="{0DDC1D36-D307-49D0-8F00-278BFFD68373}"/>
              </a:ext>
            </a:extLst>
          </p:cNvPr>
          <p:cNvSpPr>
            <a:spLocks noGrp="1"/>
          </p:cNvSpPr>
          <p:nvPr>
            <p:ph type="dt" sz="half" idx="11"/>
          </p:nvPr>
        </p:nvSpPr>
        <p:spPr/>
        <p:txBody>
          <a:bodyPr/>
          <a:lstStyle/>
          <a:p>
            <a:r>
              <a:rPr lang="de-DE"/>
              <a:t>07.10.2022 | Workshop DAR | Mackuth, Buchner, Hasslbauer, Schmideder</a:t>
            </a:r>
            <a:endParaRPr lang="en-GB"/>
          </a:p>
        </p:txBody>
      </p:sp>
      <p:sp>
        <p:nvSpPr>
          <p:cNvPr id="6" name="Slide Number Placeholder 5">
            <a:extLst>
              <a:ext uri="{FF2B5EF4-FFF2-40B4-BE49-F238E27FC236}">
                <a16:creationId xmlns:a16="http://schemas.microsoft.com/office/drawing/2014/main" id="{1EC09AA0-BB4E-473F-A1FD-43C6BACD6EE7}"/>
              </a:ext>
            </a:extLst>
          </p:cNvPr>
          <p:cNvSpPr>
            <a:spLocks noGrp="1"/>
          </p:cNvSpPr>
          <p:nvPr>
            <p:ph type="sldNum" sz="quarter" idx="13"/>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79334173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 Subtitle, Content grey">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1822066C-E29D-4ABF-BEBE-F91EB1C833E2}"/>
              </a:ext>
            </a:extLst>
          </p:cNvPr>
          <p:cNvSpPr/>
          <p:nvPr/>
        </p:nvSpPr>
        <p:spPr>
          <a:xfrm>
            <a:off x="-1" y="2648932"/>
            <a:ext cx="12195175" cy="3727379"/>
          </a:xfrm>
          <a:prstGeom prst="rect">
            <a:avLst/>
          </a:prstGeom>
          <a:gradFill>
            <a:gsLst>
              <a:gs pos="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platzhalter 2">
            <a:extLst>
              <a:ext uri="{FF2B5EF4-FFF2-40B4-BE49-F238E27FC236}">
                <a16:creationId xmlns:a16="http://schemas.microsoft.com/office/drawing/2014/main" id="{4932ED2A-326E-49EE-BC82-7EF9E744C1EC}"/>
              </a:ext>
            </a:extLst>
          </p:cNvPr>
          <p:cNvSpPr>
            <a:spLocks noGrp="1"/>
          </p:cNvSpPr>
          <p:nvPr>
            <p:ph type="body" sz="quarter" idx="10"/>
          </p:nvPr>
        </p:nvSpPr>
        <p:spPr>
          <a:xfrm>
            <a:off x="324001" y="1035824"/>
            <a:ext cx="9698038" cy="365939"/>
          </a:xfrm>
        </p:spPr>
        <p:txBody>
          <a:bodyPr bIns="57600" anchor="t" anchorCtr="0">
            <a:spAutoFit/>
          </a:bodyPr>
          <a:lstStyle>
            <a:lvl1pPr>
              <a:defRPr b="1"/>
            </a:lvl1pPr>
          </a:lstStyle>
          <a:p>
            <a:pPr lvl="0"/>
            <a:r>
              <a:rPr lang="de-DE"/>
              <a:t>Mastertextformat bearbeiten</a:t>
            </a:r>
          </a:p>
        </p:txBody>
      </p:sp>
      <p:sp>
        <p:nvSpPr>
          <p:cNvPr id="4" name="Titel 3">
            <a:extLst>
              <a:ext uri="{FF2B5EF4-FFF2-40B4-BE49-F238E27FC236}">
                <a16:creationId xmlns:a16="http://schemas.microsoft.com/office/drawing/2014/main" id="{B26A37EC-14BE-4C6F-AF7B-89CDA6E90A0C}"/>
              </a:ext>
            </a:extLst>
          </p:cNvPr>
          <p:cNvSpPr>
            <a:spLocks noGrp="1"/>
          </p:cNvSpPr>
          <p:nvPr>
            <p:ph type="title"/>
          </p:nvPr>
        </p:nvSpPr>
        <p:spPr>
          <a:xfrm>
            <a:off x="324000" y="539600"/>
            <a:ext cx="9697138" cy="415370"/>
          </a:xfrm>
        </p:spPr>
        <p:txBody>
          <a:bodyPr>
            <a:noAutofit/>
          </a:bodyPr>
          <a:lstStyle>
            <a:lvl1pPr>
              <a:defRPr sz="2700"/>
            </a:lvl1pPr>
          </a:lstStyle>
          <a:p>
            <a:r>
              <a:rPr lang="de-DE"/>
              <a:t>Mastertitelformat bearbeiten</a:t>
            </a:r>
          </a:p>
        </p:txBody>
      </p:sp>
      <p:sp>
        <p:nvSpPr>
          <p:cNvPr id="9" name="Inhaltsplatzhalter 5">
            <a:extLst>
              <a:ext uri="{FF2B5EF4-FFF2-40B4-BE49-F238E27FC236}">
                <a16:creationId xmlns:a16="http://schemas.microsoft.com/office/drawing/2014/main" id="{DB3E9F7D-B8D3-4AE2-9079-3AAB64C0C99E}"/>
              </a:ext>
            </a:extLst>
          </p:cNvPr>
          <p:cNvSpPr>
            <a:spLocks noGrp="1"/>
          </p:cNvSpPr>
          <p:nvPr>
            <p:ph sz="quarter" idx="11"/>
          </p:nvPr>
        </p:nvSpPr>
        <p:spPr>
          <a:xfrm>
            <a:off x="322263" y="1525588"/>
            <a:ext cx="11547325" cy="478313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e Placeholder 4">
            <a:extLst>
              <a:ext uri="{FF2B5EF4-FFF2-40B4-BE49-F238E27FC236}">
                <a16:creationId xmlns:a16="http://schemas.microsoft.com/office/drawing/2014/main" id="{AF57936E-57A6-458A-9D44-1D7FF6633ACC}"/>
              </a:ext>
            </a:extLst>
          </p:cNvPr>
          <p:cNvSpPr>
            <a:spLocks noGrp="1"/>
          </p:cNvSpPr>
          <p:nvPr>
            <p:ph type="dt" sz="half" idx="12"/>
          </p:nvPr>
        </p:nvSpPr>
        <p:spPr/>
        <p:txBody>
          <a:bodyPr/>
          <a:lstStyle/>
          <a:p>
            <a:r>
              <a:rPr lang="de-DE"/>
              <a:t>07.10.2022 | Workshop DAR | Mackuth, Buchner, Hasslbauer, Schmideder</a:t>
            </a:r>
            <a:endParaRPr lang="en-GB"/>
          </a:p>
        </p:txBody>
      </p:sp>
      <p:sp>
        <p:nvSpPr>
          <p:cNvPr id="7" name="Slide Number Placeholder 6">
            <a:extLst>
              <a:ext uri="{FF2B5EF4-FFF2-40B4-BE49-F238E27FC236}">
                <a16:creationId xmlns:a16="http://schemas.microsoft.com/office/drawing/2014/main" id="{40F4FB03-8F83-4751-ACCA-263EBF88CD4B}"/>
              </a:ext>
            </a:extLst>
          </p:cNvPr>
          <p:cNvSpPr>
            <a:spLocks noGrp="1"/>
          </p:cNvSpPr>
          <p:nvPr>
            <p:ph type="sldNum" sz="quarter" idx="14"/>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401603402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2 Content grey">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57BB6443-2004-4402-83B6-9A1C81276484}"/>
              </a:ext>
            </a:extLst>
          </p:cNvPr>
          <p:cNvSpPr/>
          <p:nvPr/>
        </p:nvSpPr>
        <p:spPr>
          <a:xfrm>
            <a:off x="-1" y="2648932"/>
            <a:ext cx="12195175" cy="3727379"/>
          </a:xfrm>
          <a:prstGeom prst="rect">
            <a:avLst/>
          </a:prstGeom>
          <a:gradFill>
            <a:gsLst>
              <a:gs pos="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8B574617-1C2F-4AFD-B402-0EE9ED9EB681}"/>
              </a:ext>
            </a:extLst>
          </p:cNvPr>
          <p:cNvSpPr>
            <a:spLocks noGrp="1"/>
          </p:cNvSpPr>
          <p:nvPr>
            <p:ph type="title"/>
          </p:nvPr>
        </p:nvSpPr>
        <p:spPr/>
        <p:txBody>
          <a:bodyPr/>
          <a:lstStyle>
            <a:lvl1pPr>
              <a:defRPr sz="2700"/>
            </a:lvl1pPr>
          </a:lstStyle>
          <a:p>
            <a:r>
              <a:rPr lang="de-DE"/>
              <a:t>Mastertitelformat bearbeiten</a:t>
            </a:r>
          </a:p>
        </p:txBody>
      </p:sp>
      <p:sp>
        <p:nvSpPr>
          <p:cNvPr id="4" name="Inhaltsplatzhalter 3">
            <a:extLst>
              <a:ext uri="{FF2B5EF4-FFF2-40B4-BE49-F238E27FC236}">
                <a16:creationId xmlns:a16="http://schemas.microsoft.com/office/drawing/2014/main" id="{17758379-639B-4BAE-8918-9F6FDF2318F9}"/>
              </a:ext>
            </a:extLst>
          </p:cNvPr>
          <p:cNvSpPr>
            <a:spLocks noGrp="1"/>
          </p:cNvSpPr>
          <p:nvPr>
            <p:ph sz="quarter" idx="10"/>
          </p:nvPr>
        </p:nvSpPr>
        <p:spPr>
          <a:xfrm>
            <a:off x="6276794" y="1525588"/>
            <a:ext cx="5592794" cy="478373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Inhaltsplatzhalter 5">
            <a:extLst>
              <a:ext uri="{FF2B5EF4-FFF2-40B4-BE49-F238E27FC236}">
                <a16:creationId xmlns:a16="http://schemas.microsoft.com/office/drawing/2014/main" id="{27A25D9E-4184-40A3-AFED-F776780274D9}"/>
              </a:ext>
            </a:extLst>
          </p:cNvPr>
          <p:cNvSpPr>
            <a:spLocks noGrp="1"/>
          </p:cNvSpPr>
          <p:nvPr>
            <p:ph sz="quarter" idx="11"/>
          </p:nvPr>
        </p:nvSpPr>
        <p:spPr>
          <a:xfrm>
            <a:off x="322263" y="1525588"/>
            <a:ext cx="5592795" cy="478313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e Placeholder 4">
            <a:extLst>
              <a:ext uri="{FF2B5EF4-FFF2-40B4-BE49-F238E27FC236}">
                <a16:creationId xmlns:a16="http://schemas.microsoft.com/office/drawing/2014/main" id="{D0884039-114A-4FDD-BEA3-6DA5822A3ED9}"/>
              </a:ext>
            </a:extLst>
          </p:cNvPr>
          <p:cNvSpPr>
            <a:spLocks noGrp="1"/>
          </p:cNvSpPr>
          <p:nvPr>
            <p:ph type="dt" sz="half" idx="12"/>
          </p:nvPr>
        </p:nvSpPr>
        <p:spPr/>
        <p:txBody>
          <a:bodyPr/>
          <a:lstStyle/>
          <a:p>
            <a:r>
              <a:rPr lang="de-DE"/>
              <a:t>07.10.2022 | Workshop DAR | Mackuth, Buchner, Hasslbauer, Schmideder</a:t>
            </a:r>
            <a:endParaRPr lang="en-GB"/>
          </a:p>
        </p:txBody>
      </p:sp>
      <p:sp>
        <p:nvSpPr>
          <p:cNvPr id="7" name="Slide Number Placeholder 6">
            <a:extLst>
              <a:ext uri="{FF2B5EF4-FFF2-40B4-BE49-F238E27FC236}">
                <a16:creationId xmlns:a16="http://schemas.microsoft.com/office/drawing/2014/main" id="{0BC7DFD5-7FC9-4F2B-8524-30A069377A2E}"/>
              </a:ext>
            </a:extLst>
          </p:cNvPr>
          <p:cNvSpPr>
            <a:spLocks noGrp="1"/>
          </p:cNvSpPr>
          <p:nvPr>
            <p:ph type="sldNum" sz="quarter" idx="14"/>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465194907"/>
      </p:ext>
    </p:extLst>
  </p:cSld>
  <p:clrMapOvr>
    <a:masterClrMapping/>
  </p:clrMapOvr>
  <p:extLst>
    <p:ext uri="{DCECCB84-F9BA-43D5-87BE-67443E8EF086}">
      <p15:sldGuideLst xmlns:p15="http://schemas.microsoft.com/office/powerpoint/2012/main">
        <p15:guide id="1" pos="3728">
          <p15:clr>
            <a:srgbClr val="FBAE40"/>
          </p15:clr>
        </p15:guide>
        <p15:guide id="2" pos="3954">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itle, Subtitle, 2 Content grey">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E9D05DA-2E3E-48E8-9FC5-408FD39729E0}"/>
              </a:ext>
            </a:extLst>
          </p:cNvPr>
          <p:cNvSpPr/>
          <p:nvPr/>
        </p:nvSpPr>
        <p:spPr>
          <a:xfrm>
            <a:off x="-1" y="2648932"/>
            <a:ext cx="12195175" cy="3727379"/>
          </a:xfrm>
          <a:prstGeom prst="rect">
            <a:avLst/>
          </a:prstGeom>
          <a:gradFill>
            <a:gsLst>
              <a:gs pos="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platzhalter 2">
            <a:extLst>
              <a:ext uri="{FF2B5EF4-FFF2-40B4-BE49-F238E27FC236}">
                <a16:creationId xmlns:a16="http://schemas.microsoft.com/office/drawing/2014/main" id="{4932ED2A-326E-49EE-BC82-7EF9E744C1EC}"/>
              </a:ext>
            </a:extLst>
          </p:cNvPr>
          <p:cNvSpPr>
            <a:spLocks noGrp="1"/>
          </p:cNvSpPr>
          <p:nvPr>
            <p:ph type="body" sz="quarter" idx="10"/>
          </p:nvPr>
        </p:nvSpPr>
        <p:spPr>
          <a:xfrm>
            <a:off x="324001" y="1035824"/>
            <a:ext cx="9698038" cy="365939"/>
          </a:xfrm>
        </p:spPr>
        <p:txBody>
          <a:bodyPr bIns="57600" anchor="t" anchorCtr="0">
            <a:spAutoFit/>
          </a:bodyPr>
          <a:lstStyle>
            <a:lvl1pPr>
              <a:defRPr b="1"/>
            </a:lvl1pPr>
          </a:lstStyle>
          <a:p>
            <a:pPr lvl="0"/>
            <a:r>
              <a:rPr lang="de-DE"/>
              <a:t>Mastertextformat bearbeiten</a:t>
            </a:r>
          </a:p>
        </p:txBody>
      </p:sp>
      <p:sp>
        <p:nvSpPr>
          <p:cNvPr id="4" name="Titel 3">
            <a:extLst>
              <a:ext uri="{FF2B5EF4-FFF2-40B4-BE49-F238E27FC236}">
                <a16:creationId xmlns:a16="http://schemas.microsoft.com/office/drawing/2014/main" id="{B26A37EC-14BE-4C6F-AF7B-89CDA6E90A0C}"/>
              </a:ext>
            </a:extLst>
          </p:cNvPr>
          <p:cNvSpPr>
            <a:spLocks noGrp="1"/>
          </p:cNvSpPr>
          <p:nvPr>
            <p:ph type="title"/>
          </p:nvPr>
        </p:nvSpPr>
        <p:spPr>
          <a:xfrm>
            <a:off x="324000" y="539600"/>
            <a:ext cx="9697138" cy="415370"/>
          </a:xfrm>
        </p:spPr>
        <p:txBody>
          <a:bodyPr>
            <a:noAutofit/>
          </a:bodyPr>
          <a:lstStyle>
            <a:lvl1pPr>
              <a:defRPr sz="2700"/>
            </a:lvl1pPr>
          </a:lstStyle>
          <a:p>
            <a:r>
              <a:rPr lang="de-DE"/>
              <a:t>Mastertitelformat bearbeiten</a:t>
            </a:r>
          </a:p>
        </p:txBody>
      </p:sp>
      <p:sp>
        <p:nvSpPr>
          <p:cNvPr id="10" name="Inhaltsplatzhalter 3">
            <a:extLst>
              <a:ext uri="{FF2B5EF4-FFF2-40B4-BE49-F238E27FC236}">
                <a16:creationId xmlns:a16="http://schemas.microsoft.com/office/drawing/2014/main" id="{1FFB7F91-C47F-45F3-97AF-6C1E4EBCD0E2}"/>
              </a:ext>
            </a:extLst>
          </p:cNvPr>
          <p:cNvSpPr>
            <a:spLocks noGrp="1"/>
          </p:cNvSpPr>
          <p:nvPr>
            <p:ph sz="quarter" idx="11"/>
          </p:nvPr>
        </p:nvSpPr>
        <p:spPr>
          <a:xfrm>
            <a:off x="6276794" y="1525588"/>
            <a:ext cx="5592794" cy="478373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Inhaltsplatzhalter 5">
            <a:extLst>
              <a:ext uri="{FF2B5EF4-FFF2-40B4-BE49-F238E27FC236}">
                <a16:creationId xmlns:a16="http://schemas.microsoft.com/office/drawing/2014/main" id="{86938B70-BEE5-4974-B243-A28B145B832F}"/>
              </a:ext>
            </a:extLst>
          </p:cNvPr>
          <p:cNvSpPr>
            <a:spLocks noGrp="1"/>
          </p:cNvSpPr>
          <p:nvPr>
            <p:ph sz="quarter" idx="12"/>
          </p:nvPr>
        </p:nvSpPr>
        <p:spPr>
          <a:xfrm>
            <a:off x="322263" y="1525588"/>
            <a:ext cx="5592795" cy="478313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e Placeholder 4">
            <a:extLst>
              <a:ext uri="{FF2B5EF4-FFF2-40B4-BE49-F238E27FC236}">
                <a16:creationId xmlns:a16="http://schemas.microsoft.com/office/drawing/2014/main" id="{7D3910D7-B700-4F05-B4AB-7842622DDA4C}"/>
              </a:ext>
            </a:extLst>
          </p:cNvPr>
          <p:cNvSpPr>
            <a:spLocks noGrp="1"/>
          </p:cNvSpPr>
          <p:nvPr>
            <p:ph type="dt" sz="half" idx="13"/>
          </p:nvPr>
        </p:nvSpPr>
        <p:spPr/>
        <p:txBody>
          <a:bodyPr/>
          <a:lstStyle/>
          <a:p>
            <a:r>
              <a:rPr lang="de-DE"/>
              <a:t>07.10.2022 | Workshop DAR | Mackuth, Buchner, Hasslbauer, Schmideder</a:t>
            </a:r>
            <a:endParaRPr lang="en-GB"/>
          </a:p>
        </p:txBody>
      </p:sp>
      <p:sp>
        <p:nvSpPr>
          <p:cNvPr id="7" name="Slide Number Placeholder 6">
            <a:extLst>
              <a:ext uri="{FF2B5EF4-FFF2-40B4-BE49-F238E27FC236}">
                <a16:creationId xmlns:a16="http://schemas.microsoft.com/office/drawing/2014/main" id="{7BD4329F-2574-425A-82A8-DFCDEDE8EE26}"/>
              </a:ext>
            </a:extLst>
          </p:cNvPr>
          <p:cNvSpPr>
            <a:spLocks noGrp="1"/>
          </p:cNvSpPr>
          <p:nvPr>
            <p:ph type="sldNum" sz="quarter" idx="15"/>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2303234845"/>
      </p:ext>
    </p:extLst>
  </p:cSld>
  <p:clrMapOvr>
    <a:masterClrMapping/>
  </p:clrMapOvr>
  <p:extLst>
    <p:ext uri="{DCECCB84-F9BA-43D5-87BE-67443E8EF086}">
      <p15:sldGuideLst xmlns:p15="http://schemas.microsoft.com/office/powerpoint/2012/main">
        <p15:guide id="1" pos="3728">
          <p15:clr>
            <a:srgbClr val="FBAE40"/>
          </p15:clr>
        </p15:guide>
        <p15:guide id="2" pos="395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ubtitle, Picture, Content">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4932ED2A-326E-49EE-BC82-7EF9E744C1EC}"/>
              </a:ext>
            </a:extLst>
          </p:cNvPr>
          <p:cNvSpPr>
            <a:spLocks noGrp="1"/>
          </p:cNvSpPr>
          <p:nvPr>
            <p:ph type="body" sz="quarter" idx="10"/>
          </p:nvPr>
        </p:nvSpPr>
        <p:spPr>
          <a:xfrm>
            <a:off x="324001" y="1035824"/>
            <a:ext cx="9698038" cy="365939"/>
          </a:xfrm>
        </p:spPr>
        <p:txBody>
          <a:bodyPr bIns="57600" anchor="t" anchorCtr="0">
            <a:spAutoFit/>
          </a:bodyPr>
          <a:lstStyle>
            <a:lvl1pPr>
              <a:defRPr b="1"/>
            </a:lvl1pPr>
          </a:lstStyle>
          <a:p>
            <a:pPr lvl="0"/>
            <a:r>
              <a:rPr lang="de-DE"/>
              <a:t>Mastertextformat bearbeiten</a:t>
            </a:r>
          </a:p>
        </p:txBody>
      </p:sp>
      <p:sp>
        <p:nvSpPr>
          <p:cNvPr id="4" name="Titel 3">
            <a:extLst>
              <a:ext uri="{FF2B5EF4-FFF2-40B4-BE49-F238E27FC236}">
                <a16:creationId xmlns:a16="http://schemas.microsoft.com/office/drawing/2014/main" id="{B26A37EC-14BE-4C6F-AF7B-89CDA6E90A0C}"/>
              </a:ext>
            </a:extLst>
          </p:cNvPr>
          <p:cNvSpPr>
            <a:spLocks noGrp="1"/>
          </p:cNvSpPr>
          <p:nvPr>
            <p:ph type="title"/>
          </p:nvPr>
        </p:nvSpPr>
        <p:spPr>
          <a:xfrm>
            <a:off x="324000" y="539600"/>
            <a:ext cx="9697138" cy="415370"/>
          </a:xfrm>
        </p:spPr>
        <p:txBody>
          <a:bodyPr>
            <a:noAutofit/>
          </a:bodyPr>
          <a:lstStyle>
            <a:lvl1pPr>
              <a:defRPr sz="2700"/>
            </a:lvl1pPr>
          </a:lstStyle>
          <a:p>
            <a:r>
              <a:rPr lang="de-DE"/>
              <a:t>Mastertitelformat bearbeiten</a:t>
            </a:r>
          </a:p>
        </p:txBody>
      </p:sp>
      <p:sp>
        <p:nvSpPr>
          <p:cNvPr id="10" name="Inhaltsplatzhalter 3">
            <a:extLst>
              <a:ext uri="{FF2B5EF4-FFF2-40B4-BE49-F238E27FC236}">
                <a16:creationId xmlns:a16="http://schemas.microsoft.com/office/drawing/2014/main" id="{1FFB7F91-C47F-45F3-97AF-6C1E4EBCD0E2}"/>
              </a:ext>
            </a:extLst>
          </p:cNvPr>
          <p:cNvSpPr>
            <a:spLocks noGrp="1"/>
          </p:cNvSpPr>
          <p:nvPr>
            <p:ph sz="quarter" idx="11"/>
          </p:nvPr>
        </p:nvSpPr>
        <p:spPr>
          <a:xfrm>
            <a:off x="6276794" y="1525588"/>
            <a:ext cx="5592794" cy="478373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Bildplatzhalter 4">
            <a:extLst>
              <a:ext uri="{FF2B5EF4-FFF2-40B4-BE49-F238E27FC236}">
                <a16:creationId xmlns:a16="http://schemas.microsoft.com/office/drawing/2014/main" id="{423EDF0F-554B-4A11-861D-4D88B8B50A55}"/>
              </a:ext>
            </a:extLst>
          </p:cNvPr>
          <p:cNvSpPr>
            <a:spLocks noGrp="1"/>
          </p:cNvSpPr>
          <p:nvPr>
            <p:ph type="pic" sz="quarter" idx="12"/>
          </p:nvPr>
        </p:nvSpPr>
        <p:spPr>
          <a:xfrm>
            <a:off x="1" y="1525588"/>
            <a:ext cx="5918200" cy="4852353"/>
          </a:xfrm>
        </p:spPr>
        <p:txBody>
          <a:bodyPr/>
          <a:lstStyle/>
          <a:p>
            <a:r>
              <a:rPr lang="de-DE"/>
              <a:t>Bild durch Klicken auf Symbol hinzufügen</a:t>
            </a:r>
          </a:p>
        </p:txBody>
      </p:sp>
      <p:sp>
        <p:nvSpPr>
          <p:cNvPr id="5" name="Date Placeholder 4">
            <a:extLst>
              <a:ext uri="{FF2B5EF4-FFF2-40B4-BE49-F238E27FC236}">
                <a16:creationId xmlns:a16="http://schemas.microsoft.com/office/drawing/2014/main" id="{933DA395-3E69-4793-815C-4BD7B0CA3DD9}"/>
              </a:ext>
            </a:extLst>
          </p:cNvPr>
          <p:cNvSpPr>
            <a:spLocks noGrp="1"/>
          </p:cNvSpPr>
          <p:nvPr>
            <p:ph type="dt" sz="half" idx="13"/>
          </p:nvPr>
        </p:nvSpPr>
        <p:spPr/>
        <p:txBody>
          <a:bodyPr/>
          <a:lstStyle/>
          <a:p>
            <a:r>
              <a:rPr lang="de-DE"/>
              <a:t>07.10.2022 | Workshop DAR | Mackuth, Buchner, Hasslbauer, Schmideder</a:t>
            </a:r>
            <a:endParaRPr lang="en-GB"/>
          </a:p>
        </p:txBody>
      </p:sp>
      <p:sp>
        <p:nvSpPr>
          <p:cNvPr id="7" name="Slide Number Placeholder 6">
            <a:extLst>
              <a:ext uri="{FF2B5EF4-FFF2-40B4-BE49-F238E27FC236}">
                <a16:creationId xmlns:a16="http://schemas.microsoft.com/office/drawing/2014/main" id="{6B8EC4E8-7F76-4D56-AF1E-108176F613DF}"/>
              </a:ext>
            </a:extLst>
          </p:cNvPr>
          <p:cNvSpPr>
            <a:spLocks noGrp="1"/>
          </p:cNvSpPr>
          <p:nvPr>
            <p:ph type="sldNum" sz="quarter" idx="15"/>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3355577313"/>
      </p:ext>
    </p:extLst>
  </p:cSld>
  <p:clrMapOvr>
    <a:masterClrMapping/>
  </p:clrMapOvr>
  <p:extLst>
    <p:ext uri="{DCECCB84-F9BA-43D5-87BE-67443E8EF086}">
      <p15:sldGuideLst xmlns:p15="http://schemas.microsoft.com/office/powerpoint/2012/main">
        <p15:guide id="1" pos="3728">
          <p15:clr>
            <a:srgbClr val="FBAE40"/>
          </p15:clr>
        </p15:guide>
        <p15:guide id="2" pos="3954">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Picture, Content grey">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744FAC09-9371-40D7-B487-51FADACDC3B7}"/>
              </a:ext>
            </a:extLst>
          </p:cNvPr>
          <p:cNvSpPr/>
          <p:nvPr/>
        </p:nvSpPr>
        <p:spPr>
          <a:xfrm>
            <a:off x="-1" y="2648932"/>
            <a:ext cx="12195175" cy="3727379"/>
          </a:xfrm>
          <a:prstGeom prst="rect">
            <a:avLst/>
          </a:prstGeom>
          <a:gradFill>
            <a:gsLst>
              <a:gs pos="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8B574617-1C2F-4AFD-B402-0EE9ED9EB681}"/>
              </a:ext>
            </a:extLst>
          </p:cNvPr>
          <p:cNvSpPr>
            <a:spLocks noGrp="1"/>
          </p:cNvSpPr>
          <p:nvPr>
            <p:ph type="title"/>
          </p:nvPr>
        </p:nvSpPr>
        <p:spPr/>
        <p:txBody>
          <a:bodyPr/>
          <a:lstStyle>
            <a:lvl1pPr>
              <a:defRPr sz="2700"/>
            </a:lvl1pPr>
          </a:lstStyle>
          <a:p>
            <a:r>
              <a:rPr lang="de-DE"/>
              <a:t>Mastertitelformat bearbeiten</a:t>
            </a:r>
          </a:p>
        </p:txBody>
      </p:sp>
      <p:sp>
        <p:nvSpPr>
          <p:cNvPr id="4" name="Inhaltsplatzhalter 3">
            <a:extLst>
              <a:ext uri="{FF2B5EF4-FFF2-40B4-BE49-F238E27FC236}">
                <a16:creationId xmlns:a16="http://schemas.microsoft.com/office/drawing/2014/main" id="{17758379-639B-4BAE-8918-9F6FDF2318F9}"/>
              </a:ext>
            </a:extLst>
          </p:cNvPr>
          <p:cNvSpPr>
            <a:spLocks noGrp="1"/>
          </p:cNvSpPr>
          <p:nvPr>
            <p:ph sz="quarter" idx="10"/>
          </p:nvPr>
        </p:nvSpPr>
        <p:spPr>
          <a:xfrm>
            <a:off x="6276794" y="1525588"/>
            <a:ext cx="5592794" cy="478373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Bildplatzhalter 4">
            <a:extLst>
              <a:ext uri="{FF2B5EF4-FFF2-40B4-BE49-F238E27FC236}">
                <a16:creationId xmlns:a16="http://schemas.microsoft.com/office/drawing/2014/main" id="{37991470-7FC2-4312-A525-2E8AF634381E}"/>
              </a:ext>
            </a:extLst>
          </p:cNvPr>
          <p:cNvSpPr>
            <a:spLocks noGrp="1"/>
          </p:cNvSpPr>
          <p:nvPr>
            <p:ph type="pic" sz="quarter" idx="11"/>
          </p:nvPr>
        </p:nvSpPr>
        <p:spPr>
          <a:xfrm>
            <a:off x="1" y="1525588"/>
            <a:ext cx="5918200" cy="4852353"/>
          </a:xfrm>
        </p:spPr>
        <p:txBody>
          <a:bodyPr/>
          <a:lstStyle/>
          <a:p>
            <a:r>
              <a:rPr lang="de-DE"/>
              <a:t>Bild durch Klicken auf Symbol hinzufügen</a:t>
            </a:r>
          </a:p>
        </p:txBody>
      </p:sp>
      <p:sp>
        <p:nvSpPr>
          <p:cNvPr id="6" name="Date Placeholder 5">
            <a:extLst>
              <a:ext uri="{FF2B5EF4-FFF2-40B4-BE49-F238E27FC236}">
                <a16:creationId xmlns:a16="http://schemas.microsoft.com/office/drawing/2014/main" id="{A9599C3C-2684-44A6-924A-4984BE13AB50}"/>
              </a:ext>
            </a:extLst>
          </p:cNvPr>
          <p:cNvSpPr>
            <a:spLocks noGrp="1"/>
          </p:cNvSpPr>
          <p:nvPr>
            <p:ph type="dt" sz="half" idx="12"/>
          </p:nvPr>
        </p:nvSpPr>
        <p:spPr/>
        <p:txBody>
          <a:bodyPr/>
          <a:lstStyle/>
          <a:p>
            <a:r>
              <a:rPr lang="de-DE"/>
              <a:t>07.10.2022 | Workshop DAR | Mackuth, Buchner, Hasslbauer, Schmideder</a:t>
            </a:r>
            <a:endParaRPr lang="en-GB"/>
          </a:p>
        </p:txBody>
      </p:sp>
      <p:sp>
        <p:nvSpPr>
          <p:cNvPr id="9" name="Slide Number Placeholder 8">
            <a:extLst>
              <a:ext uri="{FF2B5EF4-FFF2-40B4-BE49-F238E27FC236}">
                <a16:creationId xmlns:a16="http://schemas.microsoft.com/office/drawing/2014/main" id="{2C275C45-7BEC-4C42-82DA-C53C9C855632}"/>
              </a:ext>
            </a:extLst>
          </p:cNvPr>
          <p:cNvSpPr>
            <a:spLocks noGrp="1"/>
          </p:cNvSpPr>
          <p:nvPr>
            <p:ph type="sldNum" sz="quarter" idx="14"/>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1390553167"/>
      </p:ext>
    </p:extLst>
  </p:cSld>
  <p:clrMapOvr>
    <a:masterClrMapping/>
  </p:clrMapOvr>
  <p:extLst>
    <p:ext uri="{DCECCB84-F9BA-43D5-87BE-67443E8EF086}">
      <p15:sldGuideLst xmlns:p15="http://schemas.microsoft.com/office/powerpoint/2012/main">
        <p15:guide id="1" pos="3728">
          <p15:clr>
            <a:srgbClr val="FBAE40"/>
          </p15:clr>
        </p15:guide>
        <p15:guide id="2" pos="3954">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itle, Subtitle, Picture, Content grey">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D350B192-71BF-4DA4-8CA3-B91B81BB8D67}"/>
              </a:ext>
            </a:extLst>
          </p:cNvPr>
          <p:cNvSpPr/>
          <p:nvPr/>
        </p:nvSpPr>
        <p:spPr>
          <a:xfrm>
            <a:off x="-1" y="2648932"/>
            <a:ext cx="12195175" cy="3727379"/>
          </a:xfrm>
          <a:prstGeom prst="rect">
            <a:avLst/>
          </a:prstGeom>
          <a:gradFill>
            <a:gsLst>
              <a:gs pos="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platzhalter 2">
            <a:extLst>
              <a:ext uri="{FF2B5EF4-FFF2-40B4-BE49-F238E27FC236}">
                <a16:creationId xmlns:a16="http://schemas.microsoft.com/office/drawing/2014/main" id="{4932ED2A-326E-49EE-BC82-7EF9E744C1EC}"/>
              </a:ext>
            </a:extLst>
          </p:cNvPr>
          <p:cNvSpPr>
            <a:spLocks noGrp="1"/>
          </p:cNvSpPr>
          <p:nvPr>
            <p:ph type="body" sz="quarter" idx="10"/>
          </p:nvPr>
        </p:nvSpPr>
        <p:spPr>
          <a:xfrm>
            <a:off x="324001" y="1035824"/>
            <a:ext cx="9698038" cy="365939"/>
          </a:xfrm>
        </p:spPr>
        <p:txBody>
          <a:bodyPr bIns="57600" anchor="t" anchorCtr="0">
            <a:spAutoFit/>
          </a:bodyPr>
          <a:lstStyle>
            <a:lvl1pPr>
              <a:defRPr b="1"/>
            </a:lvl1pPr>
          </a:lstStyle>
          <a:p>
            <a:pPr lvl="0"/>
            <a:r>
              <a:rPr lang="de-DE"/>
              <a:t>Mastertextformat bearbeiten</a:t>
            </a:r>
          </a:p>
        </p:txBody>
      </p:sp>
      <p:sp>
        <p:nvSpPr>
          <p:cNvPr id="4" name="Titel 3">
            <a:extLst>
              <a:ext uri="{FF2B5EF4-FFF2-40B4-BE49-F238E27FC236}">
                <a16:creationId xmlns:a16="http://schemas.microsoft.com/office/drawing/2014/main" id="{B26A37EC-14BE-4C6F-AF7B-89CDA6E90A0C}"/>
              </a:ext>
            </a:extLst>
          </p:cNvPr>
          <p:cNvSpPr>
            <a:spLocks noGrp="1"/>
          </p:cNvSpPr>
          <p:nvPr>
            <p:ph type="title"/>
          </p:nvPr>
        </p:nvSpPr>
        <p:spPr>
          <a:xfrm>
            <a:off x="324000" y="539600"/>
            <a:ext cx="9697138" cy="415370"/>
          </a:xfrm>
        </p:spPr>
        <p:txBody>
          <a:bodyPr>
            <a:noAutofit/>
          </a:bodyPr>
          <a:lstStyle>
            <a:lvl1pPr>
              <a:defRPr sz="2700"/>
            </a:lvl1pPr>
          </a:lstStyle>
          <a:p>
            <a:r>
              <a:rPr lang="de-DE"/>
              <a:t>Mastertitelformat bearbeiten</a:t>
            </a:r>
          </a:p>
        </p:txBody>
      </p:sp>
      <p:sp>
        <p:nvSpPr>
          <p:cNvPr id="10" name="Inhaltsplatzhalter 3">
            <a:extLst>
              <a:ext uri="{FF2B5EF4-FFF2-40B4-BE49-F238E27FC236}">
                <a16:creationId xmlns:a16="http://schemas.microsoft.com/office/drawing/2014/main" id="{1FFB7F91-C47F-45F3-97AF-6C1E4EBCD0E2}"/>
              </a:ext>
            </a:extLst>
          </p:cNvPr>
          <p:cNvSpPr>
            <a:spLocks noGrp="1"/>
          </p:cNvSpPr>
          <p:nvPr>
            <p:ph sz="quarter" idx="11"/>
          </p:nvPr>
        </p:nvSpPr>
        <p:spPr>
          <a:xfrm>
            <a:off x="6276794" y="1525588"/>
            <a:ext cx="5592794" cy="478373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Bildplatzhalter 4">
            <a:extLst>
              <a:ext uri="{FF2B5EF4-FFF2-40B4-BE49-F238E27FC236}">
                <a16:creationId xmlns:a16="http://schemas.microsoft.com/office/drawing/2014/main" id="{423EDF0F-554B-4A11-861D-4D88B8B50A55}"/>
              </a:ext>
            </a:extLst>
          </p:cNvPr>
          <p:cNvSpPr>
            <a:spLocks noGrp="1"/>
          </p:cNvSpPr>
          <p:nvPr>
            <p:ph type="pic" sz="quarter" idx="12"/>
          </p:nvPr>
        </p:nvSpPr>
        <p:spPr>
          <a:xfrm>
            <a:off x="1" y="1525588"/>
            <a:ext cx="5918200" cy="4852353"/>
          </a:xfrm>
        </p:spPr>
        <p:txBody>
          <a:bodyPr/>
          <a:lstStyle/>
          <a:p>
            <a:r>
              <a:rPr lang="de-DE"/>
              <a:t>Bild durch Klicken auf Symbol hinzufügen</a:t>
            </a:r>
          </a:p>
        </p:txBody>
      </p:sp>
      <p:sp>
        <p:nvSpPr>
          <p:cNvPr id="5" name="Date Placeholder 4">
            <a:extLst>
              <a:ext uri="{FF2B5EF4-FFF2-40B4-BE49-F238E27FC236}">
                <a16:creationId xmlns:a16="http://schemas.microsoft.com/office/drawing/2014/main" id="{DDEC1FF7-2DA2-4FFC-8A02-D41E108CC133}"/>
              </a:ext>
            </a:extLst>
          </p:cNvPr>
          <p:cNvSpPr>
            <a:spLocks noGrp="1"/>
          </p:cNvSpPr>
          <p:nvPr>
            <p:ph type="dt" sz="half" idx="13"/>
          </p:nvPr>
        </p:nvSpPr>
        <p:spPr/>
        <p:txBody>
          <a:bodyPr/>
          <a:lstStyle/>
          <a:p>
            <a:r>
              <a:rPr lang="de-DE"/>
              <a:t>07.10.2022 | Workshop DAR | Mackuth, Buchner, Hasslbauer, Schmideder</a:t>
            </a:r>
            <a:endParaRPr lang="en-GB"/>
          </a:p>
        </p:txBody>
      </p:sp>
      <p:sp>
        <p:nvSpPr>
          <p:cNvPr id="7" name="Slide Number Placeholder 6">
            <a:extLst>
              <a:ext uri="{FF2B5EF4-FFF2-40B4-BE49-F238E27FC236}">
                <a16:creationId xmlns:a16="http://schemas.microsoft.com/office/drawing/2014/main" id="{D6D31F3F-7164-40C8-B19D-81648588D42F}"/>
              </a:ext>
            </a:extLst>
          </p:cNvPr>
          <p:cNvSpPr>
            <a:spLocks noGrp="1"/>
          </p:cNvSpPr>
          <p:nvPr>
            <p:ph type="sldNum" sz="quarter" idx="15"/>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827747965"/>
      </p:ext>
    </p:extLst>
  </p:cSld>
  <p:clrMapOvr>
    <a:masterClrMapping/>
  </p:clrMapOvr>
  <p:extLst>
    <p:ext uri="{DCECCB84-F9BA-43D5-87BE-67443E8EF086}">
      <p15:sldGuideLst xmlns:p15="http://schemas.microsoft.com/office/powerpoint/2012/main">
        <p15:guide id="1" pos="3728">
          <p15:clr>
            <a:srgbClr val="FBAE40"/>
          </p15:clr>
        </p15:guide>
        <p15:guide id="2" pos="3954">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itle grey">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929DCE80-A37B-4920-8174-381EF783CD72}"/>
              </a:ext>
            </a:extLst>
          </p:cNvPr>
          <p:cNvSpPr/>
          <p:nvPr/>
        </p:nvSpPr>
        <p:spPr>
          <a:xfrm>
            <a:off x="-1" y="2648932"/>
            <a:ext cx="12195175" cy="3727379"/>
          </a:xfrm>
          <a:prstGeom prst="rect">
            <a:avLst/>
          </a:prstGeom>
          <a:gradFill>
            <a:gsLst>
              <a:gs pos="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8B574617-1C2F-4AFD-B402-0EE9ED9EB681}"/>
              </a:ext>
            </a:extLst>
          </p:cNvPr>
          <p:cNvSpPr>
            <a:spLocks noGrp="1"/>
          </p:cNvSpPr>
          <p:nvPr>
            <p:ph type="title"/>
          </p:nvPr>
        </p:nvSpPr>
        <p:spPr/>
        <p:txBody>
          <a:bodyPr/>
          <a:lstStyle>
            <a:lvl1pPr>
              <a:defRPr sz="2700"/>
            </a:lvl1pPr>
          </a:lstStyle>
          <a:p>
            <a:r>
              <a:rPr lang="de-DE"/>
              <a:t>Mastertitelformat bearbeiten</a:t>
            </a:r>
          </a:p>
        </p:txBody>
      </p:sp>
      <p:sp>
        <p:nvSpPr>
          <p:cNvPr id="4" name="Date Placeholder 3">
            <a:extLst>
              <a:ext uri="{FF2B5EF4-FFF2-40B4-BE49-F238E27FC236}">
                <a16:creationId xmlns:a16="http://schemas.microsoft.com/office/drawing/2014/main" id="{43B56FF3-F3BD-4AAD-BAAF-9AA310055C4B}"/>
              </a:ext>
            </a:extLst>
          </p:cNvPr>
          <p:cNvSpPr>
            <a:spLocks noGrp="1"/>
          </p:cNvSpPr>
          <p:nvPr>
            <p:ph type="dt" sz="half" idx="10"/>
          </p:nvPr>
        </p:nvSpPr>
        <p:spPr/>
        <p:txBody>
          <a:bodyPr/>
          <a:lstStyle/>
          <a:p>
            <a:r>
              <a:rPr lang="de-DE"/>
              <a:t>07.10.2022 | Workshop DAR | Mackuth, Buchner, Hasslbauer, Schmideder</a:t>
            </a:r>
            <a:endParaRPr lang="en-GB"/>
          </a:p>
        </p:txBody>
      </p:sp>
      <p:sp>
        <p:nvSpPr>
          <p:cNvPr id="6" name="Slide Number Placeholder 5">
            <a:extLst>
              <a:ext uri="{FF2B5EF4-FFF2-40B4-BE49-F238E27FC236}">
                <a16:creationId xmlns:a16="http://schemas.microsoft.com/office/drawing/2014/main" id="{172A35D2-50E5-4AFB-A9DC-E58BB8AED3F5}"/>
              </a:ext>
            </a:extLst>
          </p:cNvPr>
          <p:cNvSpPr>
            <a:spLocks noGrp="1"/>
          </p:cNvSpPr>
          <p:nvPr>
            <p:ph type="sldNum" sz="quarter" idx="12"/>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263807246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itle, Subtitle grey">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1822066C-E29D-4ABF-BEBE-F91EB1C833E2}"/>
              </a:ext>
            </a:extLst>
          </p:cNvPr>
          <p:cNvSpPr/>
          <p:nvPr/>
        </p:nvSpPr>
        <p:spPr>
          <a:xfrm>
            <a:off x="-1" y="2648932"/>
            <a:ext cx="12195175" cy="3727379"/>
          </a:xfrm>
          <a:prstGeom prst="rect">
            <a:avLst/>
          </a:prstGeom>
          <a:gradFill>
            <a:gsLst>
              <a:gs pos="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platzhalter 2">
            <a:extLst>
              <a:ext uri="{FF2B5EF4-FFF2-40B4-BE49-F238E27FC236}">
                <a16:creationId xmlns:a16="http://schemas.microsoft.com/office/drawing/2014/main" id="{4932ED2A-326E-49EE-BC82-7EF9E744C1EC}"/>
              </a:ext>
            </a:extLst>
          </p:cNvPr>
          <p:cNvSpPr>
            <a:spLocks noGrp="1"/>
          </p:cNvSpPr>
          <p:nvPr>
            <p:ph type="body" sz="quarter" idx="10"/>
          </p:nvPr>
        </p:nvSpPr>
        <p:spPr>
          <a:xfrm>
            <a:off x="324001" y="1035824"/>
            <a:ext cx="9698038" cy="365939"/>
          </a:xfrm>
        </p:spPr>
        <p:txBody>
          <a:bodyPr bIns="57600" anchor="t" anchorCtr="0">
            <a:spAutoFit/>
          </a:bodyPr>
          <a:lstStyle>
            <a:lvl1pPr>
              <a:defRPr b="1"/>
            </a:lvl1pPr>
          </a:lstStyle>
          <a:p>
            <a:pPr lvl="0"/>
            <a:r>
              <a:rPr lang="de-DE"/>
              <a:t>Mastertextformat bearbeiten</a:t>
            </a:r>
          </a:p>
        </p:txBody>
      </p:sp>
      <p:sp>
        <p:nvSpPr>
          <p:cNvPr id="4" name="Titel 3">
            <a:extLst>
              <a:ext uri="{FF2B5EF4-FFF2-40B4-BE49-F238E27FC236}">
                <a16:creationId xmlns:a16="http://schemas.microsoft.com/office/drawing/2014/main" id="{B26A37EC-14BE-4C6F-AF7B-89CDA6E90A0C}"/>
              </a:ext>
            </a:extLst>
          </p:cNvPr>
          <p:cNvSpPr>
            <a:spLocks noGrp="1"/>
          </p:cNvSpPr>
          <p:nvPr>
            <p:ph type="title"/>
          </p:nvPr>
        </p:nvSpPr>
        <p:spPr>
          <a:xfrm>
            <a:off x="324000" y="539600"/>
            <a:ext cx="9697138" cy="415370"/>
          </a:xfrm>
        </p:spPr>
        <p:txBody>
          <a:bodyPr>
            <a:noAutofit/>
          </a:bodyPr>
          <a:lstStyle>
            <a:lvl1pPr>
              <a:defRPr sz="2700"/>
            </a:lvl1pPr>
          </a:lstStyle>
          <a:p>
            <a:r>
              <a:rPr lang="de-DE"/>
              <a:t>Mastertitelformat bearbeiten</a:t>
            </a:r>
          </a:p>
        </p:txBody>
      </p:sp>
      <p:sp>
        <p:nvSpPr>
          <p:cNvPr id="5" name="Date Placeholder 4">
            <a:extLst>
              <a:ext uri="{FF2B5EF4-FFF2-40B4-BE49-F238E27FC236}">
                <a16:creationId xmlns:a16="http://schemas.microsoft.com/office/drawing/2014/main" id="{AED57712-04BF-4B3F-8B72-DDB201F2DA70}"/>
              </a:ext>
            </a:extLst>
          </p:cNvPr>
          <p:cNvSpPr>
            <a:spLocks noGrp="1"/>
          </p:cNvSpPr>
          <p:nvPr>
            <p:ph type="dt" sz="half" idx="11"/>
          </p:nvPr>
        </p:nvSpPr>
        <p:spPr/>
        <p:txBody>
          <a:bodyPr/>
          <a:lstStyle/>
          <a:p>
            <a:r>
              <a:rPr lang="de-DE"/>
              <a:t>07.10.2022 | Workshop DAR | Mackuth, Buchner, Hasslbauer, Schmideder</a:t>
            </a:r>
            <a:endParaRPr lang="en-GB"/>
          </a:p>
        </p:txBody>
      </p:sp>
      <p:sp>
        <p:nvSpPr>
          <p:cNvPr id="7" name="Slide Number Placeholder 6">
            <a:extLst>
              <a:ext uri="{FF2B5EF4-FFF2-40B4-BE49-F238E27FC236}">
                <a16:creationId xmlns:a16="http://schemas.microsoft.com/office/drawing/2014/main" id="{C4CF2EF7-AC30-4205-B9B9-8DC21232C6D9}"/>
              </a:ext>
            </a:extLst>
          </p:cNvPr>
          <p:cNvSpPr>
            <a:spLocks noGrp="1"/>
          </p:cNvSpPr>
          <p:nvPr>
            <p:ph type="sldNum" sz="quarter" idx="13"/>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221497040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itle, Pictur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45721C-3415-4FC1-A2C8-F7C0818B32C7}"/>
              </a:ext>
            </a:extLst>
          </p:cNvPr>
          <p:cNvSpPr>
            <a:spLocks noGrp="1"/>
          </p:cNvSpPr>
          <p:nvPr>
            <p:ph type="title"/>
          </p:nvPr>
        </p:nvSpPr>
        <p:spPr/>
        <p:txBody>
          <a:bodyPr/>
          <a:lstStyle>
            <a:lvl1pPr>
              <a:defRPr sz="2700"/>
            </a:lvl1pPr>
          </a:lstStyle>
          <a:p>
            <a:r>
              <a:rPr lang="de-DE"/>
              <a:t>Mastertitelformat bearbeiten</a:t>
            </a:r>
          </a:p>
        </p:txBody>
      </p:sp>
      <p:sp>
        <p:nvSpPr>
          <p:cNvPr id="3" name="Datumsplatzhalter 2">
            <a:extLst>
              <a:ext uri="{FF2B5EF4-FFF2-40B4-BE49-F238E27FC236}">
                <a16:creationId xmlns:a16="http://schemas.microsoft.com/office/drawing/2014/main" id="{26EFB683-5C1B-417D-8869-8F30D18305E7}"/>
              </a:ext>
            </a:extLst>
          </p:cNvPr>
          <p:cNvSpPr>
            <a:spLocks noGrp="1"/>
          </p:cNvSpPr>
          <p:nvPr>
            <p:ph type="dt" sz="half" idx="10"/>
          </p:nvPr>
        </p:nvSpPr>
        <p:spPr/>
        <p:txBody>
          <a:bodyPr/>
          <a:lstStyle/>
          <a:p>
            <a:r>
              <a:rPr lang="de-DE"/>
              <a:t>07.10.2022 | Workshop DAR | Mackuth, Buchner, Hasslbauer, Schmideder</a:t>
            </a:r>
            <a:endParaRPr lang="en-US"/>
          </a:p>
        </p:txBody>
      </p:sp>
      <p:sp>
        <p:nvSpPr>
          <p:cNvPr id="4" name="Foliennummernplatzhalter 3">
            <a:extLst>
              <a:ext uri="{FF2B5EF4-FFF2-40B4-BE49-F238E27FC236}">
                <a16:creationId xmlns:a16="http://schemas.microsoft.com/office/drawing/2014/main" id="{51F3A99E-3F75-4D2E-A598-68FC097C7B94}"/>
              </a:ext>
            </a:extLst>
          </p:cNvPr>
          <p:cNvSpPr>
            <a:spLocks noGrp="1"/>
          </p:cNvSpPr>
          <p:nvPr>
            <p:ph type="sldNum" sz="quarter" idx="11"/>
          </p:nvPr>
        </p:nvSpPr>
        <p:spPr/>
        <p:txBody>
          <a:bodyPr/>
          <a:lstStyle/>
          <a:p>
            <a:fld id="{173FEA60-B56A-DE49-B4F9-939AB62E9280}" type="slidenum">
              <a:rPr lang="de-DE" smtClean="0"/>
              <a:pPr/>
              <a:t>‹Nr.›</a:t>
            </a:fld>
            <a:endParaRPr lang="de-DE"/>
          </a:p>
        </p:txBody>
      </p:sp>
      <p:sp>
        <p:nvSpPr>
          <p:cNvPr id="7" name="Bildplatzhalter 6">
            <a:extLst>
              <a:ext uri="{FF2B5EF4-FFF2-40B4-BE49-F238E27FC236}">
                <a16:creationId xmlns:a16="http://schemas.microsoft.com/office/drawing/2014/main" id="{6590F12C-EA5E-4330-99A4-B535D6E0A2B2}"/>
              </a:ext>
            </a:extLst>
          </p:cNvPr>
          <p:cNvSpPr>
            <a:spLocks noGrp="1"/>
          </p:cNvSpPr>
          <p:nvPr>
            <p:ph type="pic" sz="quarter" idx="13"/>
          </p:nvPr>
        </p:nvSpPr>
        <p:spPr>
          <a:xfrm>
            <a:off x="0" y="1525589"/>
            <a:ext cx="12195175" cy="4852351"/>
          </a:xfrm>
        </p:spPr>
        <p:txBody>
          <a:bodyPr/>
          <a:lstStyle/>
          <a:p>
            <a:r>
              <a:rPr lang="de-DE"/>
              <a:t>Bild durch Klicken auf Symbol hinzufügen</a:t>
            </a:r>
          </a:p>
        </p:txBody>
      </p:sp>
    </p:spTree>
    <p:extLst>
      <p:ext uri="{BB962C8B-B14F-4D97-AF65-F5344CB8AC3E}">
        <p14:creationId xmlns:p14="http://schemas.microsoft.com/office/powerpoint/2010/main" val="1139360678"/>
      </p:ext>
    </p:extLst>
  </p:cSld>
  <p:clrMapOvr>
    <a:masterClrMapping/>
  </p:clrMapOvr>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Title, Subtitle, Picture">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4932ED2A-326E-49EE-BC82-7EF9E744C1EC}"/>
              </a:ext>
            </a:extLst>
          </p:cNvPr>
          <p:cNvSpPr>
            <a:spLocks noGrp="1"/>
          </p:cNvSpPr>
          <p:nvPr>
            <p:ph type="body" sz="quarter" idx="10"/>
          </p:nvPr>
        </p:nvSpPr>
        <p:spPr>
          <a:xfrm>
            <a:off x="324001" y="1035824"/>
            <a:ext cx="9698038" cy="365939"/>
          </a:xfrm>
        </p:spPr>
        <p:txBody>
          <a:bodyPr bIns="57600" anchor="t" anchorCtr="0">
            <a:spAutoFit/>
          </a:bodyPr>
          <a:lstStyle>
            <a:lvl1pPr>
              <a:defRPr b="1"/>
            </a:lvl1pPr>
          </a:lstStyle>
          <a:p>
            <a:pPr lvl="0"/>
            <a:r>
              <a:rPr lang="de-DE"/>
              <a:t>Mastertextformat bearbeiten</a:t>
            </a:r>
          </a:p>
        </p:txBody>
      </p:sp>
      <p:sp>
        <p:nvSpPr>
          <p:cNvPr id="4" name="Titel 3">
            <a:extLst>
              <a:ext uri="{FF2B5EF4-FFF2-40B4-BE49-F238E27FC236}">
                <a16:creationId xmlns:a16="http://schemas.microsoft.com/office/drawing/2014/main" id="{B26A37EC-14BE-4C6F-AF7B-89CDA6E90A0C}"/>
              </a:ext>
            </a:extLst>
          </p:cNvPr>
          <p:cNvSpPr>
            <a:spLocks noGrp="1"/>
          </p:cNvSpPr>
          <p:nvPr>
            <p:ph type="title"/>
          </p:nvPr>
        </p:nvSpPr>
        <p:spPr>
          <a:xfrm>
            <a:off x="324000" y="539600"/>
            <a:ext cx="9697138" cy="415370"/>
          </a:xfrm>
        </p:spPr>
        <p:txBody>
          <a:bodyPr>
            <a:noAutofit/>
          </a:bodyPr>
          <a:lstStyle>
            <a:lvl1pPr>
              <a:defRPr sz="2700"/>
            </a:lvl1pPr>
          </a:lstStyle>
          <a:p>
            <a:r>
              <a:rPr lang="de-DE"/>
              <a:t>Mastertitelformat bearbeiten</a:t>
            </a:r>
          </a:p>
        </p:txBody>
      </p:sp>
      <p:sp>
        <p:nvSpPr>
          <p:cNvPr id="8" name="Bildplatzhalter 6">
            <a:extLst>
              <a:ext uri="{FF2B5EF4-FFF2-40B4-BE49-F238E27FC236}">
                <a16:creationId xmlns:a16="http://schemas.microsoft.com/office/drawing/2014/main" id="{79B978D3-FF7B-44EB-B697-CAE0ACBD2AF6}"/>
              </a:ext>
            </a:extLst>
          </p:cNvPr>
          <p:cNvSpPr>
            <a:spLocks noGrp="1"/>
          </p:cNvSpPr>
          <p:nvPr>
            <p:ph type="pic" sz="quarter" idx="13"/>
          </p:nvPr>
        </p:nvSpPr>
        <p:spPr>
          <a:xfrm>
            <a:off x="0" y="1525590"/>
            <a:ext cx="12195175" cy="4852351"/>
          </a:xfrm>
        </p:spPr>
        <p:txBody>
          <a:bodyPr/>
          <a:lstStyle/>
          <a:p>
            <a:r>
              <a:rPr lang="de-DE"/>
              <a:t>Bild durch Klicken auf Symbol hinzufügen</a:t>
            </a:r>
          </a:p>
        </p:txBody>
      </p:sp>
      <p:sp>
        <p:nvSpPr>
          <p:cNvPr id="5" name="Date Placeholder 4">
            <a:extLst>
              <a:ext uri="{FF2B5EF4-FFF2-40B4-BE49-F238E27FC236}">
                <a16:creationId xmlns:a16="http://schemas.microsoft.com/office/drawing/2014/main" id="{9043D12D-BCFA-4E25-8C47-EB02F8B42A9F}"/>
              </a:ext>
            </a:extLst>
          </p:cNvPr>
          <p:cNvSpPr>
            <a:spLocks noGrp="1"/>
          </p:cNvSpPr>
          <p:nvPr>
            <p:ph type="dt" sz="half" idx="14"/>
          </p:nvPr>
        </p:nvSpPr>
        <p:spPr/>
        <p:txBody>
          <a:bodyPr/>
          <a:lstStyle/>
          <a:p>
            <a:r>
              <a:rPr lang="de-DE"/>
              <a:t>07.10.2022 | Workshop DAR | Mackuth, Buchner, Hasslbauer, Schmideder</a:t>
            </a:r>
            <a:endParaRPr lang="en-GB"/>
          </a:p>
        </p:txBody>
      </p:sp>
      <p:sp>
        <p:nvSpPr>
          <p:cNvPr id="7" name="Slide Number Placeholder 6">
            <a:extLst>
              <a:ext uri="{FF2B5EF4-FFF2-40B4-BE49-F238E27FC236}">
                <a16:creationId xmlns:a16="http://schemas.microsoft.com/office/drawing/2014/main" id="{A379FF43-ABFE-4B4E-9C3E-CB52FAEE48B8}"/>
              </a:ext>
            </a:extLst>
          </p:cNvPr>
          <p:cNvSpPr>
            <a:spLocks noGrp="1"/>
          </p:cNvSpPr>
          <p:nvPr>
            <p:ph type="sldNum" sz="quarter" idx="16"/>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409173533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Picture Full Slide, Logo black">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4C09F1BC-4191-418E-9D60-15088F46A1DB}"/>
              </a:ext>
            </a:extLst>
          </p:cNvPr>
          <p:cNvSpPr>
            <a:spLocks noGrp="1"/>
          </p:cNvSpPr>
          <p:nvPr>
            <p:ph type="dt" sz="half" idx="10"/>
          </p:nvPr>
        </p:nvSpPr>
        <p:spPr/>
        <p:txBody>
          <a:bodyPr/>
          <a:lstStyle/>
          <a:p>
            <a:r>
              <a:rPr lang="de-DE"/>
              <a:t>07.10.2022 | Workshop DAR | Mackuth, Buchner, Hasslbauer, Schmideder</a:t>
            </a:r>
            <a:endParaRPr lang="en-US"/>
          </a:p>
        </p:txBody>
      </p:sp>
      <p:sp>
        <p:nvSpPr>
          <p:cNvPr id="4" name="Foliennummernplatzhalter 3">
            <a:extLst>
              <a:ext uri="{FF2B5EF4-FFF2-40B4-BE49-F238E27FC236}">
                <a16:creationId xmlns:a16="http://schemas.microsoft.com/office/drawing/2014/main" id="{AE0405F1-3BDE-4889-A1F6-CF2AAC2E732E}"/>
              </a:ext>
            </a:extLst>
          </p:cNvPr>
          <p:cNvSpPr>
            <a:spLocks noGrp="1"/>
          </p:cNvSpPr>
          <p:nvPr>
            <p:ph type="sldNum" sz="quarter" idx="11"/>
          </p:nvPr>
        </p:nvSpPr>
        <p:spPr/>
        <p:txBody>
          <a:bodyPr/>
          <a:lstStyle/>
          <a:p>
            <a:fld id="{173FEA60-B56A-DE49-B4F9-939AB62E9280}" type="slidenum">
              <a:rPr lang="de-DE" smtClean="0"/>
              <a:pPr/>
              <a:t>‹Nr.›</a:t>
            </a:fld>
            <a:endParaRPr lang="de-DE"/>
          </a:p>
        </p:txBody>
      </p:sp>
      <p:sp>
        <p:nvSpPr>
          <p:cNvPr id="7" name="Bildplatzhalter 6">
            <a:extLst>
              <a:ext uri="{FF2B5EF4-FFF2-40B4-BE49-F238E27FC236}">
                <a16:creationId xmlns:a16="http://schemas.microsoft.com/office/drawing/2014/main" id="{7B5FEBDD-01F1-4380-AFBD-60C591F020C8}"/>
              </a:ext>
            </a:extLst>
          </p:cNvPr>
          <p:cNvSpPr>
            <a:spLocks noGrp="1"/>
          </p:cNvSpPr>
          <p:nvPr>
            <p:ph type="pic" sz="quarter" idx="13"/>
          </p:nvPr>
        </p:nvSpPr>
        <p:spPr>
          <a:xfrm>
            <a:off x="1" y="0"/>
            <a:ext cx="12195174" cy="6377940"/>
          </a:xfrm>
        </p:spPr>
        <p:txBody>
          <a:bodyPr/>
          <a:lstStyle/>
          <a:p>
            <a:r>
              <a:rPr lang="de-DE"/>
              <a:t>Bild durch Klicken auf Symbol hinzufügen</a:t>
            </a:r>
          </a:p>
        </p:txBody>
      </p:sp>
      <p:sp>
        <p:nvSpPr>
          <p:cNvPr id="6" name="Textplatzhalter 5">
            <a:extLst>
              <a:ext uri="{FF2B5EF4-FFF2-40B4-BE49-F238E27FC236}">
                <a16:creationId xmlns:a16="http://schemas.microsoft.com/office/drawing/2014/main" id="{0C5C5A62-E6C1-4C29-B9F5-950EF9ADA967}"/>
              </a:ext>
            </a:extLst>
          </p:cNvPr>
          <p:cNvSpPr>
            <a:spLocks noGrp="1"/>
          </p:cNvSpPr>
          <p:nvPr>
            <p:ph type="body" sz="quarter" idx="14"/>
          </p:nvPr>
        </p:nvSpPr>
        <p:spPr>
          <a:xfrm>
            <a:off x="10573588" y="324000"/>
            <a:ext cx="1296000" cy="550657"/>
          </a:xfrm>
          <a:blipFill>
            <a:blip r:embed="rId2"/>
            <a:stretch>
              <a:fillRect/>
            </a:stretch>
          </a:blipFill>
        </p:spPr>
        <p:txBody>
          <a:bodyPr/>
          <a:lstStyle>
            <a:lvl1pPr>
              <a:defRPr>
                <a:noFill/>
              </a:defRPr>
            </a:lvl1pPr>
          </a:lstStyle>
          <a:p>
            <a:pPr lvl="0"/>
            <a:r>
              <a:rPr lang="de-DE"/>
              <a:t>Mastertextformat bearbeiten</a:t>
            </a:r>
          </a:p>
        </p:txBody>
      </p:sp>
    </p:spTree>
    <p:extLst>
      <p:ext uri="{BB962C8B-B14F-4D97-AF65-F5344CB8AC3E}">
        <p14:creationId xmlns:p14="http://schemas.microsoft.com/office/powerpoint/2010/main" val="59645619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Picture Full Slide, Logo whit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4C09F1BC-4191-418E-9D60-15088F46A1DB}"/>
              </a:ext>
            </a:extLst>
          </p:cNvPr>
          <p:cNvSpPr>
            <a:spLocks noGrp="1"/>
          </p:cNvSpPr>
          <p:nvPr>
            <p:ph type="dt" sz="half" idx="10"/>
          </p:nvPr>
        </p:nvSpPr>
        <p:spPr/>
        <p:txBody>
          <a:bodyPr/>
          <a:lstStyle/>
          <a:p>
            <a:r>
              <a:rPr lang="de-DE"/>
              <a:t>07.10.2022 | Workshop DAR | Mackuth, Buchner, Hasslbauer, Schmideder</a:t>
            </a:r>
            <a:endParaRPr lang="en-US"/>
          </a:p>
        </p:txBody>
      </p:sp>
      <p:sp>
        <p:nvSpPr>
          <p:cNvPr id="4" name="Foliennummernplatzhalter 3">
            <a:extLst>
              <a:ext uri="{FF2B5EF4-FFF2-40B4-BE49-F238E27FC236}">
                <a16:creationId xmlns:a16="http://schemas.microsoft.com/office/drawing/2014/main" id="{AE0405F1-3BDE-4889-A1F6-CF2AAC2E732E}"/>
              </a:ext>
            </a:extLst>
          </p:cNvPr>
          <p:cNvSpPr>
            <a:spLocks noGrp="1"/>
          </p:cNvSpPr>
          <p:nvPr>
            <p:ph type="sldNum" sz="quarter" idx="11"/>
          </p:nvPr>
        </p:nvSpPr>
        <p:spPr/>
        <p:txBody>
          <a:bodyPr/>
          <a:lstStyle/>
          <a:p>
            <a:fld id="{173FEA60-B56A-DE49-B4F9-939AB62E9280}" type="slidenum">
              <a:rPr lang="de-DE" smtClean="0"/>
              <a:pPr/>
              <a:t>‹Nr.›</a:t>
            </a:fld>
            <a:endParaRPr lang="de-DE"/>
          </a:p>
        </p:txBody>
      </p:sp>
      <p:sp>
        <p:nvSpPr>
          <p:cNvPr id="7" name="Bildplatzhalter 6">
            <a:extLst>
              <a:ext uri="{FF2B5EF4-FFF2-40B4-BE49-F238E27FC236}">
                <a16:creationId xmlns:a16="http://schemas.microsoft.com/office/drawing/2014/main" id="{7B5FEBDD-01F1-4380-AFBD-60C591F020C8}"/>
              </a:ext>
            </a:extLst>
          </p:cNvPr>
          <p:cNvSpPr>
            <a:spLocks noGrp="1"/>
          </p:cNvSpPr>
          <p:nvPr>
            <p:ph type="pic" sz="quarter" idx="13"/>
          </p:nvPr>
        </p:nvSpPr>
        <p:spPr>
          <a:xfrm>
            <a:off x="1" y="0"/>
            <a:ext cx="12195174" cy="6377940"/>
          </a:xfrm>
        </p:spPr>
        <p:txBody>
          <a:bodyPr/>
          <a:lstStyle/>
          <a:p>
            <a:r>
              <a:rPr lang="de-DE"/>
              <a:t>Bild durch Klicken auf Symbol hinzufügen</a:t>
            </a:r>
          </a:p>
        </p:txBody>
      </p:sp>
      <p:sp>
        <p:nvSpPr>
          <p:cNvPr id="6" name="Textplatzhalter 5">
            <a:extLst>
              <a:ext uri="{FF2B5EF4-FFF2-40B4-BE49-F238E27FC236}">
                <a16:creationId xmlns:a16="http://schemas.microsoft.com/office/drawing/2014/main" id="{0C5C5A62-E6C1-4C29-B9F5-950EF9ADA967}"/>
              </a:ext>
            </a:extLst>
          </p:cNvPr>
          <p:cNvSpPr>
            <a:spLocks noGrp="1"/>
          </p:cNvSpPr>
          <p:nvPr>
            <p:ph type="body" sz="quarter" idx="14"/>
          </p:nvPr>
        </p:nvSpPr>
        <p:spPr>
          <a:xfrm>
            <a:off x="10573588" y="324000"/>
            <a:ext cx="1296000" cy="550657"/>
          </a:xfrm>
          <a:blipFill>
            <a:blip r:embed="rId2"/>
            <a:stretch>
              <a:fillRect/>
            </a:stretch>
          </a:blipFill>
        </p:spPr>
        <p:txBody>
          <a:bodyPr/>
          <a:lstStyle>
            <a:lvl1pPr>
              <a:defRPr>
                <a:noFill/>
              </a:defRPr>
            </a:lvl1pPr>
          </a:lstStyle>
          <a:p>
            <a:pPr lvl="0"/>
            <a:r>
              <a:rPr lang="de-DE"/>
              <a:t>Mastertextformat bearbeiten</a:t>
            </a:r>
          </a:p>
        </p:txBody>
      </p:sp>
    </p:spTree>
    <p:extLst>
      <p:ext uri="{BB962C8B-B14F-4D97-AF65-F5344CB8AC3E}">
        <p14:creationId xmlns:p14="http://schemas.microsoft.com/office/powerpoint/2010/main" val="300937735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D9088F4-EC4B-4D26-84A3-39A891A600D8}"/>
              </a:ext>
            </a:extLst>
          </p:cNvPr>
          <p:cNvSpPr>
            <a:spLocks noGrp="1"/>
          </p:cNvSpPr>
          <p:nvPr>
            <p:ph type="dt" sz="half" idx="10"/>
          </p:nvPr>
        </p:nvSpPr>
        <p:spPr/>
        <p:txBody>
          <a:bodyPr/>
          <a:lstStyle/>
          <a:p>
            <a:r>
              <a:rPr lang="de-DE"/>
              <a:t>07.10.2022 | Workshop DAR | Mackuth, Buchner, Hasslbauer, Schmideder</a:t>
            </a:r>
            <a:endParaRPr lang="en-GB"/>
          </a:p>
        </p:txBody>
      </p:sp>
      <p:sp>
        <p:nvSpPr>
          <p:cNvPr id="5" name="Slide Number Placeholder 4">
            <a:extLst>
              <a:ext uri="{FF2B5EF4-FFF2-40B4-BE49-F238E27FC236}">
                <a16:creationId xmlns:a16="http://schemas.microsoft.com/office/drawing/2014/main" id="{E6648925-414B-4492-A9D9-101BED9DF105}"/>
              </a:ext>
            </a:extLst>
          </p:cNvPr>
          <p:cNvSpPr>
            <a:spLocks noGrp="1"/>
          </p:cNvSpPr>
          <p:nvPr>
            <p:ph type="sldNum" sz="quarter" idx="12"/>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210511751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Empty grey">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128A97ED-EA90-46F5-AB88-22726313DD7C}"/>
              </a:ext>
            </a:extLst>
          </p:cNvPr>
          <p:cNvSpPr/>
          <p:nvPr/>
        </p:nvSpPr>
        <p:spPr>
          <a:xfrm>
            <a:off x="-1" y="2648932"/>
            <a:ext cx="12195175" cy="3727379"/>
          </a:xfrm>
          <a:prstGeom prst="rect">
            <a:avLst/>
          </a:prstGeom>
          <a:gradFill>
            <a:gsLst>
              <a:gs pos="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Date Placeholder 2">
            <a:extLst>
              <a:ext uri="{FF2B5EF4-FFF2-40B4-BE49-F238E27FC236}">
                <a16:creationId xmlns:a16="http://schemas.microsoft.com/office/drawing/2014/main" id="{F8A6225F-E63E-4995-BC5A-0812E3961EAC}"/>
              </a:ext>
            </a:extLst>
          </p:cNvPr>
          <p:cNvSpPr>
            <a:spLocks noGrp="1"/>
          </p:cNvSpPr>
          <p:nvPr>
            <p:ph type="dt" sz="half" idx="10"/>
          </p:nvPr>
        </p:nvSpPr>
        <p:spPr/>
        <p:txBody>
          <a:bodyPr/>
          <a:lstStyle/>
          <a:p>
            <a:r>
              <a:rPr lang="de-DE"/>
              <a:t>07.10.2022 | Workshop DAR | Mackuth, Buchner, Hasslbauer, Schmideder</a:t>
            </a:r>
            <a:endParaRPr lang="en-GB"/>
          </a:p>
        </p:txBody>
      </p:sp>
      <p:sp>
        <p:nvSpPr>
          <p:cNvPr id="6" name="Slide Number Placeholder 5">
            <a:extLst>
              <a:ext uri="{FF2B5EF4-FFF2-40B4-BE49-F238E27FC236}">
                <a16:creationId xmlns:a16="http://schemas.microsoft.com/office/drawing/2014/main" id="{B1C4674D-C87D-49D5-869B-60FB1113C88E}"/>
              </a:ext>
            </a:extLst>
          </p:cNvPr>
          <p:cNvSpPr>
            <a:spLocks noGrp="1"/>
          </p:cNvSpPr>
          <p:nvPr>
            <p:ph type="sldNum" sz="quarter" idx="12"/>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431330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574617-1C2F-4AFD-B402-0EE9ED9EB681}"/>
              </a:ext>
            </a:extLst>
          </p:cNvPr>
          <p:cNvSpPr>
            <a:spLocks noGrp="1"/>
          </p:cNvSpPr>
          <p:nvPr>
            <p:ph type="title"/>
          </p:nvPr>
        </p:nvSpPr>
        <p:spPr/>
        <p:txBody>
          <a:bodyPr/>
          <a:lstStyle>
            <a:lvl1pPr>
              <a:defRPr sz="2700"/>
            </a:lvl1pPr>
          </a:lstStyle>
          <a:p>
            <a:r>
              <a:rPr lang="de-DE"/>
              <a:t>Mastertitelformat bearbeiten</a:t>
            </a:r>
          </a:p>
        </p:txBody>
      </p:sp>
      <p:sp>
        <p:nvSpPr>
          <p:cNvPr id="4" name="Date Placeholder 3">
            <a:extLst>
              <a:ext uri="{FF2B5EF4-FFF2-40B4-BE49-F238E27FC236}">
                <a16:creationId xmlns:a16="http://schemas.microsoft.com/office/drawing/2014/main" id="{5DDCBE40-0AFF-4BA5-9046-25CE07A72446}"/>
              </a:ext>
            </a:extLst>
          </p:cNvPr>
          <p:cNvSpPr>
            <a:spLocks noGrp="1"/>
          </p:cNvSpPr>
          <p:nvPr>
            <p:ph type="dt" sz="half" idx="10"/>
          </p:nvPr>
        </p:nvSpPr>
        <p:spPr/>
        <p:txBody>
          <a:bodyPr/>
          <a:lstStyle/>
          <a:p>
            <a:r>
              <a:rPr lang="de-DE"/>
              <a:t>07.10.2022 | Workshop DAR | Mackuth, Buchner, Hasslbauer, Schmideder</a:t>
            </a:r>
            <a:endParaRPr lang="en-GB"/>
          </a:p>
        </p:txBody>
      </p:sp>
      <p:sp>
        <p:nvSpPr>
          <p:cNvPr id="6" name="Slide Number Placeholder 5">
            <a:extLst>
              <a:ext uri="{FF2B5EF4-FFF2-40B4-BE49-F238E27FC236}">
                <a16:creationId xmlns:a16="http://schemas.microsoft.com/office/drawing/2014/main" id="{B1843F44-1075-4340-90B1-6652D9AED65B}"/>
              </a:ext>
            </a:extLst>
          </p:cNvPr>
          <p:cNvSpPr>
            <a:spLocks noGrp="1"/>
          </p:cNvSpPr>
          <p:nvPr>
            <p:ph type="sldNum" sz="quarter" idx="12"/>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228547797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Last Page grey">
    <p:spTree>
      <p:nvGrpSpPr>
        <p:cNvPr id="1" name=""/>
        <p:cNvGrpSpPr/>
        <p:nvPr/>
      </p:nvGrpSpPr>
      <p:grpSpPr>
        <a:xfrm>
          <a:off x="0" y="0"/>
          <a:ext cx="0" cy="0"/>
          <a:chOff x="0" y="0"/>
          <a:chExt cx="0" cy="0"/>
        </a:xfrm>
      </p:grpSpPr>
      <p:sp>
        <p:nvSpPr>
          <p:cNvPr id="2" name="Rechteck 1"/>
          <p:cNvSpPr/>
          <p:nvPr/>
        </p:nvSpPr>
        <p:spPr>
          <a:xfrm>
            <a:off x="0" y="0"/>
            <a:ext cx="12195175" cy="6858000"/>
          </a:xfrm>
          <a:prstGeom prst="rect">
            <a:avLst/>
          </a:prstGeom>
          <a:gradFill>
            <a:gsLst>
              <a:gs pos="554">
                <a:schemeClr val="accent2">
                  <a:lumMod val="60000"/>
                  <a:lumOff val="40000"/>
                </a:schemeClr>
              </a:gs>
              <a:gs pos="100000">
                <a:schemeClr val="bg1">
                  <a:lumMod val="95000"/>
                </a:schemeClr>
              </a:gs>
              <a:gs pos="65000">
                <a:schemeClr val="accent2">
                  <a:lumMod val="40000"/>
                  <a:lumOff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p:cNvSpPr/>
          <p:nvPr/>
        </p:nvSpPr>
        <p:spPr>
          <a:xfrm>
            <a:off x="3897045" y="1632247"/>
            <a:ext cx="4401084" cy="2811566"/>
          </a:xfrm>
          <a:prstGeom prst="rect">
            <a:avLst/>
          </a:prstGeom>
          <a:solidFill>
            <a:schemeClr val="bg2"/>
          </a:solidFill>
          <a:ln w="9525">
            <a:noFill/>
          </a:ln>
          <a:effectLst>
            <a:outerShdw blurRad="88900" dir="13500000" sy="23000" kx="1200000" algn="b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Bild 20" descr="DRX_LO1407_RGB_RZ.eps">
            <a:extLst>
              <a:ext uri="{FF2B5EF4-FFF2-40B4-BE49-F238E27FC236}">
                <a16:creationId xmlns:a16="http://schemas.microsoft.com/office/drawing/2014/main" id="{DF95B297-28A4-41B2-B66D-87B0A43E79FB}"/>
              </a:ext>
            </a:extLst>
          </p:cNvPr>
          <p:cNvPicPr>
            <a:picLocks noChangeAspect="1"/>
          </p:cNvPicPr>
          <p:nvPr/>
        </p:nvPicPr>
        <p:blipFill>
          <a:blip r:embed="rId2" cstate="print">
            <a:lum bright="-100000" contrast="100000"/>
            <a:extLst>
              <a:ext uri="{28A0092B-C50C-407E-A947-70E740481C1C}">
                <a14:useLocalDpi xmlns:a14="http://schemas.microsoft.com/office/drawing/2010/main" val="0"/>
              </a:ext>
            </a:extLst>
          </a:blip>
          <a:stretch>
            <a:fillRect/>
          </a:stretch>
        </p:blipFill>
        <p:spPr>
          <a:xfrm>
            <a:off x="6858444" y="1923844"/>
            <a:ext cx="1152000" cy="489727"/>
          </a:xfrm>
          <a:prstGeom prst="rect">
            <a:avLst/>
          </a:prstGeom>
        </p:spPr>
      </p:pic>
      <p:pic>
        <p:nvPicPr>
          <p:cNvPr id="18" name="Bild 20" descr="DRX_LO1407_RGB_RZ.eps">
            <a:extLst>
              <a:ext uri="{FF2B5EF4-FFF2-40B4-BE49-F238E27FC236}">
                <a16:creationId xmlns:a16="http://schemas.microsoft.com/office/drawing/2014/main" id="{9AB5D8C2-ACF1-49C0-BE11-4FF2767A1280}"/>
              </a:ext>
            </a:extLst>
          </p:cNvPr>
          <p:cNvPicPr>
            <a:picLocks noChangeAspect="1"/>
          </p:cNvPicPr>
          <p:nvPr/>
        </p:nvPicPr>
        <p:blipFill>
          <a:blip r:embed="rId2" cstate="print">
            <a:lum bright="-100000" contrast="100000"/>
            <a:extLst>
              <a:ext uri="{28A0092B-C50C-407E-A947-70E740481C1C}">
                <a14:useLocalDpi xmlns:a14="http://schemas.microsoft.com/office/drawing/2010/main" val="0"/>
              </a:ext>
            </a:extLst>
          </a:blip>
          <a:stretch>
            <a:fillRect/>
          </a:stretch>
        </p:blipFill>
        <p:spPr>
          <a:xfrm>
            <a:off x="6858444" y="1923844"/>
            <a:ext cx="1152000" cy="489727"/>
          </a:xfrm>
          <a:prstGeom prst="rect">
            <a:avLst/>
          </a:prstGeom>
        </p:spPr>
      </p:pic>
      <p:sp>
        <p:nvSpPr>
          <p:cNvPr id="19" name="Textplatzhalter 7">
            <a:extLst>
              <a:ext uri="{FF2B5EF4-FFF2-40B4-BE49-F238E27FC236}">
                <a16:creationId xmlns:a16="http://schemas.microsoft.com/office/drawing/2014/main" id="{FA21A5AC-3EE1-4DA3-8D79-7C43D8D4FECD}"/>
              </a:ext>
            </a:extLst>
          </p:cNvPr>
          <p:cNvSpPr>
            <a:spLocks noGrp="1"/>
          </p:cNvSpPr>
          <p:nvPr>
            <p:ph type="body" sz="quarter" idx="11" hasCustomPrompt="1"/>
          </p:nvPr>
        </p:nvSpPr>
        <p:spPr>
          <a:xfrm>
            <a:off x="4187911" y="2364373"/>
            <a:ext cx="2365288" cy="369332"/>
          </a:xfrm>
        </p:spPr>
        <p:txBody>
          <a:bodyPr anchor="b" anchorCtr="0">
            <a:noAutofit/>
          </a:bodyPr>
          <a:lstStyle>
            <a:lvl1pPr>
              <a:defRPr sz="1200" b="1">
                <a:solidFill>
                  <a:schemeClr val="accent1"/>
                </a:solidFill>
              </a:defRPr>
            </a:lvl1pPr>
          </a:lstStyle>
          <a:p>
            <a:pPr lvl="0"/>
            <a:r>
              <a:rPr lang="de-DE" sz="1200" b="1"/>
              <a:t>First </a:t>
            </a:r>
            <a:r>
              <a:rPr lang="de-DE" sz="1200" b="1" err="1"/>
              <a:t>name</a:t>
            </a:r>
            <a:r>
              <a:rPr lang="de-DE" sz="1200" b="1"/>
              <a:t> Last </a:t>
            </a:r>
            <a:r>
              <a:rPr lang="de-DE" sz="1200" b="1" err="1"/>
              <a:t>name</a:t>
            </a:r>
            <a:endParaRPr lang="de-DE"/>
          </a:p>
        </p:txBody>
      </p:sp>
      <p:sp>
        <p:nvSpPr>
          <p:cNvPr id="20" name="Textplatzhalter 10">
            <a:extLst>
              <a:ext uri="{FF2B5EF4-FFF2-40B4-BE49-F238E27FC236}">
                <a16:creationId xmlns:a16="http://schemas.microsoft.com/office/drawing/2014/main" id="{E3776517-36AA-4A4E-B272-F19F6DB85A03}"/>
              </a:ext>
            </a:extLst>
          </p:cNvPr>
          <p:cNvSpPr>
            <a:spLocks noGrp="1"/>
          </p:cNvSpPr>
          <p:nvPr>
            <p:ph type="body" sz="quarter" idx="12" hasCustomPrompt="1"/>
          </p:nvPr>
        </p:nvSpPr>
        <p:spPr>
          <a:xfrm>
            <a:off x="4187911" y="2749469"/>
            <a:ext cx="2365288" cy="153888"/>
          </a:xfrm>
        </p:spPr>
        <p:txBody>
          <a:bodyPr>
            <a:noAutofit/>
          </a:bodyPr>
          <a:lstStyle>
            <a:lvl1pPr>
              <a:defRPr sz="1000"/>
            </a:lvl1pPr>
          </a:lstStyle>
          <a:p>
            <a:pPr lvl="0"/>
            <a:r>
              <a:rPr lang="de-DE"/>
              <a:t>Educational </a:t>
            </a:r>
            <a:r>
              <a:rPr lang="de-DE" err="1"/>
              <a:t>degree</a:t>
            </a:r>
            <a:endParaRPr lang="de-DE"/>
          </a:p>
        </p:txBody>
      </p:sp>
      <p:sp>
        <p:nvSpPr>
          <p:cNvPr id="21" name="Textplatzhalter 12">
            <a:extLst>
              <a:ext uri="{FF2B5EF4-FFF2-40B4-BE49-F238E27FC236}">
                <a16:creationId xmlns:a16="http://schemas.microsoft.com/office/drawing/2014/main" id="{259AC1C2-74D1-4A03-8D58-029C9A2CBC3E}"/>
              </a:ext>
            </a:extLst>
          </p:cNvPr>
          <p:cNvSpPr>
            <a:spLocks noGrp="1"/>
          </p:cNvSpPr>
          <p:nvPr>
            <p:ph type="body" sz="quarter" idx="13" hasCustomPrompt="1"/>
          </p:nvPr>
        </p:nvSpPr>
        <p:spPr>
          <a:xfrm>
            <a:off x="4187911" y="3082438"/>
            <a:ext cx="2365288" cy="153888"/>
          </a:xfrm>
        </p:spPr>
        <p:txBody>
          <a:bodyPr>
            <a:noAutofit/>
          </a:bodyPr>
          <a:lstStyle>
            <a:lvl1pPr>
              <a:defRPr sz="1000"/>
            </a:lvl1pPr>
          </a:lstStyle>
          <a:p>
            <a:pPr lvl="0"/>
            <a:r>
              <a:rPr lang="de-DE"/>
              <a:t>Organisational Unit / Head </a:t>
            </a:r>
            <a:r>
              <a:rPr lang="de-DE" err="1"/>
              <a:t>of</a:t>
            </a:r>
            <a:r>
              <a:rPr lang="de-DE"/>
              <a:t> Unit</a:t>
            </a:r>
          </a:p>
        </p:txBody>
      </p:sp>
      <p:sp>
        <p:nvSpPr>
          <p:cNvPr id="22" name="Textplatzhalter 14">
            <a:extLst>
              <a:ext uri="{FF2B5EF4-FFF2-40B4-BE49-F238E27FC236}">
                <a16:creationId xmlns:a16="http://schemas.microsoft.com/office/drawing/2014/main" id="{A0910BA9-BC2D-4CF6-A6D9-FB8223743B84}"/>
              </a:ext>
            </a:extLst>
          </p:cNvPr>
          <p:cNvSpPr>
            <a:spLocks noGrp="1"/>
          </p:cNvSpPr>
          <p:nvPr>
            <p:ph type="body" sz="quarter" idx="14" hasCustomPrompt="1"/>
          </p:nvPr>
        </p:nvSpPr>
        <p:spPr>
          <a:xfrm>
            <a:off x="4187911" y="3247322"/>
            <a:ext cx="2365288" cy="153888"/>
          </a:xfrm>
        </p:spPr>
        <p:txBody>
          <a:bodyPr>
            <a:noAutofit/>
          </a:bodyPr>
          <a:lstStyle>
            <a:lvl1pPr>
              <a:defRPr sz="1000"/>
            </a:lvl1pPr>
          </a:lstStyle>
          <a:p>
            <a:pPr lvl="0"/>
            <a:r>
              <a:rPr lang="de-DE"/>
              <a:t>External Title</a:t>
            </a:r>
          </a:p>
        </p:txBody>
      </p:sp>
      <p:sp>
        <p:nvSpPr>
          <p:cNvPr id="23" name="Textplatzhalter 16">
            <a:extLst>
              <a:ext uri="{FF2B5EF4-FFF2-40B4-BE49-F238E27FC236}">
                <a16:creationId xmlns:a16="http://schemas.microsoft.com/office/drawing/2014/main" id="{13BEE9B4-81B9-489C-9424-B9AD62488D9A}"/>
              </a:ext>
            </a:extLst>
          </p:cNvPr>
          <p:cNvSpPr>
            <a:spLocks noGrp="1"/>
          </p:cNvSpPr>
          <p:nvPr>
            <p:ph type="body" sz="quarter" idx="15" hasCustomPrompt="1"/>
          </p:nvPr>
        </p:nvSpPr>
        <p:spPr>
          <a:xfrm>
            <a:off x="4368732" y="3477702"/>
            <a:ext cx="2184467" cy="153888"/>
          </a:xfrm>
        </p:spPr>
        <p:txBody>
          <a:bodyPr>
            <a:noAutofit/>
          </a:bodyPr>
          <a:lstStyle>
            <a:lvl1pPr>
              <a:defRPr sz="1000"/>
            </a:lvl1pPr>
          </a:lstStyle>
          <a:p>
            <a:pPr lvl="0"/>
            <a:r>
              <a:rPr lang="de-DE"/>
              <a:t>+49 XXXX XX-X</a:t>
            </a:r>
          </a:p>
        </p:txBody>
      </p:sp>
      <p:sp>
        <p:nvSpPr>
          <p:cNvPr id="24" name="Textplatzhalter 16">
            <a:extLst>
              <a:ext uri="{FF2B5EF4-FFF2-40B4-BE49-F238E27FC236}">
                <a16:creationId xmlns:a16="http://schemas.microsoft.com/office/drawing/2014/main" id="{569B553B-5FD3-46BC-8088-05A66210AB55}"/>
              </a:ext>
            </a:extLst>
          </p:cNvPr>
          <p:cNvSpPr>
            <a:spLocks noGrp="1"/>
          </p:cNvSpPr>
          <p:nvPr>
            <p:ph type="body" sz="quarter" idx="16" hasCustomPrompt="1"/>
          </p:nvPr>
        </p:nvSpPr>
        <p:spPr>
          <a:xfrm>
            <a:off x="4368732" y="3643413"/>
            <a:ext cx="2184467" cy="153888"/>
          </a:xfrm>
        </p:spPr>
        <p:txBody>
          <a:bodyPr>
            <a:noAutofit/>
          </a:bodyPr>
          <a:lstStyle>
            <a:lvl1pPr>
              <a:defRPr sz="1000"/>
            </a:lvl1pPr>
          </a:lstStyle>
          <a:p>
            <a:pPr lvl="0"/>
            <a:r>
              <a:rPr lang="de-DE"/>
              <a:t>+49 XXX XXXXXXX</a:t>
            </a:r>
          </a:p>
        </p:txBody>
      </p:sp>
      <p:sp>
        <p:nvSpPr>
          <p:cNvPr id="25" name="Textplatzhalter 19">
            <a:extLst>
              <a:ext uri="{FF2B5EF4-FFF2-40B4-BE49-F238E27FC236}">
                <a16:creationId xmlns:a16="http://schemas.microsoft.com/office/drawing/2014/main" id="{66DE97D5-539F-4028-9E3E-5E2686310E9A}"/>
              </a:ext>
            </a:extLst>
          </p:cNvPr>
          <p:cNvSpPr>
            <a:spLocks noGrp="1"/>
          </p:cNvSpPr>
          <p:nvPr>
            <p:ph type="body" sz="quarter" idx="17" hasCustomPrompt="1"/>
          </p:nvPr>
        </p:nvSpPr>
        <p:spPr>
          <a:xfrm>
            <a:off x="4187911" y="3870276"/>
            <a:ext cx="2365288" cy="153888"/>
          </a:xfrm>
        </p:spPr>
        <p:txBody>
          <a:bodyPr>
            <a:noAutofit/>
          </a:bodyPr>
          <a:lstStyle>
            <a:lvl1pPr>
              <a:defRPr sz="1000"/>
            </a:lvl1pPr>
          </a:lstStyle>
          <a:p>
            <a:pPr lvl="0"/>
            <a:r>
              <a:rPr lang="de-DE"/>
              <a:t>Firstname.lastname@draexlmaier.com</a:t>
            </a:r>
          </a:p>
        </p:txBody>
      </p:sp>
      <p:sp>
        <p:nvSpPr>
          <p:cNvPr id="26" name="Rechteck 25">
            <a:extLst>
              <a:ext uri="{FF2B5EF4-FFF2-40B4-BE49-F238E27FC236}">
                <a16:creationId xmlns:a16="http://schemas.microsoft.com/office/drawing/2014/main" id="{6710B681-F53E-47BE-BCFE-C63C51C8CD4E}"/>
              </a:ext>
            </a:extLst>
          </p:cNvPr>
          <p:cNvSpPr/>
          <p:nvPr/>
        </p:nvSpPr>
        <p:spPr>
          <a:xfrm>
            <a:off x="4187911" y="4033588"/>
            <a:ext cx="2365289" cy="15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r>
              <a:rPr lang="de-DE" sz="1000" b="1">
                <a:solidFill>
                  <a:schemeClr val="accent1"/>
                </a:solidFill>
              </a:rPr>
              <a:t>www.draexlmaier.com</a:t>
            </a:r>
          </a:p>
        </p:txBody>
      </p:sp>
      <p:sp>
        <p:nvSpPr>
          <p:cNvPr id="27" name="Address">
            <a:extLst>
              <a:ext uri="{FF2B5EF4-FFF2-40B4-BE49-F238E27FC236}">
                <a16:creationId xmlns:a16="http://schemas.microsoft.com/office/drawing/2014/main" id="{B23E7F1E-85CB-412A-93E8-1798D77E2033}"/>
              </a:ext>
            </a:extLst>
          </p:cNvPr>
          <p:cNvSpPr txBox="1">
            <a:spLocks/>
          </p:cNvSpPr>
          <p:nvPr/>
        </p:nvSpPr>
        <p:spPr>
          <a:xfrm>
            <a:off x="6565900" y="2755901"/>
            <a:ext cx="1444544" cy="166775"/>
          </a:xfrm>
          <a:prstGeom prst="rect">
            <a:avLst/>
          </a:prstGeom>
        </p:spPr>
        <p:txBody>
          <a:bodyPr vert="horz" lIns="0" tIns="0" rIns="0" bIns="0" rtlCol="0">
            <a:noAutofit/>
          </a:bodyPr>
          <a:lstStyle/>
          <a:p>
            <a:pPr algn="r">
              <a:spcBef>
                <a:spcPts val="133"/>
              </a:spcBef>
              <a:buClr>
                <a:schemeClr val="accent1"/>
              </a:buClr>
              <a:buSzPct val="100000"/>
              <a:defRPr/>
            </a:pPr>
            <a:r>
              <a:rPr lang="de-DE" sz="1000" b="1"/>
              <a:t>DRÄXLMAIER Group</a:t>
            </a:r>
          </a:p>
        </p:txBody>
      </p:sp>
      <p:sp>
        <p:nvSpPr>
          <p:cNvPr id="30" name="Textplatzhalter 19">
            <a:extLst>
              <a:ext uri="{FF2B5EF4-FFF2-40B4-BE49-F238E27FC236}">
                <a16:creationId xmlns:a16="http://schemas.microsoft.com/office/drawing/2014/main" id="{D5BA6DFD-B51A-4DC9-9E27-5D2EC51B4BDC}"/>
              </a:ext>
            </a:extLst>
          </p:cNvPr>
          <p:cNvSpPr>
            <a:spLocks noGrp="1"/>
          </p:cNvSpPr>
          <p:nvPr>
            <p:ph type="body" sz="quarter" idx="20" hasCustomPrompt="1"/>
          </p:nvPr>
        </p:nvSpPr>
        <p:spPr>
          <a:xfrm>
            <a:off x="6565900" y="2922676"/>
            <a:ext cx="1444544" cy="153888"/>
          </a:xfrm>
        </p:spPr>
        <p:txBody>
          <a:bodyPr>
            <a:noAutofit/>
          </a:bodyPr>
          <a:lstStyle>
            <a:lvl1pPr algn="r">
              <a:defRPr sz="1000"/>
            </a:lvl1pPr>
          </a:lstStyle>
          <a:p>
            <a:pPr lvl="0"/>
            <a:r>
              <a:rPr lang="de-DE"/>
              <a:t>Company</a:t>
            </a:r>
          </a:p>
        </p:txBody>
      </p:sp>
      <p:sp>
        <p:nvSpPr>
          <p:cNvPr id="31" name="Textplatzhalter 19">
            <a:extLst>
              <a:ext uri="{FF2B5EF4-FFF2-40B4-BE49-F238E27FC236}">
                <a16:creationId xmlns:a16="http://schemas.microsoft.com/office/drawing/2014/main" id="{230434BD-C894-4892-A903-A91DFA326987}"/>
              </a:ext>
            </a:extLst>
          </p:cNvPr>
          <p:cNvSpPr>
            <a:spLocks noGrp="1"/>
          </p:cNvSpPr>
          <p:nvPr>
            <p:ph type="body" sz="quarter" idx="21" hasCustomPrompt="1"/>
          </p:nvPr>
        </p:nvSpPr>
        <p:spPr>
          <a:xfrm>
            <a:off x="6565900" y="3174879"/>
            <a:ext cx="1444544" cy="858709"/>
          </a:xfrm>
        </p:spPr>
        <p:txBody>
          <a:bodyPr>
            <a:noAutofit/>
          </a:bodyPr>
          <a:lstStyle>
            <a:lvl1pPr algn="r">
              <a:defRPr sz="1000"/>
            </a:lvl1pPr>
          </a:lstStyle>
          <a:p>
            <a:pPr lvl="0"/>
            <a:r>
              <a:rPr lang="de-DE" err="1"/>
              <a:t>Address</a:t>
            </a:r>
            <a:endParaRPr lang="de-DE"/>
          </a:p>
        </p:txBody>
      </p:sp>
      <p:sp>
        <p:nvSpPr>
          <p:cNvPr id="29" name="Textfeld 28">
            <a:extLst>
              <a:ext uri="{FF2B5EF4-FFF2-40B4-BE49-F238E27FC236}">
                <a16:creationId xmlns:a16="http://schemas.microsoft.com/office/drawing/2014/main" id="{3186D95E-B812-48B5-B3B9-BF273EA10A35}"/>
              </a:ext>
            </a:extLst>
          </p:cNvPr>
          <p:cNvSpPr txBox="1"/>
          <p:nvPr/>
        </p:nvSpPr>
        <p:spPr>
          <a:xfrm>
            <a:off x="4187911" y="3477702"/>
            <a:ext cx="180821" cy="153888"/>
          </a:xfrm>
          <a:prstGeom prst="rect">
            <a:avLst/>
          </a:prstGeom>
        </p:spPr>
        <p:txBody>
          <a:bodyPr vert="horz" lIns="0" tIns="0" rIns="0" bIns="0" rtlCol="0">
            <a:noAutofit/>
          </a:bodyPr>
          <a:lstStyle>
            <a:lvl1pPr lvl="0">
              <a:defRPr sz="1000"/>
            </a:lvl1pPr>
            <a:lvl6pPr marL="2194560" indent="-243840">
              <a:spcBef>
                <a:spcPts val="400"/>
              </a:spcBef>
              <a:buClr>
                <a:srgbClr val="9FB8CD">
                  <a:shade val="75000"/>
                </a:srgbClr>
              </a:buClr>
              <a:buSzPct val="75000"/>
              <a:buFont typeface="Wingdings 3"/>
              <a:buChar char=""/>
              <a:defRPr kumimoji="0" lang="en-US" sz="2100" smtClean="0"/>
            </a:lvl6pPr>
            <a:lvl7pPr marL="2438400" indent="-243840">
              <a:spcBef>
                <a:spcPts val="400"/>
              </a:spcBef>
              <a:buClr>
                <a:srgbClr val="727CA3">
                  <a:shade val="75000"/>
                </a:srgbClr>
              </a:buClr>
              <a:buSzPct val="75000"/>
              <a:buFont typeface="Wingdings 3"/>
              <a:buChar char=""/>
              <a:defRPr kumimoji="0" lang="en-US" sz="1900" smtClean="0"/>
            </a:lvl7pPr>
            <a:lvl8pPr marL="2682239" indent="-243840">
              <a:spcBef>
                <a:spcPts val="400"/>
              </a:spcBef>
              <a:buClr>
                <a:prstClr val="white">
                  <a:shade val="50000"/>
                </a:prstClr>
              </a:buClr>
              <a:buSzPct val="75000"/>
              <a:buFont typeface="Wingdings 3"/>
              <a:buChar char=""/>
              <a:defRPr kumimoji="0" lang="en-US" sz="1900" smtClean="0"/>
            </a:lvl8pPr>
            <a:lvl9pPr marL="2926080" indent="-243840">
              <a:spcBef>
                <a:spcPts val="400"/>
              </a:spcBef>
              <a:buClr>
                <a:srgbClr val="9FB8CD"/>
              </a:buClr>
              <a:buSzPct val="75000"/>
              <a:buFont typeface="Wingdings 3"/>
              <a:buChar char=""/>
              <a:defRPr kumimoji="0" lang="en-US" sz="1600" smtClean="0"/>
            </a:lvl9pPr>
          </a:lstStyle>
          <a:p>
            <a:pPr lvl="0"/>
            <a:r>
              <a:rPr lang="de-DE"/>
              <a:t>T</a:t>
            </a:r>
          </a:p>
        </p:txBody>
      </p:sp>
      <p:sp>
        <p:nvSpPr>
          <p:cNvPr id="33" name="Textfeld 32">
            <a:extLst>
              <a:ext uri="{FF2B5EF4-FFF2-40B4-BE49-F238E27FC236}">
                <a16:creationId xmlns:a16="http://schemas.microsoft.com/office/drawing/2014/main" id="{39779632-3B70-43B6-AA98-C3B331BECAD4}"/>
              </a:ext>
            </a:extLst>
          </p:cNvPr>
          <p:cNvSpPr txBox="1"/>
          <p:nvPr/>
        </p:nvSpPr>
        <p:spPr>
          <a:xfrm>
            <a:off x="4187911" y="3643413"/>
            <a:ext cx="180821" cy="153888"/>
          </a:xfrm>
          <a:prstGeom prst="rect">
            <a:avLst/>
          </a:prstGeom>
        </p:spPr>
        <p:txBody>
          <a:bodyPr vert="horz" lIns="0" tIns="0" rIns="0" bIns="0" rtlCol="0">
            <a:noAutofit/>
          </a:bodyPr>
          <a:lstStyle>
            <a:lvl1pPr lvl="0">
              <a:defRPr sz="1000"/>
            </a:lvl1pPr>
            <a:lvl6pPr marL="2194560" indent="-243840">
              <a:spcBef>
                <a:spcPts val="400"/>
              </a:spcBef>
              <a:buClr>
                <a:srgbClr val="9FB8CD">
                  <a:shade val="75000"/>
                </a:srgbClr>
              </a:buClr>
              <a:buSzPct val="75000"/>
              <a:buFont typeface="Wingdings 3"/>
              <a:buChar char=""/>
              <a:defRPr kumimoji="0" lang="en-US" sz="2100" smtClean="0"/>
            </a:lvl6pPr>
            <a:lvl7pPr marL="2438400" indent="-243840">
              <a:spcBef>
                <a:spcPts val="400"/>
              </a:spcBef>
              <a:buClr>
                <a:srgbClr val="727CA3">
                  <a:shade val="75000"/>
                </a:srgbClr>
              </a:buClr>
              <a:buSzPct val="75000"/>
              <a:buFont typeface="Wingdings 3"/>
              <a:buChar char=""/>
              <a:defRPr kumimoji="0" lang="en-US" sz="1900" smtClean="0"/>
            </a:lvl7pPr>
            <a:lvl8pPr marL="2682239" indent="-243840">
              <a:spcBef>
                <a:spcPts val="400"/>
              </a:spcBef>
              <a:buClr>
                <a:prstClr val="white">
                  <a:shade val="50000"/>
                </a:prstClr>
              </a:buClr>
              <a:buSzPct val="75000"/>
              <a:buFont typeface="Wingdings 3"/>
              <a:buChar char=""/>
              <a:defRPr kumimoji="0" lang="en-US" sz="1900" smtClean="0"/>
            </a:lvl8pPr>
            <a:lvl9pPr marL="2926080" indent="-243840">
              <a:spcBef>
                <a:spcPts val="400"/>
              </a:spcBef>
              <a:buClr>
                <a:srgbClr val="9FB8CD"/>
              </a:buClr>
              <a:buSzPct val="75000"/>
              <a:buFont typeface="Wingdings 3"/>
              <a:buChar char=""/>
              <a:defRPr kumimoji="0" lang="en-US" sz="1600" smtClean="0"/>
            </a:lvl9pPr>
          </a:lstStyle>
          <a:p>
            <a:pPr lvl="0"/>
            <a:r>
              <a:rPr lang="de-DE"/>
              <a:t>M</a:t>
            </a:r>
          </a:p>
        </p:txBody>
      </p:sp>
    </p:spTree>
    <p:extLst>
      <p:ext uri="{BB962C8B-B14F-4D97-AF65-F5344CB8AC3E}">
        <p14:creationId xmlns:p14="http://schemas.microsoft.com/office/powerpoint/2010/main" val="428084551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p:cSld name="Last Page grey T">
    <p:spTree>
      <p:nvGrpSpPr>
        <p:cNvPr id="1" name=""/>
        <p:cNvGrpSpPr/>
        <p:nvPr/>
      </p:nvGrpSpPr>
      <p:grpSpPr>
        <a:xfrm>
          <a:off x="0" y="0"/>
          <a:ext cx="0" cy="0"/>
          <a:chOff x="0" y="0"/>
          <a:chExt cx="0" cy="0"/>
        </a:xfrm>
      </p:grpSpPr>
      <p:sp>
        <p:nvSpPr>
          <p:cNvPr id="2" name="Rechteck 1"/>
          <p:cNvSpPr/>
          <p:nvPr/>
        </p:nvSpPr>
        <p:spPr>
          <a:xfrm>
            <a:off x="0" y="0"/>
            <a:ext cx="12195175" cy="6858000"/>
          </a:xfrm>
          <a:prstGeom prst="rect">
            <a:avLst/>
          </a:prstGeom>
          <a:gradFill>
            <a:gsLst>
              <a:gs pos="554">
                <a:schemeClr val="accent2">
                  <a:lumMod val="60000"/>
                  <a:lumOff val="40000"/>
                </a:schemeClr>
              </a:gs>
              <a:gs pos="100000">
                <a:schemeClr val="bg1">
                  <a:lumMod val="95000"/>
                </a:schemeClr>
              </a:gs>
              <a:gs pos="65000">
                <a:schemeClr val="accent2">
                  <a:lumMod val="40000"/>
                  <a:lumOff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p:cNvSpPr/>
          <p:nvPr/>
        </p:nvSpPr>
        <p:spPr>
          <a:xfrm>
            <a:off x="3897045" y="1632247"/>
            <a:ext cx="4401084" cy="2811566"/>
          </a:xfrm>
          <a:prstGeom prst="rect">
            <a:avLst/>
          </a:prstGeom>
          <a:solidFill>
            <a:schemeClr val="bg2"/>
          </a:solidFill>
          <a:ln w="9525">
            <a:noFill/>
          </a:ln>
          <a:effectLst>
            <a:outerShdw blurRad="88900" dir="13500000" sy="23000" kx="1200000" algn="b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Bild 20" descr="DRX_LO1407_RGB_RZ.eps">
            <a:extLst>
              <a:ext uri="{FF2B5EF4-FFF2-40B4-BE49-F238E27FC236}">
                <a16:creationId xmlns:a16="http://schemas.microsoft.com/office/drawing/2014/main" id="{DF95B297-28A4-41B2-B66D-87B0A43E79FB}"/>
              </a:ext>
            </a:extLst>
          </p:cNvPr>
          <p:cNvPicPr>
            <a:picLocks noChangeAspect="1"/>
          </p:cNvPicPr>
          <p:nvPr/>
        </p:nvPicPr>
        <p:blipFill>
          <a:blip r:embed="rId2" cstate="print">
            <a:lum bright="-100000" contrast="100000"/>
            <a:extLst>
              <a:ext uri="{28A0092B-C50C-407E-A947-70E740481C1C}">
                <a14:useLocalDpi xmlns:a14="http://schemas.microsoft.com/office/drawing/2010/main" val="0"/>
              </a:ext>
            </a:extLst>
          </a:blip>
          <a:stretch>
            <a:fillRect/>
          </a:stretch>
        </p:blipFill>
        <p:spPr>
          <a:xfrm>
            <a:off x="6858444" y="1923844"/>
            <a:ext cx="1152000" cy="489727"/>
          </a:xfrm>
          <a:prstGeom prst="rect">
            <a:avLst/>
          </a:prstGeom>
        </p:spPr>
      </p:pic>
      <p:pic>
        <p:nvPicPr>
          <p:cNvPr id="18" name="Bild 20" descr="DRX_LO1407_RGB_RZ.eps">
            <a:extLst>
              <a:ext uri="{FF2B5EF4-FFF2-40B4-BE49-F238E27FC236}">
                <a16:creationId xmlns:a16="http://schemas.microsoft.com/office/drawing/2014/main" id="{9AB5D8C2-ACF1-49C0-BE11-4FF2767A1280}"/>
              </a:ext>
            </a:extLst>
          </p:cNvPr>
          <p:cNvPicPr>
            <a:picLocks noChangeAspect="1"/>
          </p:cNvPicPr>
          <p:nvPr/>
        </p:nvPicPr>
        <p:blipFill>
          <a:blip r:embed="rId2" cstate="print">
            <a:lum bright="-100000" contrast="100000"/>
            <a:extLst>
              <a:ext uri="{28A0092B-C50C-407E-A947-70E740481C1C}">
                <a14:useLocalDpi xmlns:a14="http://schemas.microsoft.com/office/drawing/2010/main" val="0"/>
              </a:ext>
            </a:extLst>
          </a:blip>
          <a:stretch>
            <a:fillRect/>
          </a:stretch>
        </p:blipFill>
        <p:spPr>
          <a:xfrm>
            <a:off x="6858444" y="1923844"/>
            <a:ext cx="1152000" cy="489727"/>
          </a:xfrm>
          <a:prstGeom prst="rect">
            <a:avLst/>
          </a:prstGeom>
        </p:spPr>
      </p:pic>
      <p:sp>
        <p:nvSpPr>
          <p:cNvPr id="19" name="Textplatzhalter 7">
            <a:extLst>
              <a:ext uri="{FF2B5EF4-FFF2-40B4-BE49-F238E27FC236}">
                <a16:creationId xmlns:a16="http://schemas.microsoft.com/office/drawing/2014/main" id="{FA21A5AC-3EE1-4DA3-8D79-7C43D8D4FECD}"/>
              </a:ext>
            </a:extLst>
          </p:cNvPr>
          <p:cNvSpPr>
            <a:spLocks noGrp="1"/>
          </p:cNvSpPr>
          <p:nvPr>
            <p:ph type="body" sz="quarter" idx="11" hasCustomPrompt="1"/>
          </p:nvPr>
        </p:nvSpPr>
        <p:spPr>
          <a:xfrm>
            <a:off x="4187911" y="2364373"/>
            <a:ext cx="2365288" cy="369332"/>
          </a:xfrm>
        </p:spPr>
        <p:txBody>
          <a:bodyPr anchor="b" anchorCtr="0">
            <a:noAutofit/>
          </a:bodyPr>
          <a:lstStyle>
            <a:lvl1pPr>
              <a:defRPr sz="1200" b="1">
                <a:solidFill>
                  <a:schemeClr val="accent1"/>
                </a:solidFill>
              </a:defRPr>
            </a:lvl1pPr>
          </a:lstStyle>
          <a:p>
            <a:pPr lvl="0"/>
            <a:r>
              <a:rPr lang="de-DE" sz="1200" b="1"/>
              <a:t>First </a:t>
            </a:r>
            <a:r>
              <a:rPr lang="de-DE" sz="1200" b="1" err="1"/>
              <a:t>name</a:t>
            </a:r>
            <a:r>
              <a:rPr lang="de-DE" sz="1200" b="1"/>
              <a:t> Last </a:t>
            </a:r>
            <a:r>
              <a:rPr lang="de-DE" sz="1200" b="1" err="1"/>
              <a:t>name</a:t>
            </a:r>
            <a:endParaRPr lang="de-DE"/>
          </a:p>
        </p:txBody>
      </p:sp>
      <p:sp>
        <p:nvSpPr>
          <p:cNvPr id="20" name="Textplatzhalter 10">
            <a:extLst>
              <a:ext uri="{FF2B5EF4-FFF2-40B4-BE49-F238E27FC236}">
                <a16:creationId xmlns:a16="http://schemas.microsoft.com/office/drawing/2014/main" id="{E3776517-36AA-4A4E-B272-F19F6DB85A03}"/>
              </a:ext>
            </a:extLst>
          </p:cNvPr>
          <p:cNvSpPr>
            <a:spLocks noGrp="1"/>
          </p:cNvSpPr>
          <p:nvPr>
            <p:ph type="body" sz="quarter" idx="12" hasCustomPrompt="1"/>
          </p:nvPr>
        </p:nvSpPr>
        <p:spPr>
          <a:xfrm>
            <a:off x="4187911" y="2749469"/>
            <a:ext cx="2365288" cy="153888"/>
          </a:xfrm>
        </p:spPr>
        <p:txBody>
          <a:bodyPr>
            <a:noAutofit/>
          </a:bodyPr>
          <a:lstStyle>
            <a:lvl1pPr>
              <a:defRPr sz="1000"/>
            </a:lvl1pPr>
          </a:lstStyle>
          <a:p>
            <a:pPr lvl="0"/>
            <a:r>
              <a:rPr lang="de-DE"/>
              <a:t>Educational </a:t>
            </a:r>
            <a:r>
              <a:rPr lang="de-DE" err="1"/>
              <a:t>degree</a:t>
            </a:r>
            <a:endParaRPr lang="de-DE"/>
          </a:p>
        </p:txBody>
      </p:sp>
      <p:sp>
        <p:nvSpPr>
          <p:cNvPr id="21" name="Textplatzhalter 12">
            <a:extLst>
              <a:ext uri="{FF2B5EF4-FFF2-40B4-BE49-F238E27FC236}">
                <a16:creationId xmlns:a16="http://schemas.microsoft.com/office/drawing/2014/main" id="{259AC1C2-74D1-4A03-8D58-029C9A2CBC3E}"/>
              </a:ext>
            </a:extLst>
          </p:cNvPr>
          <p:cNvSpPr>
            <a:spLocks noGrp="1"/>
          </p:cNvSpPr>
          <p:nvPr>
            <p:ph type="body" sz="quarter" idx="13" hasCustomPrompt="1"/>
          </p:nvPr>
        </p:nvSpPr>
        <p:spPr>
          <a:xfrm>
            <a:off x="4187911" y="3082438"/>
            <a:ext cx="2365288" cy="153888"/>
          </a:xfrm>
        </p:spPr>
        <p:txBody>
          <a:bodyPr>
            <a:noAutofit/>
          </a:bodyPr>
          <a:lstStyle>
            <a:lvl1pPr>
              <a:defRPr sz="1000"/>
            </a:lvl1pPr>
          </a:lstStyle>
          <a:p>
            <a:pPr lvl="0"/>
            <a:r>
              <a:rPr lang="de-DE"/>
              <a:t>Organisational Unit / Head </a:t>
            </a:r>
            <a:r>
              <a:rPr lang="de-DE" err="1"/>
              <a:t>of</a:t>
            </a:r>
            <a:r>
              <a:rPr lang="de-DE"/>
              <a:t> Unit</a:t>
            </a:r>
          </a:p>
        </p:txBody>
      </p:sp>
      <p:sp>
        <p:nvSpPr>
          <p:cNvPr id="22" name="Textplatzhalter 14">
            <a:extLst>
              <a:ext uri="{FF2B5EF4-FFF2-40B4-BE49-F238E27FC236}">
                <a16:creationId xmlns:a16="http://schemas.microsoft.com/office/drawing/2014/main" id="{A0910BA9-BC2D-4CF6-A6D9-FB8223743B84}"/>
              </a:ext>
            </a:extLst>
          </p:cNvPr>
          <p:cNvSpPr>
            <a:spLocks noGrp="1"/>
          </p:cNvSpPr>
          <p:nvPr>
            <p:ph type="body" sz="quarter" idx="14" hasCustomPrompt="1"/>
          </p:nvPr>
        </p:nvSpPr>
        <p:spPr>
          <a:xfrm>
            <a:off x="4187911" y="3247322"/>
            <a:ext cx="2365288" cy="153888"/>
          </a:xfrm>
        </p:spPr>
        <p:txBody>
          <a:bodyPr>
            <a:noAutofit/>
          </a:bodyPr>
          <a:lstStyle>
            <a:lvl1pPr>
              <a:defRPr sz="1000"/>
            </a:lvl1pPr>
          </a:lstStyle>
          <a:p>
            <a:pPr lvl="0"/>
            <a:r>
              <a:rPr lang="de-DE"/>
              <a:t>External Title</a:t>
            </a:r>
          </a:p>
        </p:txBody>
      </p:sp>
      <p:sp>
        <p:nvSpPr>
          <p:cNvPr id="23" name="Textplatzhalter 16">
            <a:extLst>
              <a:ext uri="{FF2B5EF4-FFF2-40B4-BE49-F238E27FC236}">
                <a16:creationId xmlns:a16="http://schemas.microsoft.com/office/drawing/2014/main" id="{13BEE9B4-81B9-489C-9424-B9AD62488D9A}"/>
              </a:ext>
            </a:extLst>
          </p:cNvPr>
          <p:cNvSpPr>
            <a:spLocks noGrp="1"/>
          </p:cNvSpPr>
          <p:nvPr>
            <p:ph type="body" sz="quarter" idx="15" hasCustomPrompt="1"/>
          </p:nvPr>
        </p:nvSpPr>
        <p:spPr>
          <a:xfrm>
            <a:off x="4368732" y="3477702"/>
            <a:ext cx="2184467" cy="153888"/>
          </a:xfrm>
        </p:spPr>
        <p:txBody>
          <a:bodyPr>
            <a:noAutofit/>
          </a:bodyPr>
          <a:lstStyle>
            <a:lvl1pPr>
              <a:defRPr sz="1000"/>
            </a:lvl1pPr>
          </a:lstStyle>
          <a:p>
            <a:pPr lvl="0"/>
            <a:r>
              <a:rPr lang="de-DE"/>
              <a:t>+49 XXXX XX-X</a:t>
            </a:r>
          </a:p>
        </p:txBody>
      </p:sp>
      <p:sp>
        <p:nvSpPr>
          <p:cNvPr id="25" name="Textplatzhalter 19">
            <a:extLst>
              <a:ext uri="{FF2B5EF4-FFF2-40B4-BE49-F238E27FC236}">
                <a16:creationId xmlns:a16="http://schemas.microsoft.com/office/drawing/2014/main" id="{66DE97D5-539F-4028-9E3E-5E2686310E9A}"/>
              </a:ext>
            </a:extLst>
          </p:cNvPr>
          <p:cNvSpPr>
            <a:spLocks noGrp="1"/>
          </p:cNvSpPr>
          <p:nvPr>
            <p:ph type="body" sz="quarter" idx="17" hasCustomPrompt="1"/>
          </p:nvPr>
        </p:nvSpPr>
        <p:spPr>
          <a:xfrm>
            <a:off x="4187911" y="3870276"/>
            <a:ext cx="2365288" cy="153888"/>
          </a:xfrm>
        </p:spPr>
        <p:txBody>
          <a:bodyPr>
            <a:noAutofit/>
          </a:bodyPr>
          <a:lstStyle>
            <a:lvl1pPr>
              <a:defRPr sz="1000"/>
            </a:lvl1pPr>
          </a:lstStyle>
          <a:p>
            <a:pPr lvl="0"/>
            <a:r>
              <a:rPr lang="de-DE"/>
              <a:t>Firstname.lastname@draexlmaier.com</a:t>
            </a:r>
          </a:p>
        </p:txBody>
      </p:sp>
      <p:sp>
        <p:nvSpPr>
          <p:cNvPr id="26" name="Rechteck 25">
            <a:extLst>
              <a:ext uri="{FF2B5EF4-FFF2-40B4-BE49-F238E27FC236}">
                <a16:creationId xmlns:a16="http://schemas.microsoft.com/office/drawing/2014/main" id="{6710B681-F53E-47BE-BCFE-C63C51C8CD4E}"/>
              </a:ext>
            </a:extLst>
          </p:cNvPr>
          <p:cNvSpPr/>
          <p:nvPr/>
        </p:nvSpPr>
        <p:spPr>
          <a:xfrm>
            <a:off x="4187911" y="4033588"/>
            <a:ext cx="2365289" cy="15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r>
              <a:rPr lang="de-DE" sz="1000" b="1">
                <a:solidFill>
                  <a:schemeClr val="accent1"/>
                </a:solidFill>
              </a:rPr>
              <a:t>www.draexlmaier.com</a:t>
            </a:r>
          </a:p>
        </p:txBody>
      </p:sp>
      <p:sp>
        <p:nvSpPr>
          <p:cNvPr id="27" name="Address">
            <a:extLst>
              <a:ext uri="{FF2B5EF4-FFF2-40B4-BE49-F238E27FC236}">
                <a16:creationId xmlns:a16="http://schemas.microsoft.com/office/drawing/2014/main" id="{B23E7F1E-85CB-412A-93E8-1798D77E2033}"/>
              </a:ext>
            </a:extLst>
          </p:cNvPr>
          <p:cNvSpPr txBox="1">
            <a:spLocks/>
          </p:cNvSpPr>
          <p:nvPr/>
        </p:nvSpPr>
        <p:spPr>
          <a:xfrm>
            <a:off x="6565900" y="2755901"/>
            <a:ext cx="1444544" cy="166775"/>
          </a:xfrm>
          <a:prstGeom prst="rect">
            <a:avLst/>
          </a:prstGeom>
        </p:spPr>
        <p:txBody>
          <a:bodyPr vert="horz" lIns="0" tIns="0" rIns="0" bIns="0" rtlCol="0">
            <a:noAutofit/>
          </a:bodyPr>
          <a:lstStyle/>
          <a:p>
            <a:pPr algn="r">
              <a:spcBef>
                <a:spcPts val="133"/>
              </a:spcBef>
              <a:buClr>
                <a:schemeClr val="accent1"/>
              </a:buClr>
              <a:buSzPct val="100000"/>
              <a:defRPr/>
            </a:pPr>
            <a:r>
              <a:rPr lang="de-DE" sz="1000" b="1"/>
              <a:t>DRÄXLMAIER Group</a:t>
            </a:r>
          </a:p>
        </p:txBody>
      </p:sp>
      <p:sp>
        <p:nvSpPr>
          <p:cNvPr id="30" name="Textplatzhalter 19">
            <a:extLst>
              <a:ext uri="{FF2B5EF4-FFF2-40B4-BE49-F238E27FC236}">
                <a16:creationId xmlns:a16="http://schemas.microsoft.com/office/drawing/2014/main" id="{D5BA6DFD-B51A-4DC9-9E27-5D2EC51B4BDC}"/>
              </a:ext>
            </a:extLst>
          </p:cNvPr>
          <p:cNvSpPr>
            <a:spLocks noGrp="1"/>
          </p:cNvSpPr>
          <p:nvPr>
            <p:ph type="body" sz="quarter" idx="20" hasCustomPrompt="1"/>
          </p:nvPr>
        </p:nvSpPr>
        <p:spPr>
          <a:xfrm>
            <a:off x="6565900" y="2922676"/>
            <a:ext cx="1444544" cy="153888"/>
          </a:xfrm>
        </p:spPr>
        <p:txBody>
          <a:bodyPr>
            <a:noAutofit/>
          </a:bodyPr>
          <a:lstStyle>
            <a:lvl1pPr algn="r">
              <a:defRPr sz="1000"/>
            </a:lvl1pPr>
          </a:lstStyle>
          <a:p>
            <a:pPr lvl="0"/>
            <a:r>
              <a:rPr lang="de-DE"/>
              <a:t>Company</a:t>
            </a:r>
          </a:p>
        </p:txBody>
      </p:sp>
      <p:sp>
        <p:nvSpPr>
          <p:cNvPr id="31" name="Textplatzhalter 19">
            <a:extLst>
              <a:ext uri="{FF2B5EF4-FFF2-40B4-BE49-F238E27FC236}">
                <a16:creationId xmlns:a16="http://schemas.microsoft.com/office/drawing/2014/main" id="{230434BD-C894-4892-A903-A91DFA326987}"/>
              </a:ext>
            </a:extLst>
          </p:cNvPr>
          <p:cNvSpPr>
            <a:spLocks noGrp="1"/>
          </p:cNvSpPr>
          <p:nvPr>
            <p:ph type="body" sz="quarter" idx="21" hasCustomPrompt="1"/>
          </p:nvPr>
        </p:nvSpPr>
        <p:spPr>
          <a:xfrm>
            <a:off x="6565900" y="3174879"/>
            <a:ext cx="1444544" cy="858709"/>
          </a:xfrm>
        </p:spPr>
        <p:txBody>
          <a:bodyPr>
            <a:noAutofit/>
          </a:bodyPr>
          <a:lstStyle>
            <a:lvl1pPr algn="r">
              <a:defRPr sz="1000"/>
            </a:lvl1pPr>
          </a:lstStyle>
          <a:p>
            <a:pPr lvl="0"/>
            <a:r>
              <a:rPr lang="de-DE" err="1"/>
              <a:t>Address</a:t>
            </a:r>
            <a:endParaRPr lang="de-DE"/>
          </a:p>
        </p:txBody>
      </p:sp>
      <p:sp>
        <p:nvSpPr>
          <p:cNvPr id="3" name="Textfeld 2">
            <a:extLst>
              <a:ext uri="{FF2B5EF4-FFF2-40B4-BE49-F238E27FC236}">
                <a16:creationId xmlns:a16="http://schemas.microsoft.com/office/drawing/2014/main" id="{9A202315-BB52-45CF-B7E3-369E127279F9}"/>
              </a:ext>
            </a:extLst>
          </p:cNvPr>
          <p:cNvSpPr txBox="1"/>
          <p:nvPr/>
        </p:nvSpPr>
        <p:spPr>
          <a:xfrm>
            <a:off x="4187911" y="3477702"/>
            <a:ext cx="180821" cy="153888"/>
          </a:xfrm>
          <a:prstGeom prst="rect">
            <a:avLst/>
          </a:prstGeom>
        </p:spPr>
        <p:txBody>
          <a:bodyPr vert="horz" lIns="0" tIns="0" rIns="0" bIns="0" rtlCol="0">
            <a:noAutofit/>
          </a:bodyPr>
          <a:lstStyle>
            <a:lvl1pPr lvl="0">
              <a:defRPr sz="1000"/>
            </a:lvl1pPr>
            <a:lvl6pPr marL="2194560" indent="-243840">
              <a:spcBef>
                <a:spcPts val="400"/>
              </a:spcBef>
              <a:buClr>
                <a:srgbClr val="9FB8CD">
                  <a:shade val="75000"/>
                </a:srgbClr>
              </a:buClr>
              <a:buSzPct val="75000"/>
              <a:buFont typeface="Wingdings 3"/>
              <a:buChar char=""/>
              <a:defRPr kumimoji="0" lang="en-US" sz="2100" smtClean="0"/>
            </a:lvl6pPr>
            <a:lvl7pPr marL="2438400" indent="-243840">
              <a:spcBef>
                <a:spcPts val="400"/>
              </a:spcBef>
              <a:buClr>
                <a:srgbClr val="727CA3">
                  <a:shade val="75000"/>
                </a:srgbClr>
              </a:buClr>
              <a:buSzPct val="75000"/>
              <a:buFont typeface="Wingdings 3"/>
              <a:buChar char=""/>
              <a:defRPr kumimoji="0" lang="en-US" sz="1900" smtClean="0"/>
            </a:lvl7pPr>
            <a:lvl8pPr marL="2682239" indent="-243840">
              <a:spcBef>
                <a:spcPts val="400"/>
              </a:spcBef>
              <a:buClr>
                <a:prstClr val="white">
                  <a:shade val="50000"/>
                </a:prstClr>
              </a:buClr>
              <a:buSzPct val="75000"/>
              <a:buFont typeface="Wingdings 3"/>
              <a:buChar char=""/>
              <a:defRPr kumimoji="0" lang="en-US" sz="1900" smtClean="0"/>
            </a:lvl8pPr>
            <a:lvl9pPr marL="2926080" indent="-243840">
              <a:spcBef>
                <a:spcPts val="400"/>
              </a:spcBef>
              <a:buClr>
                <a:srgbClr val="9FB8CD"/>
              </a:buClr>
              <a:buSzPct val="75000"/>
              <a:buFont typeface="Wingdings 3"/>
              <a:buChar char=""/>
              <a:defRPr kumimoji="0" lang="en-US" sz="1600" smtClean="0"/>
            </a:lvl9pPr>
          </a:lstStyle>
          <a:p>
            <a:pPr lvl="0"/>
            <a:r>
              <a:rPr lang="de-DE"/>
              <a:t>T</a:t>
            </a:r>
          </a:p>
        </p:txBody>
      </p:sp>
    </p:spTree>
    <p:extLst>
      <p:ext uri="{BB962C8B-B14F-4D97-AF65-F5344CB8AC3E}">
        <p14:creationId xmlns:p14="http://schemas.microsoft.com/office/powerpoint/2010/main" val="415873708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p:cSld name="Last Page with Contact grey">
    <p:spTree>
      <p:nvGrpSpPr>
        <p:cNvPr id="1" name=""/>
        <p:cNvGrpSpPr/>
        <p:nvPr/>
      </p:nvGrpSpPr>
      <p:grpSpPr>
        <a:xfrm>
          <a:off x="0" y="0"/>
          <a:ext cx="0" cy="0"/>
          <a:chOff x="0" y="0"/>
          <a:chExt cx="0" cy="0"/>
        </a:xfrm>
      </p:grpSpPr>
      <p:sp>
        <p:nvSpPr>
          <p:cNvPr id="2" name="Rechteck 1"/>
          <p:cNvSpPr/>
          <p:nvPr/>
        </p:nvSpPr>
        <p:spPr>
          <a:xfrm>
            <a:off x="0" y="0"/>
            <a:ext cx="12195175" cy="6858000"/>
          </a:xfrm>
          <a:prstGeom prst="rect">
            <a:avLst/>
          </a:prstGeom>
          <a:gradFill>
            <a:gsLst>
              <a:gs pos="0">
                <a:schemeClr val="accent2">
                  <a:lumMod val="60000"/>
                  <a:lumOff val="40000"/>
                </a:schemeClr>
              </a:gs>
              <a:gs pos="100000">
                <a:schemeClr val="bg1">
                  <a:lumMod val="95000"/>
                </a:schemeClr>
              </a:gs>
              <a:gs pos="40000">
                <a:schemeClr val="accent2">
                  <a:lumMod val="40000"/>
                  <a:lumOff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p:cNvSpPr/>
          <p:nvPr/>
        </p:nvSpPr>
        <p:spPr>
          <a:xfrm>
            <a:off x="3897045" y="881380"/>
            <a:ext cx="4401084" cy="2811566"/>
          </a:xfrm>
          <a:prstGeom prst="rect">
            <a:avLst/>
          </a:prstGeom>
          <a:solidFill>
            <a:schemeClr val="bg2"/>
          </a:solidFill>
          <a:ln w="9525">
            <a:noFill/>
          </a:ln>
          <a:effectLst>
            <a:outerShdw blurRad="88900" dir="13500000" sy="23000" kx="1200000" algn="b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Bild 20" descr="DRX_LO1407_RGB_RZ.eps">
            <a:extLst>
              <a:ext uri="{FF2B5EF4-FFF2-40B4-BE49-F238E27FC236}">
                <a16:creationId xmlns:a16="http://schemas.microsoft.com/office/drawing/2014/main" id="{D3DBDC87-2644-4E91-B0E0-BF0368466AAA}"/>
              </a:ext>
            </a:extLst>
          </p:cNvPr>
          <p:cNvPicPr>
            <a:picLocks noChangeAspect="1"/>
          </p:cNvPicPr>
          <p:nvPr/>
        </p:nvPicPr>
        <p:blipFill>
          <a:blip r:embed="rId2" cstate="print">
            <a:lum bright="-100000" contrast="100000"/>
            <a:extLst>
              <a:ext uri="{28A0092B-C50C-407E-A947-70E740481C1C}">
                <a14:useLocalDpi xmlns:a14="http://schemas.microsoft.com/office/drawing/2010/main" val="0"/>
              </a:ext>
            </a:extLst>
          </a:blip>
          <a:stretch>
            <a:fillRect/>
          </a:stretch>
        </p:blipFill>
        <p:spPr>
          <a:xfrm>
            <a:off x="6856539" y="1170305"/>
            <a:ext cx="1152000" cy="489727"/>
          </a:xfrm>
          <a:prstGeom prst="rect">
            <a:avLst/>
          </a:prstGeom>
        </p:spPr>
      </p:pic>
      <p:sp>
        <p:nvSpPr>
          <p:cNvPr id="18" name="Inhaltsplatzhalter 19">
            <a:extLst>
              <a:ext uri="{FF2B5EF4-FFF2-40B4-BE49-F238E27FC236}">
                <a16:creationId xmlns:a16="http://schemas.microsoft.com/office/drawing/2014/main" id="{B636A7FA-55E7-4107-AA08-C736EBBB8307}"/>
              </a:ext>
            </a:extLst>
          </p:cNvPr>
          <p:cNvSpPr>
            <a:spLocks noGrp="1"/>
          </p:cNvSpPr>
          <p:nvPr>
            <p:ph sz="quarter" idx="18"/>
          </p:nvPr>
        </p:nvSpPr>
        <p:spPr>
          <a:xfrm>
            <a:off x="2831911" y="4141836"/>
            <a:ext cx="6531352" cy="184683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9" name="Textplatzhalter 7">
            <a:extLst>
              <a:ext uri="{FF2B5EF4-FFF2-40B4-BE49-F238E27FC236}">
                <a16:creationId xmlns:a16="http://schemas.microsoft.com/office/drawing/2014/main" id="{8E48FF13-8F91-4784-A97B-8C414F5DA6E3}"/>
              </a:ext>
            </a:extLst>
          </p:cNvPr>
          <p:cNvSpPr>
            <a:spLocks noGrp="1"/>
          </p:cNvSpPr>
          <p:nvPr>
            <p:ph type="body" sz="quarter" idx="11" hasCustomPrompt="1"/>
          </p:nvPr>
        </p:nvSpPr>
        <p:spPr>
          <a:xfrm>
            <a:off x="4186006" y="1610834"/>
            <a:ext cx="2365288" cy="369332"/>
          </a:xfrm>
        </p:spPr>
        <p:txBody>
          <a:bodyPr anchor="b" anchorCtr="0">
            <a:noAutofit/>
          </a:bodyPr>
          <a:lstStyle>
            <a:lvl1pPr>
              <a:defRPr sz="1200" b="1">
                <a:solidFill>
                  <a:schemeClr val="accent1"/>
                </a:solidFill>
              </a:defRPr>
            </a:lvl1pPr>
          </a:lstStyle>
          <a:p>
            <a:pPr lvl="0"/>
            <a:r>
              <a:rPr lang="de-DE" sz="1200" b="1"/>
              <a:t>First </a:t>
            </a:r>
            <a:r>
              <a:rPr lang="de-DE" sz="1200" b="1" err="1"/>
              <a:t>name</a:t>
            </a:r>
            <a:r>
              <a:rPr lang="de-DE" sz="1200" b="1"/>
              <a:t> Last </a:t>
            </a:r>
            <a:r>
              <a:rPr lang="de-DE" sz="1200" b="1" err="1"/>
              <a:t>name</a:t>
            </a:r>
            <a:endParaRPr lang="de-DE"/>
          </a:p>
        </p:txBody>
      </p:sp>
      <p:sp>
        <p:nvSpPr>
          <p:cNvPr id="20" name="Textplatzhalter 10">
            <a:extLst>
              <a:ext uri="{FF2B5EF4-FFF2-40B4-BE49-F238E27FC236}">
                <a16:creationId xmlns:a16="http://schemas.microsoft.com/office/drawing/2014/main" id="{99C99D3C-288E-448F-B1B4-E51856E1553B}"/>
              </a:ext>
            </a:extLst>
          </p:cNvPr>
          <p:cNvSpPr>
            <a:spLocks noGrp="1"/>
          </p:cNvSpPr>
          <p:nvPr>
            <p:ph type="body" sz="quarter" idx="12" hasCustomPrompt="1"/>
          </p:nvPr>
        </p:nvSpPr>
        <p:spPr>
          <a:xfrm>
            <a:off x="4186006" y="1995930"/>
            <a:ext cx="2365288" cy="153888"/>
          </a:xfrm>
        </p:spPr>
        <p:txBody>
          <a:bodyPr>
            <a:noAutofit/>
          </a:bodyPr>
          <a:lstStyle>
            <a:lvl1pPr>
              <a:defRPr sz="1000"/>
            </a:lvl1pPr>
          </a:lstStyle>
          <a:p>
            <a:pPr lvl="0"/>
            <a:r>
              <a:rPr lang="de-DE"/>
              <a:t>Educational </a:t>
            </a:r>
            <a:r>
              <a:rPr lang="de-DE" err="1"/>
              <a:t>degree</a:t>
            </a:r>
            <a:endParaRPr lang="de-DE"/>
          </a:p>
        </p:txBody>
      </p:sp>
      <p:sp>
        <p:nvSpPr>
          <p:cNvPr id="21" name="Textplatzhalter 12">
            <a:extLst>
              <a:ext uri="{FF2B5EF4-FFF2-40B4-BE49-F238E27FC236}">
                <a16:creationId xmlns:a16="http://schemas.microsoft.com/office/drawing/2014/main" id="{DEDD4CC3-E060-4C66-BE6D-1CC3DD5C19F3}"/>
              </a:ext>
            </a:extLst>
          </p:cNvPr>
          <p:cNvSpPr>
            <a:spLocks noGrp="1"/>
          </p:cNvSpPr>
          <p:nvPr>
            <p:ph type="body" sz="quarter" idx="13" hasCustomPrompt="1"/>
          </p:nvPr>
        </p:nvSpPr>
        <p:spPr>
          <a:xfrm>
            <a:off x="4186006" y="2328899"/>
            <a:ext cx="2365288" cy="153888"/>
          </a:xfrm>
        </p:spPr>
        <p:txBody>
          <a:bodyPr>
            <a:noAutofit/>
          </a:bodyPr>
          <a:lstStyle>
            <a:lvl1pPr>
              <a:defRPr sz="1000"/>
            </a:lvl1pPr>
          </a:lstStyle>
          <a:p>
            <a:pPr lvl="0"/>
            <a:r>
              <a:rPr lang="de-DE"/>
              <a:t>Organisational Unit / Head </a:t>
            </a:r>
            <a:r>
              <a:rPr lang="de-DE" err="1"/>
              <a:t>of</a:t>
            </a:r>
            <a:r>
              <a:rPr lang="de-DE"/>
              <a:t> Unit</a:t>
            </a:r>
          </a:p>
        </p:txBody>
      </p:sp>
      <p:sp>
        <p:nvSpPr>
          <p:cNvPr id="22" name="Textplatzhalter 14">
            <a:extLst>
              <a:ext uri="{FF2B5EF4-FFF2-40B4-BE49-F238E27FC236}">
                <a16:creationId xmlns:a16="http://schemas.microsoft.com/office/drawing/2014/main" id="{FFC89D91-67B0-457C-A329-4ED2C6772BE9}"/>
              </a:ext>
            </a:extLst>
          </p:cNvPr>
          <p:cNvSpPr>
            <a:spLocks noGrp="1"/>
          </p:cNvSpPr>
          <p:nvPr>
            <p:ph type="body" sz="quarter" idx="14" hasCustomPrompt="1"/>
          </p:nvPr>
        </p:nvSpPr>
        <p:spPr>
          <a:xfrm>
            <a:off x="4186006" y="2493783"/>
            <a:ext cx="2365288" cy="153888"/>
          </a:xfrm>
        </p:spPr>
        <p:txBody>
          <a:bodyPr>
            <a:noAutofit/>
          </a:bodyPr>
          <a:lstStyle>
            <a:lvl1pPr>
              <a:defRPr sz="1000"/>
            </a:lvl1pPr>
          </a:lstStyle>
          <a:p>
            <a:pPr lvl="0"/>
            <a:r>
              <a:rPr lang="de-DE"/>
              <a:t>External Title</a:t>
            </a:r>
          </a:p>
        </p:txBody>
      </p:sp>
      <p:sp>
        <p:nvSpPr>
          <p:cNvPr id="23" name="Textplatzhalter 16">
            <a:extLst>
              <a:ext uri="{FF2B5EF4-FFF2-40B4-BE49-F238E27FC236}">
                <a16:creationId xmlns:a16="http://schemas.microsoft.com/office/drawing/2014/main" id="{237EBD4F-1BC2-4C63-8876-A4AEAFCFC3C1}"/>
              </a:ext>
            </a:extLst>
          </p:cNvPr>
          <p:cNvSpPr>
            <a:spLocks noGrp="1"/>
          </p:cNvSpPr>
          <p:nvPr>
            <p:ph type="body" sz="quarter" idx="15" hasCustomPrompt="1"/>
          </p:nvPr>
        </p:nvSpPr>
        <p:spPr>
          <a:xfrm>
            <a:off x="4366827" y="2724163"/>
            <a:ext cx="2184467" cy="153888"/>
          </a:xfrm>
        </p:spPr>
        <p:txBody>
          <a:bodyPr>
            <a:noAutofit/>
          </a:bodyPr>
          <a:lstStyle>
            <a:lvl1pPr>
              <a:defRPr sz="1000"/>
            </a:lvl1pPr>
          </a:lstStyle>
          <a:p>
            <a:pPr lvl="0"/>
            <a:r>
              <a:rPr lang="de-DE"/>
              <a:t>+49 XXXX XX-X</a:t>
            </a:r>
          </a:p>
        </p:txBody>
      </p:sp>
      <p:sp>
        <p:nvSpPr>
          <p:cNvPr id="24" name="Textplatzhalter 16">
            <a:extLst>
              <a:ext uri="{FF2B5EF4-FFF2-40B4-BE49-F238E27FC236}">
                <a16:creationId xmlns:a16="http://schemas.microsoft.com/office/drawing/2014/main" id="{C10B9E1D-0772-43E4-8EF9-ED0BF350F9B7}"/>
              </a:ext>
            </a:extLst>
          </p:cNvPr>
          <p:cNvSpPr>
            <a:spLocks noGrp="1"/>
          </p:cNvSpPr>
          <p:nvPr>
            <p:ph type="body" sz="quarter" idx="16" hasCustomPrompt="1"/>
          </p:nvPr>
        </p:nvSpPr>
        <p:spPr>
          <a:xfrm>
            <a:off x="4366827" y="2889874"/>
            <a:ext cx="2184467" cy="153888"/>
          </a:xfrm>
        </p:spPr>
        <p:txBody>
          <a:bodyPr>
            <a:noAutofit/>
          </a:bodyPr>
          <a:lstStyle>
            <a:lvl1pPr>
              <a:defRPr sz="1000"/>
            </a:lvl1pPr>
          </a:lstStyle>
          <a:p>
            <a:pPr lvl="0"/>
            <a:r>
              <a:rPr lang="de-DE"/>
              <a:t>+49 XXX XXXXXXX</a:t>
            </a:r>
          </a:p>
        </p:txBody>
      </p:sp>
      <p:sp>
        <p:nvSpPr>
          <p:cNvPr id="25" name="Textplatzhalter 19">
            <a:extLst>
              <a:ext uri="{FF2B5EF4-FFF2-40B4-BE49-F238E27FC236}">
                <a16:creationId xmlns:a16="http://schemas.microsoft.com/office/drawing/2014/main" id="{0D7508E7-C604-4F42-9D54-96AD10AE759B}"/>
              </a:ext>
            </a:extLst>
          </p:cNvPr>
          <p:cNvSpPr>
            <a:spLocks noGrp="1"/>
          </p:cNvSpPr>
          <p:nvPr>
            <p:ph type="body" sz="quarter" idx="17" hasCustomPrompt="1"/>
          </p:nvPr>
        </p:nvSpPr>
        <p:spPr>
          <a:xfrm>
            <a:off x="4186006" y="3116737"/>
            <a:ext cx="2365288" cy="153888"/>
          </a:xfrm>
        </p:spPr>
        <p:txBody>
          <a:bodyPr>
            <a:noAutofit/>
          </a:bodyPr>
          <a:lstStyle>
            <a:lvl1pPr>
              <a:defRPr sz="1000"/>
            </a:lvl1pPr>
          </a:lstStyle>
          <a:p>
            <a:pPr lvl="0"/>
            <a:r>
              <a:rPr lang="de-DE"/>
              <a:t>Firstname.lastname@draexlmaier.com</a:t>
            </a:r>
          </a:p>
        </p:txBody>
      </p:sp>
      <p:sp>
        <p:nvSpPr>
          <p:cNvPr id="26" name="Rechteck 25">
            <a:extLst>
              <a:ext uri="{FF2B5EF4-FFF2-40B4-BE49-F238E27FC236}">
                <a16:creationId xmlns:a16="http://schemas.microsoft.com/office/drawing/2014/main" id="{3CA0A547-FF05-4B28-8EEC-44128317F25D}"/>
              </a:ext>
            </a:extLst>
          </p:cNvPr>
          <p:cNvSpPr/>
          <p:nvPr/>
        </p:nvSpPr>
        <p:spPr>
          <a:xfrm>
            <a:off x="4186006" y="3280049"/>
            <a:ext cx="2365289" cy="15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r>
              <a:rPr lang="de-DE" sz="1000" b="1">
                <a:solidFill>
                  <a:schemeClr val="accent1"/>
                </a:solidFill>
              </a:rPr>
              <a:t>www.draexlmaier.com</a:t>
            </a:r>
          </a:p>
        </p:txBody>
      </p:sp>
      <p:sp>
        <p:nvSpPr>
          <p:cNvPr id="27" name="Address">
            <a:extLst>
              <a:ext uri="{FF2B5EF4-FFF2-40B4-BE49-F238E27FC236}">
                <a16:creationId xmlns:a16="http://schemas.microsoft.com/office/drawing/2014/main" id="{BF0BBCFC-29E9-4944-A4C8-967D9E435E80}"/>
              </a:ext>
            </a:extLst>
          </p:cNvPr>
          <p:cNvSpPr txBox="1">
            <a:spLocks/>
          </p:cNvSpPr>
          <p:nvPr/>
        </p:nvSpPr>
        <p:spPr>
          <a:xfrm>
            <a:off x="6563995" y="2002362"/>
            <a:ext cx="1444544" cy="165758"/>
          </a:xfrm>
          <a:prstGeom prst="rect">
            <a:avLst/>
          </a:prstGeom>
        </p:spPr>
        <p:txBody>
          <a:bodyPr vert="horz" lIns="0" tIns="0" rIns="0" bIns="0" rtlCol="0">
            <a:noAutofit/>
          </a:bodyPr>
          <a:lstStyle/>
          <a:p>
            <a:pPr algn="r">
              <a:spcBef>
                <a:spcPts val="133"/>
              </a:spcBef>
              <a:buClr>
                <a:schemeClr val="accent1"/>
              </a:buClr>
              <a:buSzPct val="100000"/>
              <a:defRPr/>
            </a:pPr>
            <a:r>
              <a:rPr lang="de-DE" sz="1000" b="1"/>
              <a:t>DRÄXLMAIER Group</a:t>
            </a:r>
          </a:p>
        </p:txBody>
      </p:sp>
      <p:sp>
        <p:nvSpPr>
          <p:cNvPr id="30" name="Textplatzhalter 19">
            <a:extLst>
              <a:ext uri="{FF2B5EF4-FFF2-40B4-BE49-F238E27FC236}">
                <a16:creationId xmlns:a16="http://schemas.microsoft.com/office/drawing/2014/main" id="{10FB2AB1-9AA8-432E-85E5-3FE7D7410904}"/>
              </a:ext>
            </a:extLst>
          </p:cNvPr>
          <p:cNvSpPr>
            <a:spLocks noGrp="1"/>
          </p:cNvSpPr>
          <p:nvPr>
            <p:ph type="body" sz="quarter" idx="21" hasCustomPrompt="1"/>
          </p:nvPr>
        </p:nvSpPr>
        <p:spPr>
          <a:xfrm>
            <a:off x="6563995" y="2168120"/>
            <a:ext cx="1444544" cy="153888"/>
          </a:xfrm>
        </p:spPr>
        <p:txBody>
          <a:bodyPr>
            <a:noAutofit/>
          </a:bodyPr>
          <a:lstStyle>
            <a:lvl1pPr algn="r">
              <a:defRPr sz="1000"/>
            </a:lvl1pPr>
          </a:lstStyle>
          <a:p>
            <a:pPr lvl="0"/>
            <a:r>
              <a:rPr lang="de-DE"/>
              <a:t>Company</a:t>
            </a:r>
          </a:p>
        </p:txBody>
      </p:sp>
      <p:sp>
        <p:nvSpPr>
          <p:cNvPr id="31" name="Textplatzhalter 19">
            <a:extLst>
              <a:ext uri="{FF2B5EF4-FFF2-40B4-BE49-F238E27FC236}">
                <a16:creationId xmlns:a16="http://schemas.microsoft.com/office/drawing/2014/main" id="{783DEBE8-AECE-46B7-AA36-CC2BC8335209}"/>
              </a:ext>
            </a:extLst>
          </p:cNvPr>
          <p:cNvSpPr>
            <a:spLocks noGrp="1"/>
          </p:cNvSpPr>
          <p:nvPr>
            <p:ph type="body" sz="quarter" idx="22" hasCustomPrompt="1"/>
          </p:nvPr>
        </p:nvSpPr>
        <p:spPr>
          <a:xfrm>
            <a:off x="6563995" y="2420323"/>
            <a:ext cx="1444544" cy="858709"/>
          </a:xfrm>
        </p:spPr>
        <p:txBody>
          <a:bodyPr>
            <a:noAutofit/>
          </a:bodyPr>
          <a:lstStyle>
            <a:lvl1pPr algn="r">
              <a:defRPr sz="1000"/>
            </a:lvl1pPr>
          </a:lstStyle>
          <a:p>
            <a:pPr lvl="0"/>
            <a:r>
              <a:rPr lang="de-DE" err="1"/>
              <a:t>Address</a:t>
            </a:r>
            <a:endParaRPr lang="de-DE"/>
          </a:p>
        </p:txBody>
      </p:sp>
      <p:sp>
        <p:nvSpPr>
          <p:cNvPr id="29" name="Textfeld 28">
            <a:extLst>
              <a:ext uri="{FF2B5EF4-FFF2-40B4-BE49-F238E27FC236}">
                <a16:creationId xmlns:a16="http://schemas.microsoft.com/office/drawing/2014/main" id="{0FBD1955-50EA-4234-94A9-70622D1C2866}"/>
              </a:ext>
            </a:extLst>
          </p:cNvPr>
          <p:cNvSpPr txBox="1"/>
          <p:nvPr/>
        </p:nvSpPr>
        <p:spPr>
          <a:xfrm>
            <a:off x="4186006" y="2724163"/>
            <a:ext cx="180821" cy="153888"/>
          </a:xfrm>
          <a:prstGeom prst="rect">
            <a:avLst/>
          </a:prstGeom>
        </p:spPr>
        <p:txBody>
          <a:bodyPr vert="horz" lIns="0" tIns="0" rIns="0" bIns="0" rtlCol="0">
            <a:noAutofit/>
          </a:bodyPr>
          <a:lstStyle>
            <a:lvl1pPr lvl="0">
              <a:defRPr sz="1000"/>
            </a:lvl1pPr>
            <a:lvl6pPr marL="2194560" indent="-243840">
              <a:spcBef>
                <a:spcPts val="400"/>
              </a:spcBef>
              <a:buClr>
                <a:srgbClr val="9FB8CD">
                  <a:shade val="75000"/>
                </a:srgbClr>
              </a:buClr>
              <a:buSzPct val="75000"/>
              <a:buFont typeface="Wingdings 3"/>
              <a:buChar char=""/>
              <a:defRPr kumimoji="0" lang="en-US" sz="2100" smtClean="0"/>
            </a:lvl6pPr>
            <a:lvl7pPr marL="2438400" indent="-243840">
              <a:spcBef>
                <a:spcPts val="400"/>
              </a:spcBef>
              <a:buClr>
                <a:srgbClr val="727CA3">
                  <a:shade val="75000"/>
                </a:srgbClr>
              </a:buClr>
              <a:buSzPct val="75000"/>
              <a:buFont typeface="Wingdings 3"/>
              <a:buChar char=""/>
              <a:defRPr kumimoji="0" lang="en-US" sz="1900" smtClean="0"/>
            </a:lvl7pPr>
            <a:lvl8pPr marL="2682239" indent="-243840">
              <a:spcBef>
                <a:spcPts val="400"/>
              </a:spcBef>
              <a:buClr>
                <a:prstClr val="white">
                  <a:shade val="50000"/>
                </a:prstClr>
              </a:buClr>
              <a:buSzPct val="75000"/>
              <a:buFont typeface="Wingdings 3"/>
              <a:buChar char=""/>
              <a:defRPr kumimoji="0" lang="en-US" sz="1900" smtClean="0"/>
            </a:lvl8pPr>
            <a:lvl9pPr marL="2926080" indent="-243840">
              <a:spcBef>
                <a:spcPts val="400"/>
              </a:spcBef>
              <a:buClr>
                <a:srgbClr val="9FB8CD"/>
              </a:buClr>
              <a:buSzPct val="75000"/>
              <a:buFont typeface="Wingdings 3"/>
              <a:buChar char=""/>
              <a:defRPr kumimoji="0" lang="en-US" sz="1600" smtClean="0"/>
            </a:lvl9pPr>
          </a:lstStyle>
          <a:p>
            <a:pPr lvl="0"/>
            <a:r>
              <a:rPr lang="de-DE"/>
              <a:t>T</a:t>
            </a:r>
          </a:p>
        </p:txBody>
      </p:sp>
      <p:sp>
        <p:nvSpPr>
          <p:cNvPr id="33" name="Textfeld 32">
            <a:extLst>
              <a:ext uri="{FF2B5EF4-FFF2-40B4-BE49-F238E27FC236}">
                <a16:creationId xmlns:a16="http://schemas.microsoft.com/office/drawing/2014/main" id="{6765AC7C-0541-4F92-8AC6-74D5714CAD48}"/>
              </a:ext>
            </a:extLst>
          </p:cNvPr>
          <p:cNvSpPr txBox="1"/>
          <p:nvPr/>
        </p:nvSpPr>
        <p:spPr>
          <a:xfrm>
            <a:off x="4186006" y="2889874"/>
            <a:ext cx="180821" cy="153888"/>
          </a:xfrm>
          <a:prstGeom prst="rect">
            <a:avLst/>
          </a:prstGeom>
        </p:spPr>
        <p:txBody>
          <a:bodyPr vert="horz" lIns="0" tIns="0" rIns="0" bIns="0" rtlCol="0">
            <a:noAutofit/>
          </a:bodyPr>
          <a:lstStyle>
            <a:lvl1pPr lvl="0">
              <a:defRPr sz="1000"/>
            </a:lvl1pPr>
            <a:lvl6pPr marL="2194560" indent="-243840">
              <a:spcBef>
                <a:spcPts val="400"/>
              </a:spcBef>
              <a:buClr>
                <a:srgbClr val="9FB8CD">
                  <a:shade val="75000"/>
                </a:srgbClr>
              </a:buClr>
              <a:buSzPct val="75000"/>
              <a:buFont typeface="Wingdings 3"/>
              <a:buChar char=""/>
              <a:defRPr kumimoji="0" lang="en-US" sz="2100" smtClean="0"/>
            </a:lvl6pPr>
            <a:lvl7pPr marL="2438400" indent="-243840">
              <a:spcBef>
                <a:spcPts val="400"/>
              </a:spcBef>
              <a:buClr>
                <a:srgbClr val="727CA3">
                  <a:shade val="75000"/>
                </a:srgbClr>
              </a:buClr>
              <a:buSzPct val="75000"/>
              <a:buFont typeface="Wingdings 3"/>
              <a:buChar char=""/>
              <a:defRPr kumimoji="0" lang="en-US" sz="1900" smtClean="0"/>
            </a:lvl7pPr>
            <a:lvl8pPr marL="2682239" indent="-243840">
              <a:spcBef>
                <a:spcPts val="400"/>
              </a:spcBef>
              <a:buClr>
                <a:prstClr val="white">
                  <a:shade val="50000"/>
                </a:prstClr>
              </a:buClr>
              <a:buSzPct val="75000"/>
              <a:buFont typeface="Wingdings 3"/>
              <a:buChar char=""/>
              <a:defRPr kumimoji="0" lang="en-US" sz="1900" smtClean="0"/>
            </a:lvl8pPr>
            <a:lvl9pPr marL="2926080" indent="-243840">
              <a:spcBef>
                <a:spcPts val="400"/>
              </a:spcBef>
              <a:buClr>
                <a:srgbClr val="9FB8CD"/>
              </a:buClr>
              <a:buSzPct val="75000"/>
              <a:buFont typeface="Wingdings 3"/>
              <a:buChar char=""/>
              <a:defRPr kumimoji="0" lang="en-US" sz="1600" smtClean="0"/>
            </a:lvl9pPr>
          </a:lstStyle>
          <a:p>
            <a:pPr lvl="0"/>
            <a:r>
              <a:rPr lang="de-DE"/>
              <a:t>M</a:t>
            </a:r>
          </a:p>
        </p:txBody>
      </p:sp>
    </p:spTree>
    <p:extLst>
      <p:ext uri="{BB962C8B-B14F-4D97-AF65-F5344CB8AC3E}">
        <p14:creationId xmlns:p14="http://schemas.microsoft.com/office/powerpoint/2010/main" val="340768195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p:cSld name="Last Page with Contact grey T">
    <p:spTree>
      <p:nvGrpSpPr>
        <p:cNvPr id="1" name=""/>
        <p:cNvGrpSpPr/>
        <p:nvPr/>
      </p:nvGrpSpPr>
      <p:grpSpPr>
        <a:xfrm>
          <a:off x="0" y="0"/>
          <a:ext cx="0" cy="0"/>
          <a:chOff x="0" y="0"/>
          <a:chExt cx="0" cy="0"/>
        </a:xfrm>
      </p:grpSpPr>
      <p:sp>
        <p:nvSpPr>
          <p:cNvPr id="2" name="Rechteck 1"/>
          <p:cNvSpPr/>
          <p:nvPr/>
        </p:nvSpPr>
        <p:spPr>
          <a:xfrm>
            <a:off x="0" y="0"/>
            <a:ext cx="12195175" cy="6858000"/>
          </a:xfrm>
          <a:prstGeom prst="rect">
            <a:avLst/>
          </a:prstGeom>
          <a:gradFill>
            <a:gsLst>
              <a:gs pos="0">
                <a:schemeClr val="accent2">
                  <a:lumMod val="60000"/>
                  <a:lumOff val="40000"/>
                </a:schemeClr>
              </a:gs>
              <a:gs pos="100000">
                <a:schemeClr val="bg1">
                  <a:lumMod val="95000"/>
                </a:schemeClr>
              </a:gs>
              <a:gs pos="40000">
                <a:schemeClr val="accent2">
                  <a:lumMod val="40000"/>
                  <a:lumOff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p:cNvSpPr/>
          <p:nvPr/>
        </p:nvSpPr>
        <p:spPr>
          <a:xfrm>
            <a:off x="3897045" y="881380"/>
            <a:ext cx="4401084" cy="2811566"/>
          </a:xfrm>
          <a:prstGeom prst="rect">
            <a:avLst/>
          </a:prstGeom>
          <a:solidFill>
            <a:schemeClr val="bg2"/>
          </a:solidFill>
          <a:ln w="9525">
            <a:noFill/>
          </a:ln>
          <a:effectLst>
            <a:outerShdw blurRad="88900" dir="13500000" sy="23000" kx="1200000" algn="b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Bild 20" descr="DRX_LO1407_RGB_RZ.eps">
            <a:extLst>
              <a:ext uri="{FF2B5EF4-FFF2-40B4-BE49-F238E27FC236}">
                <a16:creationId xmlns:a16="http://schemas.microsoft.com/office/drawing/2014/main" id="{D3DBDC87-2644-4E91-B0E0-BF0368466AAA}"/>
              </a:ext>
            </a:extLst>
          </p:cNvPr>
          <p:cNvPicPr>
            <a:picLocks noChangeAspect="1"/>
          </p:cNvPicPr>
          <p:nvPr/>
        </p:nvPicPr>
        <p:blipFill>
          <a:blip r:embed="rId2" cstate="print">
            <a:lum bright="-100000" contrast="100000"/>
            <a:extLst>
              <a:ext uri="{28A0092B-C50C-407E-A947-70E740481C1C}">
                <a14:useLocalDpi xmlns:a14="http://schemas.microsoft.com/office/drawing/2010/main" val="0"/>
              </a:ext>
            </a:extLst>
          </a:blip>
          <a:stretch>
            <a:fillRect/>
          </a:stretch>
        </p:blipFill>
        <p:spPr>
          <a:xfrm>
            <a:off x="6856539" y="1170305"/>
            <a:ext cx="1152000" cy="489727"/>
          </a:xfrm>
          <a:prstGeom prst="rect">
            <a:avLst/>
          </a:prstGeom>
        </p:spPr>
      </p:pic>
      <p:sp>
        <p:nvSpPr>
          <p:cNvPr id="18" name="Inhaltsplatzhalter 19">
            <a:extLst>
              <a:ext uri="{FF2B5EF4-FFF2-40B4-BE49-F238E27FC236}">
                <a16:creationId xmlns:a16="http://schemas.microsoft.com/office/drawing/2014/main" id="{B636A7FA-55E7-4107-AA08-C736EBBB8307}"/>
              </a:ext>
            </a:extLst>
          </p:cNvPr>
          <p:cNvSpPr>
            <a:spLocks noGrp="1"/>
          </p:cNvSpPr>
          <p:nvPr>
            <p:ph sz="quarter" idx="18"/>
          </p:nvPr>
        </p:nvSpPr>
        <p:spPr>
          <a:xfrm>
            <a:off x="2831911" y="4141836"/>
            <a:ext cx="6531352" cy="184683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9" name="Textplatzhalter 7">
            <a:extLst>
              <a:ext uri="{FF2B5EF4-FFF2-40B4-BE49-F238E27FC236}">
                <a16:creationId xmlns:a16="http://schemas.microsoft.com/office/drawing/2014/main" id="{8E48FF13-8F91-4784-A97B-8C414F5DA6E3}"/>
              </a:ext>
            </a:extLst>
          </p:cNvPr>
          <p:cNvSpPr>
            <a:spLocks noGrp="1"/>
          </p:cNvSpPr>
          <p:nvPr>
            <p:ph type="body" sz="quarter" idx="11" hasCustomPrompt="1"/>
          </p:nvPr>
        </p:nvSpPr>
        <p:spPr>
          <a:xfrm>
            <a:off x="4186006" y="1610834"/>
            <a:ext cx="2365288" cy="369332"/>
          </a:xfrm>
        </p:spPr>
        <p:txBody>
          <a:bodyPr anchor="b" anchorCtr="0">
            <a:noAutofit/>
          </a:bodyPr>
          <a:lstStyle>
            <a:lvl1pPr>
              <a:defRPr sz="1200" b="1">
                <a:solidFill>
                  <a:schemeClr val="accent1"/>
                </a:solidFill>
              </a:defRPr>
            </a:lvl1pPr>
          </a:lstStyle>
          <a:p>
            <a:pPr lvl="0"/>
            <a:r>
              <a:rPr lang="de-DE" sz="1200" b="1"/>
              <a:t>First </a:t>
            </a:r>
            <a:r>
              <a:rPr lang="de-DE" sz="1200" b="1" err="1"/>
              <a:t>name</a:t>
            </a:r>
            <a:r>
              <a:rPr lang="de-DE" sz="1200" b="1"/>
              <a:t> Last </a:t>
            </a:r>
            <a:r>
              <a:rPr lang="de-DE" sz="1200" b="1" err="1"/>
              <a:t>name</a:t>
            </a:r>
            <a:endParaRPr lang="de-DE"/>
          </a:p>
        </p:txBody>
      </p:sp>
      <p:sp>
        <p:nvSpPr>
          <p:cNvPr id="20" name="Textplatzhalter 10">
            <a:extLst>
              <a:ext uri="{FF2B5EF4-FFF2-40B4-BE49-F238E27FC236}">
                <a16:creationId xmlns:a16="http://schemas.microsoft.com/office/drawing/2014/main" id="{99C99D3C-288E-448F-B1B4-E51856E1553B}"/>
              </a:ext>
            </a:extLst>
          </p:cNvPr>
          <p:cNvSpPr>
            <a:spLocks noGrp="1"/>
          </p:cNvSpPr>
          <p:nvPr>
            <p:ph type="body" sz="quarter" idx="12" hasCustomPrompt="1"/>
          </p:nvPr>
        </p:nvSpPr>
        <p:spPr>
          <a:xfrm>
            <a:off x="4186006" y="1995930"/>
            <a:ext cx="2365288" cy="153888"/>
          </a:xfrm>
        </p:spPr>
        <p:txBody>
          <a:bodyPr>
            <a:noAutofit/>
          </a:bodyPr>
          <a:lstStyle>
            <a:lvl1pPr>
              <a:defRPr sz="1000"/>
            </a:lvl1pPr>
          </a:lstStyle>
          <a:p>
            <a:pPr lvl="0"/>
            <a:r>
              <a:rPr lang="de-DE"/>
              <a:t>Educational </a:t>
            </a:r>
            <a:r>
              <a:rPr lang="de-DE" err="1"/>
              <a:t>degree</a:t>
            </a:r>
            <a:endParaRPr lang="de-DE"/>
          </a:p>
        </p:txBody>
      </p:sp>
      <p:sp>
        <p:nvSpPr>
          <p:cNvPr id="21" name="Textplatzhalter 12">
            <a:extLst>
              <a:ext uri="{FF2B5EF4-FFF2-40B4-BE49-F238E27FC236}">
                <a16:creationId xmlns:a16="http://schemas.microsoft.com/office/drawing/2014/main" id="{DEDD4CC3-E060-4C66-BE6D-1CC3DD5C19F3}"/>
              </a:ext>
            </a:extLst>
          </p:cNvPr>
          <p:cNvSpPr>
            <a:spLocks noGrp="1"/>
          </p:cNvSpPr>
          <p:nvPr>
            <p:ph type="body" sz="quarter" idx="13" hasCustomPrompt="1"/>
          </p:nvPr>
        </p:nvSpPr>
        <p:spPr>
          <a:xfrm>
            <a:off x="4186006" y="2328899"/>
            <a:ext cx="2365288" cy="153888"/>
          </a:xfrm>
        </p:spPr>
        <p:txBody>
          <a:bodyPr>
            <a:noAutofit/>
          </a:bodyPr>
          <a:lstStyle>
            <a:lvl1pPr>
              <a:defRPr sz="1000"/>
            </a:lvl1pPr>
          </a:lstStyle>
          <a:p>
            <a:pPr lvl="0"/>
            <a:r>
              <a:rPr lang="de-DE"/>
              <a:t>Organisational Unit / Head </a:t>
            </a:r>
            <a:r>
              <a:rPr lang="de-DE" err="1"/>
              <a:t>of</a:t>
            </a:r>
            <a:r>
              <a:rPr lang="de-DE"/>
              <a:t> Unit</a:t>
            </a:r>
          </a:p>
        </p:txBody>
      </p:sp>
      <p:sp>
        <p:nvSpPr>
          <p:cNvPr id="22" name="Textplatzhalter 14">
            <a:extLst>
              <a:ext uri="{FF2B5EF4-FFF2-40B4-BE49-F238E27FC236}">
                <a16:creationId xmlns:a16="http://schemas.microsoft.com/office/drawing/2014/main" id="{FFC89D91-67B0-457C-A329-4ED2C6772BE9}"/>
              </a:ext>
            </a:extLst>
          </p:cNvPr>
          <p:cNvSpPr>
            <a:spLocks noGrp="1"/>
          </p:cNvSpPr>
          <p:nvPr>
            <p:ph type="body" sz="quarter" idx="14" hasCustomPrompt="1"/>
          </p:nvPr>
        </p:nvSpPr>
        <p:spPr>
          <a:xfrm>
            <a:off x="4186006" y="2493783"/>
            <a:ext cx="2365288" cy="153888"/>
          </a:xfrm>
        </p:spPr>
        <p:txBody>
          <a:bodyPr>
            <a:noAutofit/>
          </a:bodyPr>
          <a:lstStyle>
            <a:lvl1pPr>
              <a:defRPr sz="1000"/>
            </a:lvl1pPr>
          </a:lstStyle>
          <a:p>
            <a:pPr lvl="0"/>
            <a:r>
              <a:rPr lang="de-DE"/>
              <a:t>External Title</a:t>
            </a:r>
          </a:p>
        </p:txBody>
      </p:sp>
      <p:sp>
        <p:nvSpPr>
          <p:cNvPr id="23" name="Textplatzhalter 16">
            <a:extLst>
              <a:ext uri="{FF2B5EF4-FFF2-40B4-BE49-F238E27FC236}">
                <a16:creationId xmlns:a16="http://schemas.microsoft.com/office/drawing/2014/main" id="{237EBD4F-1BC2-4C63-8876-A4AEAFCFC3C1}"/>
              </a:ext>
            </a:extLst>
          </p:cNvPr>
          <p:cNvSpPr>
            <a:spLocks noGrp="1"/>
          </p:cNvSpPr>
          <p:nvPr>
            <p:ph type="body" sz="quarter" idx="15" hasCustomPrompt="1"/>
          </p:nvPr>
        </p:nvSpPr>
        <p:spPr>
          <a:xfrm>
            <a:off x="4366827" y="2724163"/>
            <a:ext cx="2184467" cy="153888"/>
          </a:xfrm>
        </p:spPr>
        <p:txBody>
          <a:bodyPr>
            <a:noAutofit/>
          </a:bodyPr>
          <a:lstStyle>
            <a:lvl1pPr>
              <a:defRPr sz="1000"/>
            </a:lvl1pPr>
          </a:lstStyle>
          <a:p>
            <a:pPr lvl="0"/>
            <a:r>
              <a:rPr lang="de-DE"/>
              <a:t>+49 XXXX XX-X</a:t>
            </a:r>
          </a:p>
        </p:txBody>
      </p:sp>
      <p:sp>
        <p:nvSpPr>
          <p:cNvPr id="25" name="Textplatzhalter 19">
            <a:extLst>
              <a:ext uri="{FF2B5EF4-FFF2-40B4-BE49-F238E27FC236}">
                <a16:creationId xmlns:a16="http://schemas.microsoft.com/office/drawing/2014/main" id="{0D7508E7-C604-4F42-9D54-96AD10AE759B}"/>
              </a:ext>
            </a:extLst>
          </p:cNvPr>
          <p:cNvSpPr>
            <a:spLocks noGrp="1"/>
          </p:cNvSpPr>
          <p:nvPr>
            <p:ph type="body" sz="quarter" idx="17" hasCustomPrompt="1"/>
          </p:nvPr>
        </p:nvSpPr>
        <p:spPr>
          <a:xfrm>
            <a:off x="4186006" y="3116737"/>
            <a:ext cx="2365288" cy="153888"/>
          </a:xfrm>
        </p:spPr>
        <p:txBody>
          <a:bodyPr>
            <a:noAutofit/>
          </a:bodyPr>
          <a:lstStyle>
            <a:lvl1pPr>
              <a:defRPr sz="1000"/>
            </a:lvl1pPr>
          </a:lstStyle>
          <a:p>
            <a:pPr lvl="0"/>
            <a:r>
              <a:rPr lang="de-DE"/>
              <a:t>Firstname.lastname@draexlmaier.com</a:t>
            </a:r>
          </a:p>
        </p:txBody>
      </p:sp>
      <p:sp>
        <p:nvSpPr>
          <p:cNvPr id="26" name="Rechteck 25">
            <a:extLst>
              <a:ext uri="{FF2B5EF4-FFF2-40B4-BE49-F238E27FC236}">
                <a16:creationId xmlns:a16="http://schemas.microsoft.com/office/drawing/2014/main" id="{3CA0A547-FF05-4B28-8EEC-44128317F25D}"/>
              </a:ext>
            </a:extLst>
          </p:cNvPr>
          <p:cNvSpPr/>
          <p:nvPr/>
        </p:nvSpPr>
        <p:spPr>
          <a:xfrm>
            <a:off x="4186006" y="3280049"/>
            <a:ext cx="2365289" cy="15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r>
              <a:rPr lang="de-DE" sz="1000" b="1">
                <a:solidFill>
                  <a:schemeClr val="accent1"/>
                </a:solidFill>
              </a:rPr>
              <a:t>www.draexlmaier.com</a:t>
            </a:r>
          </a:p>
        </p:txBody>
      </p:sp>
      <p:sp>
        <p:nvSpPr>
          <p:cNvPr id="27" name="Address">
            <a:extLst>
              <a:ext uri="{FF2B5EF4-FFF2-40B4-BE49-F238E27FC236}">
                <a16:creationId xmlns:a16="http://schemas.microsoft.com/office/drawing/2014/main" id="{BF0BBCFC-29E9-4944-A4C8-967D9E435E80}"/>
              </a:ext>
            </a:extLst>
          </p:cNvPr>
          <p:cNvSpPr txBox="1">
            <a:spLocks/>
          </p:cNvSpPr>
          <p:nvPr/>
        </p:nvSpPr>
        <p:spPr>
          <a:xfrm>
            <a:off x="6563995" y="2002362"/>
            <a:ext cx="1444544" cy="165758"/>
          </a:xfrm>
          <a:prstGeom prst="rect">
            <a:avLst/>
          </a:prstGeom>
        </p:spPr>
        <p:txBody>
          <a:bodyPr vert="horz" lIns="0" tIns="0" rIns="0" bIns="0" rtlCol="0">
            <a:noAutofit/>
          </a:bodyPr>
          <a:lstStyle/>
          <a:p>
            <a:pPr algn="r">
              <a:spcBef>
                <a:spcPts val="133"/>
              </a:spcBef>
              <a:buClr>
                <a:schemeClr val="accent1"/>
              </a:buClr>
              <a:buSzPct val="100000"/>
              <a:defRPr/>
            </a:pPr>
            <a:r>
              <a:rPr lang="de-DE" sz="1000" b="1"/>
              <a:t>DRÄXLMAIER Group</a:t>
            </a:r>
          </a:p>
        </p:txBody>
      </p:sp>
      <p:sp>
        <p:nvSpPr>
          <p:cNvPr id="30" name="Textplatzhalter 19">
            <a:extLst>
              <a:ext uri="{FF2B5EF4-FFF2-40B4-BE49-F238E27FC236}">
                <a16:creationId xmlns:a16="http://schemas.microsoft.com/office/drawing/2014/main" id="{10FB2AB1-9AA8-432E-85E5-3FE7D7410904}"/>
              </a:ext>
            </a:extLst>
          </p:cNvPr>
          <p:cNvSpPr>
            <a:spLocks noGrp="1"/>
          </p:cNvSpPr>
          <p:nvPr>
            <p:ph type="body" sz="quarter" idx="21" hasCustomPrompt="1"/>
          </p:nvPr>
        </p:nvSpPr>
        <p:spPr>
          <a:xfrm>
            <a:off x="6563995" y="2168120"/>
            <a:ext cx="1444544" cy="153888"/>
          </a:xfrm>
        </p:spPr>
        <p:txBody>
          <a:bodyPr>
            <a:noAutofit/>
          </a:bodyPr>
          <a:lstStyle>
            <a:lvl1pPr algn="r">
              <a:defRPr sz="1000"/>
            </a:lvl1pPr>
          </a:lstStyle>
          <a:p>
            <a:pPr lvl="0"/>
            <a:r>
              <a:rPr lang="de-DE"/>
              <a:t>Company</a:t>
            </a:r>
          </a:p>
        </p:txBody>
      </p:sp>
      <p:sp>
        <p:nvSpPr>
          <p:cNvPr id="31" name="Textplatzhalter 19">
            <a:extLst>
              <a:ext uri="{FF2B5EF4-FFF2-40B4-BE49-F238E27FC236}">
                <a16:creationId xmlns:a16="http://schemas.microsoft.com/office/drawing/2014/main" id="{783DEBE8-AECE-46B7-AA36-CC2BC8335209}"/>
              </a:ext>
            </a:extLst>
          </p:cNvPr>
          <p:cNvSpPr>
            <a:spLocks noGrp="1"/>
          </p:cNvSpPr>
          <p:nvPr>
            <p:ph type="body" sz="quarter" idx="22" hasCustomPrompt="1"/>
          </p:nvPr>
        </p:nvSpPr>
        <p:spPr>
          <a:xfrm>
            <a:off x="6563995" y="2420323"/>
            <a:ext cx="1444544" cy="858709"/>
          </a:xfrm>
        </p:spPr>
        <p:txBody>
          <a:bodyPr>
            <a:noAutofit/>
          </a:bodyPr>
          <a:lstStyle>
            <a:lvl1pPr algn="r">
              <a:defRPr sz="1000"/>
            </a:lvl1pPr>
          </a:lstStyle>
          <a:p>
            <a:pPr lvl="0"/>
            <a:r>
              <a:rPr lang="de-DE" err="1"/>
              <a:t>Address</a:t>
            </a:r>
            <a:endParaRPr lang="de-DE"/>
          </a:p>
        </p:txBody>
      </p:sp>
      <p:sp>
        <p:nvSpPr>
          <p:cNvPr id="29" name="Textfeld 28">
            <a:extLst>
              <a:ext uri="{FF2B5EF4-FFF2-40B4-BE49-F238E27FC236}">
                <a16:creationId xmlns:a16="http://schemas.microsoft.com/office/drawing/2014/main" id="{05C0C686-F0AA-4DDE-BD1A-DB3FCAEB0E63}"/>
              </a:ext>
            </a:extLst>
          </p:cNvPr>
          <p:cNvSpPr txBox="1"/>
          <p:nvPr/>
        </p:nvSpPr>
        <p:spPr>
          <a:xfrm>
            <a:off x="4186006" y="2724163"/>
            <a:ext cx="180821" cy="153888"/>
          </a:xfrm>
          <a:prstGeom prst="rect">
            <a:avLst/>
          </a:prstGeom>
        </p:spPr>
        <p:txBody>
          <a:bodyPr vert="horz" lIns="0" tIns="0" rIns="0" bIns="0" rtlCol="0">
            <a:noAutofit/>
          </a:bodyPr>
          <a:lstStyle>
            <a:lvl1pPr lvl="0">
              <a:defRPr sz="1000"/>
            </a:lvl1pPr>
            <a:lvl6pPr marL="2194560" indent="-243840">
              <a:spcBef>
                <a:spcPts val="400"/>
              </a:spcBef>
              <a:buClr>
                <a:srgbClr val="9FB8CD">
                  <a:shade val="75000"/>
                </a:srgbClr>
              </a:buClr>
              <a:buSzPct val="75000"/>
              <a:buFont typeface="Wingdings 3"/>
              <a:buChar char=""/>
              <a:defRPr kumimoji="0" lang="en-US" sz="2100" smtClean="0"/>
            </a:lvl6pPr>
            <a:lvl7pPr marL="2438400" indent="-243840">
              <a:spcBef>
                <a:spcPts val="400"/>
              </a:spcBef>
              <a:buClr>
                <a:srgbClr val="727CA3">
                  <a:shade val="75000"/>
                </a:srgbClr>
              </a:buClr>
              <a:buSzPct val="75000"/>
              <a:buFont typeface="Wingdings 3"/>
              <a:buChar char=""/>
              <a:defRPr kumimoji="0" lang="en-US" sz="1900" smtClean="0"/>
            </a:lvl7pPr>
            <a:lvl8pPr marL="2682239" indent="-243840">
              <a:spcBef>
                <a:spcPts val="400"/>
              </a:spcBef>
              <a:buClr>
                <a:prstClr val="white">
                  <a:shade val="50000"/>
                </a:prstClr>
              </a:buClr>
              <a:buSzPct val="75000"/>
              <a:buFont typeface="Wingdings 3"/>
              <a:buChar char=""/>
              <a:defRPr kumimoji="0" lang="en-US" sz="1900" smtClean="0"/>
            </a:lvl8pPr>
            <a:lvl9pPr marL="2926080" indent="-243840">
              <a:spcBef>
                <a:spcPts val="400"/>
              </a:spcBef>
              <a:buClr>
                <a:srgbClr val="9FB8CD"/>
              </a:buClr>
              <a:buSzPct val="75000"/>
              <a:buFont typeface="Wingdings 3"/>
              <a:buChar char=""/>
              <a:defRPr kumimoji="0" lang="en-US" sz="1600" smtClean="0"/>
            </a:lvl9pPr>
          </a:lstStyle>
          <a:p>
            <a:pPr lvl="0"/>
            <a:r>
              <a:rPr lang="de-DE"/>
              <a:t>T</a:t>
            </a:r>
          </a:p>
        </p:txBody>
      </p:sp>
    </p:spTree>
    <p:extLst>
      <p:ext uri="{BB962C8B-B14F-4D97-AF65-F5344CB8AC3E}">
        <p14:creationId xmlns:p14="http://schemas.microsoft.com/office/powerpoint/2010/main" val="403241381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Chapter">
    <p:spTree>
      <p:nvGrpSpPr>
        <p:cNvPr id="1" name=""/>
        <p:cNvGrpSpPr/>
        <p:nvPr/>
      </p:nvGrpSpPr>
      <p:grpSpPr>
        <a:xfrm>
          <a:off x="0" y="0"/>
          <a:ext cx="0" cy="0"/>
          <a:chOff x="0" y="0"/>
          <a:chExt cx="0" cy="0"/>
        </a:xfrm>
      </p:grpSpPr>
      <p:sp>
        <p:nvSpPr>
          <p:cNvPr id="6" name="Titel 1"/>
          <p:cNvSpPr>
            <a:spLocks noGrp="1"/>
          </p:cNvSpPr>
          <p:nvPr>
            <p:ph type="title" hasCustomPrompt="1"/>
          </p:nvPr>
        </p:nvSpPr>
        <p:spPr>
          <a:xfrm>
            <a:off x="324001" y="2448789"/>
            <a:ext cx="11545587" cy="1732452"/>
          </a:xfrm>
        </p:spPr>
        <p:txBody>
          <a:bodyPr tIns="72000" bIns="72000" anchor="b"/>
          <a:lstStyle>
            <a:lvl1pPr>
              <a:defRPr sz="6000">
                <a:solidFill>
                  <a:schemeClr val="tx1"/>
                </a:solidFill>
              </a:defRPr>
            </a:lvl1pPr>
          </a:lstStyle>
          <a:p>
            <a:r>
              <a:rPr lang="de-DE"/>
              <a:t>Chapter</a:t>
            </a:r>
          </a:p>
        </p:txBody>
      </p:sp>
      <p:cxnSp>
        <p:nvCxnSpPr>
          <p:cNvPr id="9" name="Gerade Verbindung 8"/>
          <p:cNvCxnSpPr/>
          <p:nvPr/>
        </p:nvCxnSpPr>
        <p:spPr>
          <a:xfrm>
            <a:off x="322263" y="4181241"/>
            <a:ext cx="11545587"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7D97B42C-3192-4134-B511-357F386DDB0A}"/>
              </a:ext>
            </a:extLst>
          </p:cNvPr>
          <p:cNvSpPr>
            <a:spLocks noGrp="1"/>
          </p:cNvSpPr>
          <p:nvPr>
            <p:ph type="dt" sz="half" idx="10"/>
          </p:nvPr>
        </p:nvSpPr>
        <p:spPr/>
        <p:txBody>
          <a:bodyPr/>
          <a:lstStyle/>
          <a:p>
            <a:r>
              <a:rPr lang="de-DE"/>
              <a:t>07.10.2022 | Workshop DAR | Mackuth, Buchner, Hasslbauer, Schmideder</a:t>
            </a:r>
            <a:endParaRPr lang="en-GB"/>
          </a:p>
        </p:txBody>
      </p:sp>
      <p:sp>
        <p:nvSpPr>
          <p:cNvPr id="5" name="Slide Number Placeholder 4">
            <a:extLst>
              <a:ext uri="{FF2B5EF4-FFF2-40B4-BE49-F238E27FC236}">
                <a16:creationId xmlns:a16="http://schemas.microsoft.com/office/drawing/2014/main" id="{358F1810-3E2A-4197-8229-3D617F5FC0EA}"/>
              </a:ext>
            </a:extLst>
          </p:cNvPr>
          <p:cNvSpPr>
            <a:spLocks noGrp="1"/>
          </p:cNvSpPr>
          <p:nvPr>
            <p:ph type="sldNum" sz="quarter" idx="12"/>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224508247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itle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5F184A6-30CF-4A21-8339-795A59ABA5E5}"/>
              </a:ext>
            </a:extLst>
          </p:cNvPr>
          <p:cNvSpPr/>
          <p:nvPr/>
        </p:nvSpPr>
        <p:spPr>
          <a:xfrm>
            <a:off x="0" y="0"/>
            <a:ext cx="12195175" cy="6858000"/>
          </a:xfrm>
          <a:prstGeom prst="rect">
            <a:avLst/>
          </a:prstGeom>
          <a:gradFill>
            <a:gsLst>
              <a:gs pos="0">
                <a:srgbClr val="EAEAEA"/>
              </a:gs>
              <a:gs pos="50000">
                <a:srgbClr val="FDFDFD"/>
              </a:gs>
              <a:gs pos="100000">
                <a:srgbClr val="EAEAE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GB" err="1"/>
          </a:p>
        </p:txBody>
      </p:sp>
      <p:sp>
        <p:nvSpPr>
          <p:cNvPr id="18" name="Titel 7"/>
          <p:cNvSpPr txBox="1">
            <a:spLocks/>
          </p:cNvSpPr>
          <p:nvPr/>
        </p:nvSpPr>
        <p:spPr>
          <a:xfrm>
            <a:off x="240060" y="6125740"/>
            <a:ext cx="11715050" cy="525813"/>
          </a:xfrm>
          <a:prstGeom prst="rect">
            <a:avLst/>
          </a:prstGeom>
          <a:solidFill>
            <a:schemeClr val="bg1"/>
          </a:solidFill>
          <a:effectLst/>
        </p:spPr>
        <p:txBody>
          <a:bodyPr vert="horz" lIns="239992" tIns="119996" rIns="239992" bIns="719977" anchor="t" anchorCtr="0">
            <a:noAutofit/>
          </a:bodyPr>
          <a:lstStyle>
            <a:lvl1pPr algn="l" rtl="0" eaLnBrk="1" latinLnBrk="0" hangingPunct="1">
              <a:lnSpc>
                <a:spcPct val="100000"/>
              </a:lnSpc>
              <a:spcBef>
                <a:spcPct val="0"/>
              </a:spcBef>
              <a:spcAft>
                <a:spcPts val="600"/>
              </a:spcAft>
              <a:buNone/>
              <a:defRPr kumimoji="0" sz="3000" b="1" kern="1200">
                <a:solidFill>
                  <a:schemeClr val="tx1"/>
                </a:solidFill>
                <a:latin typeface="+mj-lt"/>
                <a:ea typeface="+mj-ea"/>
                <a:cs typeface="+mj-cs"/>
              </a:defRPr>
            </a:lvl1pPr>
          </a:lstStyle>
          <a:p>
            <a:endParaRPr lang="en-US" sz="2999"/>
          </a:p>
        </p:txBody>
      </p:sp>
      <p:pic>
        <p:nvPicPr>
          <p:cNvPr id="6" name="Picture 5" descr="A picture containing person&#10;&#10;Description automatically generated">
            <a:extLst>
              <a:ext uri="{FF2B5EF4-FFF2-40B4-BE49-F238E27FC236}">
                <a16:creationId xmlns:a16="http://schemas.microsoft.com/office/drawing/2014/main" id="{D23BA006-94A1-4747-BFB6-5CC078C03686}"/>
              </a:ext>
            </a:extLst>
          </p:cNvPr>
          <p:cNvPicPr>
            <a:picLocks noChangeAspect="1"/>
          </p:cNvPicPr>
          <p:nvPr/>
        </p:nvPicPr>
        <p:blipFill>
          <a:blip r:embed="rId2"/>
          <a:stretch>
            <a:fillRect/>
          </a:stretch>
        </p:blipFill>
        <p:spPr>
          <a:xfrm>
            <a:off x="1500542" y="471600"/>
            <a:ext cx="9194091" cy="4532400"/>
          </a:xfrm>
          <a:prstGeom prst="rect">
            <a:avLst/>
          </a:prstGeom>
        </p:spPr>
      </p:pic>
      <p:sp>
        <p:nvSpPr>
          <p:cNvPr id="3" name="Rechteck 2">
            <a:extLst>
              <a:ext uri="{FF2B5EF4-FFF2-40B4-BE49-F238E27FC236}">
                <a16:creationId xmlns:a16="http://schemas.microsoft.com/office/drawing/2014/main" id="{F398D452-0D2C-433A-BC8E-9C006A4F7BD6}"/>
              </a:ext>
            </a:extLst>
          </p:cNvPr>
          <p:cNvSpPr/>
          <p:nvPr/>
        </p:nvSpPr>
        <p:spPr>
          <a:xfrm>
            <a:off x="240059" y="4773150"/>
            <a:ext cx="11715050" cy="18784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itel 7"/>
          <p:cNvSpPr>
            <a:spLocks noGrp="1"/>
          </p:cNvSpPr>
          <p:nvPr>
            <p:ph type="ctrTitle"/>
          </p:nvPr>
        </p:nvSpPr>
        <p:spPr>
          <a:xfrm>
            <a:off x="240060" y="4773150"/>
            <a:ext cx="11715050" cy="1352591"/>
          </a:xfrm>
          <a:noFill/>
          <a:effectLst/>
        </p:spPr>
        <p:txBody>
          <a:bodyPr lIns="240048" tIns="120024" rIns="240048" bIns="720144" anchor="t" anchorCtr="0">
            <a:noAutofit/>
          </a:bodyPr>
          <a:lstStyle>
            <a:lvl1pPr algn="l">
              <a:defRPr sz="4000" baseline="0">
                <a:solidFill>
                  <a:schemeClr val="accent1"/>
                </a:solidFill>
              </a:defRPr>
            </a:lvl1pPr>
          </a:lstStyle>
          <a:p>
            <a:r>
              <a:rPr kumimoji="0" lang="de-DE"/>
              <a:t>Mastertitelformat bearbeiten</a:t>
            </a:r>
            <a:endParaRPr kumimoji="0" lang="en-US"/>
          </a:p>
        </p:txBody>
      </p:sp>
      <p:sp>
        <p:nvSpPr>
          <p:cNvPr id="15" name="Untertitel 8"/>
          <p:cNvSpPr>
            <a:spLocks noGrp="1"/>
          </p:cNvSpPr>
          <p:nvPr>
            <p:ph type="subTitle" idx="1"/>
          </p:nvPr>
        </p:nvSpPr>
        <p:spPr>
          <a:xfrm>
            <a:off x="494228" y="5533370"/>
            <a:ext cx="11236559" cy="360000"/>
          </a:xfrm>
          <a:prstGeom prst="rect">
            <a:avLst/>
          </a:prstGeom>
          <a:noFill/>
        </p:spPr>
        <p:txBody>
          <a:bodyPr>
            <a:noAutofit/>
          </a:bodyPr>
          <a:lstStyle>
            <a:lvl1pPr marL="0" indent="0" algn="l">
              <a:spcBef>
                <a:spcPts val="0"/>
              </a:spcBef>
              <a:buNone/>
              <a:defRPr kumimoji="0" lang="de-DE" sz="2100" kern="1200" baseline="0" dirty="0" smtClean="0">
                <a:solidFill>
                  <a:schemeClr val="tx2"/>
                </a:solidFill>
                <a:latin typeface="+mj-lt"/>
                <a:ea typeface="+mj-ea"/>
                <a:cs typeface="+mj-cs"/>
              </a:defRPr>
            </a:lvl1pPr>
            <a:lvl2pPr marL="609600" indent="0" algn="ctr">
              <a:buNone/>
            </a:lvl2pPr>
            <a:lvl3pPr marL="1219200" indent="0" algn="ctr">
              <a:buNone/>
            </a:lvl3pPr>
            <a:lvl4pPr marL="1828800" indent="0" algn="ctr">
              <a:buNone/>
            </a:lvl4pPr>
            <a:lvl5pPr marL="2438400" indent="0" algn="ctr">
              <a:buNone/>
            </a:lvl5pPr>
            <a:lvl6pPr marL="3048000" indent="0" algn="ctr">
              <a:buNone/>
            </a:lvl6pPr>
            <a:lvl7pPr marL="3657600" indent="0" algn="ctr">
              <a:buNone/>
            </a:lvl7pPr>
            <a:lvl8pPr marL="4267199" indent="0" algn="ctr">
              <a:buNone/>
            </a:lvl8pPr>
            <a:lvl9pPr marL="4876799" indent="0" algn="ctr">
              <a:buNone/>
            </a:lvl9pPr>
          </a:lstStyle>
          <a:p>
            <a:r>
              <a:rPr kumimoji="0" lang="de-DE"/>
              <a:t>Master-Untertitelformat bearbeiten</a:t>
            </a:r>
            <a:endParaRPr kumimoji="0" lang="en-US"/>
          </a:p>
        </p:txBody>
      </p:sp>
      <p:sp>
        <p:nvSpPr>
          <p:cNvPr id="11" name="Datumsplatzhalter 13"/>
          <p:cNvSpPr>
            <a:spLocks noGrp="1"/>
          </p:cNvSpPr>
          <p:nvPr>
            <p:ph type="dt" sz="half" idx="2"/>
          </p:nvPr>
        </p:nvSpPr>
        <p:spPr>
          <a:xfrm>
            <a:off x="494226" y="6256020"/>
            <a:ext cx="9189036" cy="121334"/>
          </a:xfrm>
          <a:prstGeom prst="rect">
            <a:avLst/>
          </a:prstGeom>
        </p:spPr>
        <p:txBody>
          <a:bodyPr lIns="0" anchor="ctr" anchorCtr="0"/>
          <a:lstStyle>
            <a:lvl1pPr marL="0" algn="l" defTabSz="1219200" rtl="0" eaLnBrk="1" latinLnBrk="0" hangingPunct="1">
              <a:defRPr lang="de-DE" sz="700" kern="1200" smtClean="0">
                <a:solidFill>
                  <a:schemeClr val="accent2"/>
                </a:solidFill>
                <a:latin typeface="+mn-lt"/>
                <a:ea typeface="+mn-ea"/>
                <a:cs typeface="+mn-cs"/>
              </a:defRPr>
            </a:lvl1pPr>
          </a:lstStyle>
          <a:p>
            <a:r>
              <a:rPr lang="de-DE"/>
              <a:t>07.10.2022 | Workshop DAR | Mackuth, Buchner, Hasslbauer, Schmideder</a:t>
            </a:r>
            <a:endParaRPr lang="en-GB"/>
          </a:p>
        </p:txBody>
      </p:sp>
      <p:pic>
        <p:nvPicPr>
          <p:cNvPr id="48" name="Bild 20" descr="DRX_LO1407_RGB_RZ.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73588" y="324000"/>
            <a:ext cx="1296000" cy="550657"/>
          </a:xfrm>
          <a:prstGeom prst="rect">
            <a:avLst/>
          </a:prstGeom>
        </p:spPr>
      </p:pic>
      <p:pic>
        <p:nvPicPr>
          <p:cNvPr id="50" name="Bild 19" descr="DRX_LO1407_Claim_RGB_RZ.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3588" y="6404559"/>
            <a:ext cx="1296000" cy="107972"/>
          </a:xfrm>
          <a:prstGeom prst="rect">
            <a:avLst/>
          </a:prstGeom>
        </p:spPr>
      </p:pic>
      <p:cxnSp>
        <p:nvCxnSpPr>
          <p:cNvPr id="51" name="Gerade Verbindung 50"/>
          <p:cNvCxnSpPr/>
          <p:nvPr/>
        </p:nvCxnSpPr>
        <p:spPr>
          <a:xfrm>
            <a:off x="239674" y="6199176"/>
            <a:ext cx="1171582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836948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Title, Conten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574617-1C2F-4AFD-B402-0EE9ED9EB681}"/>
              </a:ext>
            </a:extLst>
          </p:cNvPr>
          <p:cNvSpPr>
            <a:spLocks noGrp="1"/>
          </p:cNvSpPr>
          <p:nvPr>
            <p:ph type="title"/>
          </p:nvPr>
        </p:nvSpPr>
        <p:spPr/>
        <p:txBody>
          <a:bodyPr/>
          <a:lstStyle>
            <a:lvl1pPr>
              <a:defRPr sz="2700"/>
            </a:lvl1pPr>
          </a:lstStyle>
          <a:p>
            <a:r>
              <a:rPr lang="de-DE"/>
              <a:t>Mastertitelformat bearbeiten</a:t>
            </a:r>
          </a:p>
        </p:txBody>
      </p:sp>
      <p:sp>
        <p:nvSpPr>
          <p:cNvPr id="6" name="Inhaltsplatzhalter 5">
            <a:extLst>
              <a:ext uri="{FF2B5EF4-FFF2-40B4-BE49-F238E27FC236}">
                <a16:creationId xmlns:a16="http://schemas.microsoft.com/office/drawing/2014/main" id="{3B62EF97-48E6-4AC0-AE53-0F979C519C58}"/>
              </a:ext>
            </a:extLst>
          </p:cNvPr>
          <p:cNvSpPr>
            <a:spLocks noGrp="1"/>
          </p:cNvSpPr>
          <p:nvPr>
            <p:ph sz="quarter" idx="10"/>
          </p:nvPr>
        </p:nvSpPr>
        <p:spPr>
          <a:xfrm>
            <a:off x="322263" y="1525588"/>
            <a:ext cx="11547325" cy="4783137"/>
          </a:xfrm>
        </p:spPr>
        <p:txBody>
          <a:bodyPr/>
          <a:lstStyle>
            <a:lvl1pPr>
              <a:defRPr/>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e Placeholder 3">
            <a:extLst>
              <a:ext uri="{FF2B5EF4-FFF2-40B4-BE49-F238E27FC236}">
                <a16:creationId xmlns:a16="http://schemas.microsoft.com/office/drawing/2014/main" id="{844580E7-AD6F-4947-879D-158F0D9AE37E}"/>
              </a:ext>
            </a:extLst>
          </p:cNvPr>
          <p:cNvSpPr>
            <a:spLocks noGrp="1"/>
          </p:cNvSpPr>
          <p:nvPr>
            <p:ph type="dt" sz="half" idx="11"/>
          </p:nvPr>
        </p:nvSpPr>
        <p:spPr/>
        <p:txBody>
          <a:bodyPr/>
          <a:lstStyle/>
          <a:p>
            <a:r>
              <a:rPr lang="de-DE"/>
              <a:t>07.10.2022 | Workshop DAR | Mackuth, Buchner, Hasslbauer, Schmideder</a:t>
            </a:r>
            <a:endParaRPr lang="en-GB"/>
          </a:p>
        </p:txBody>
      </p:sp>
      <p:sp>
        <p:nvSpPr>
          <p:cNvPr id="7" name="Slide Number Placeholder 6">
            <a:extLst>
              <a:ext uri="{FF2B5EF4-FFF2-40B4-BE49-F238E27FC236}">
                <a16:creationId xmlns:a16="http://schemas.microsoft.com/office/drawing/2014/main" id="{F833AC7D-9CE6-4A14-91D6-3CF036E568CE}"/>
              </a:ext>
            </a:extLst>
          </p:cNvPr>
          <p:cNvSpPr>
            <a:spLocks noGrp="1"/>
          </p:cNvSpPr>
          <p:nvPr>
            <p:ph type="sldNum" sz="quarter" idx="13"/>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339231176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itle, Subtitle, Content">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4932ED2A-326E-49EE-BC82-7EF9E744C1EC}"/>
              </a:ext>
            </a:extLst>
          </p:cNvPr>
          <p:cNvSpPr>
            <a:spLocks noGrp="1"/>
          </p:cNvSpPr>
          <p:nvPr>
            <p:ph type="body" sz="quarter" idx="10"/>
          </p:nvPr>
        </p:nvSpPr>
        <p:spPr>
          <a:xfrm>
            <a:off x="324001" y="1035824"/>
            <a:ext cx="9698038" cy="365939"/>
          </a:xfrm>
        </p:spPr>
        <p:txBody>
          <a:bodyPr bIns="57600" anchor="t" anchorCtr="0">
            <a:spAutoFit/>
          </a:bodyPr>
          <a:lstStyle>
            <a:lvl1pPr>
              <a:defRPr b="1"/>
            </a:lvl1pPr>
          </a:lstStyle>
          <a:p>
            <a:pPr lvl="0"/>
            <a:r>
              <a:rPr lang="de-DE"/>
              <a:t>Mastertextformat bearbeiten</a:t>
            </a:r>
          </a:p>
        </p:txBody>
      </p:sp>
      <p:sp>
        <p:nvSpPr>
          <p:cNvPr id="4" name="Titel 3">
            <a:extLst>
              <a:ext uri="{FF2B5EF4-FFF2-40B4-BE49-F238E27FC236}">
                <a16:creationId xmlns:a16="http://schemas.microsoft.com/office/drawing/2014/main" id="{B26A37EC-14BE-4C6F-AF7B-89CDA6E90A0C}"/>
              </a:ext>
            </a:extLst>
          </p:cNvPr>
          <p:cNvSpPr>
            <a:spLocks noGrp="1"/>
          </p:cNvSpPr>
          <p:nvPr>
            <p:ph type="title"/>
          </p:nvPr>
        </p:nvSpPr>
        <p:spPr>
          <a:xfrm>
            <a:off x="324000" y="539600"/>
            <a:ext cx="9697138" cy="415370"/>
          </a:xfrm>
        </p:spPr>
        <p:txBody>
          <a:bodyPr>
            <a:noAutofit/>
          </a:bodyPr>
          <a:lstStyle>
            <a:lvl1pPr>
              <a:defRPr sz="2700"/>
            </a:lvl1pPr>
          </a:lstStyle>
          <a:p>
            <a:r>
              <a:rPr lang="de-DE"/>
              <a:t>Mastertitelformat bearbeiten</a:t>
            </a:r>
          </a:p>
        </p:txBody>
      </p:sp>
      <p:sp>
        <p:nvSpPr>
          <p:cNvPr id="13" name="Inhaltsplatzhalter 5">
            <a:extLst>
              <a:ext uri="{FF2B5EF4-FFF2-40B4-BE49-F238E27FC236}">
                <a16:creationId xmlns:a16="http://schemas.microsoft.com/office/drawing/2014/main" id="{176B9DA7-F8F6-48F6-A234-C6F4B7EFEF50}"/>
              </a:ext>
            </a:extLst>
          </p:cNvPr>
          <p:cNvSpPr>
            <a:spLocks noGrp="1"/>
          </p:cNvSpPr>
          <p:nvPr>
            <p:ph sz="quarter" idx="11"/>
          </p:nvPr>
        </p:nvSpPr>
        <p:spPr>
          <a:xfrm>
            <a:off x="322263" y="1525588"/>
            <a:ext cx="11547325" cy="478313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e Placeholder 4">
            <a:extLst>
              <a:ext uri="{FF2B5EF4-FFF2-40B4-BE49-F238E27FC236}">
                <a16:creationId xmlns:a16="http://schemas.microsoft.com/office/drawing/2014/main" id="{77B42C5D-44B2-4230-A082-4509C89AE752}"/>
              </a:ext>
            </a:extLst>
          </p:cNvPr>
          <p:cNvSpPr>
            <a:spLocks noGrp="1"/>
          </p:cNvSpPr>
          <p:nvPr>
            <p:ph type="dt" sz="half" idx="12"/>
          </p:nvPr>
        </p:nvSpPr>
        <p:spPr/>
        <p:txBody>
          <a:bodyPr/>
          <a:lstStyle/>
          <a:p>
            <a:r>
              <a:rPr lang="de-DE"/>
              <a:t>07.10.2022 | Workshop DAR | Mackuth, Buchner, Hasslbauer, Schmideder</a:t>
            </a:r>
            <a:endParaRPr lang="en-GB"/>
          </a:p>
        </p:txBody>
      </p:sp>
      <p:sp>
        <p:nvSpPr>
          <p:cNvPr id="7" name="Slide Number Placeholder 6">
            <a:extLst>
              <a:ext uri="{FF2B5EF4-FFF2-40B4-BE49-F238E27FC236}">
                <a16:creationId xmlns:a16="http://schemas.microsoft.com/office/drawing/2014/main" id="{299FE28A-F1FA-4671-86B8-072A3F025679}"/>
              </a:ext>
            </a:extLst>
          </p:cNvPr>
          <p:cNvSpPr>
            <a:spLocks noGrp="1"/>
          </p:cNvSpPr>
          <p:nvPr>
            <p:ph type="sldNum" sz="quarter" idx="14"/>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78060770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itle, 2 Conten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574617-1C2F-4AFD-B402-0EE9ED9EB681}"/>
              </a:ext>
            </a:extLst>
          </p:cNvPr>
          <p:cNvSpPr>
            <a:spLocks noGrp="1"/>
          </p:cNvSpPr>
          <p:nvPr>
            <p:ph type="title"/>
          </p:nvPr>
        </p:nvSpPr>
        <p:spPr/>
        <p:txBody>
          <a:bodyPr/>
          <a:lstStyle>
            <a:lvl1pPr>
              <a:defRPr sz="2700"/>
            </a:lvl1pPr>
          </a:lstStyle>
          <a:p>
            <a:r>
              <a:rPr lang="de-DE"/>
              <a:t>Mastertitelformat bearbeiten</a:t>
            </a:r>
          </a:p>
        </p:txBody>
      </p:sp>
      <p:sp>
        <p:nvSpPr>
          <p:cNvPr id="4" name="Inhaltsplatzhalter 3">
            <a:extLst>
              <a:ext uri="{FF2B5EF4-FFF2-40B4-BE49-F238E27FC236}">
                <a16:creationId xmlns:a16="http://schemas.microsoft.com/office/drawing/2014/main" id="{17758379-639B-4BAE-8918-9F6FDF2318F9}"/>
              </a:ext>
            </a:extLst>
          </p:cNvPr>
          <p:cNvSpPr>
            <a:spLocks noGrp="1"/>
          </p:cNvSpPr>
          <p:nvPr>
            <p:ph sz="quarter" idx="10"/>
          </p:nvPr>
        </p:nvSpPr>
        <p:spPr>
          <a:xfrm>
            <a:off x="6276794" y="1525588"/>
            <a:ext cx="5592794" cy="478373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Inhaltsplatzhalter 5">
            <a:extLst>
              <a:ext uri="{FF2B5EF4-FFF2-40B4-BE49-F238E27FC236}">
                <a16:creationId xmlns:a16="http://schemas.microsoft.com/office/drawing/2014/main" id="{27A25D9E-4184-40A3-AFED-F776780274D9}"/>
              </a:ext>
            </a:extLst>
          </p:cNvPr>
          <p:cNvSpPr>
            <a:spLocks noGrp="1"/>
          </p:cNvSpPr>
          <p:nvPr>
            <p:ph sz="quarter" idx="11"/>
          </p:nvPr>
        </p:nvSpPr>
        <p:spPr>
          <a:xfrm>
            <a:off x="322263" y="1525588"/>
            <a:ext cx="5592795" cy="478313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e Placeholder 4">
            <a:extLst>
              <a:ext uri="{FF2B5EF4-FFF2-40B4-BE49-F238E27FC236}">
                <a16:creationId xmlns:a16="http://schemas.microsoft.com/office/drawing/2014/main" id="{2DEBEF42-76C5-4CB2-946D-C42A75D41C7C}"/>
              </a:ext>
            </a:extLst>
          </p:cNvPr>
          <p:cNvSpPr>
            <a:spLocks noGrp="1"/>
          </p:cNvSpPr>
          <p:nvPr>
            <p:ph type="dt" sz="half" idx="12"/>
          </p:nvPr>
        </p:nvSpPr>
        <p:spPr/>
        <p:txBody>
          <a:bodyPr/>
          <a:lstStyle/>
          <a:p>
            <a:r>
              <a:rPr lang="de-DE"/>
              <a:t>07.10.2022 | Workshop DAR | Mackuth, Buchner, Hasslbauer, Schmideder</a:t>
            </a:r>
            <a:endParaRPr lang="en-GB"/>
          </a:p>
        </p:txBody>
      </p:sp>
      <p:sp>
        <p:nvSpPr>
          <p:cNvPr id="7" name="Slide Number Placeholder 6">
            <a:extLst>
              <a:ext uri="{FF2B5EF4-FFF2-40B4-BE49-F238E27FC236}">
                <a16:creationId xmlns:a16="http://schemas.microsoft.com/office/drawing/2014/main" id="{3AE0EA32-AD1A-4EE6-8708-BDD2DD22F816}"/>
              </a:ext>
            </a:extLst>
          </p:cNvPr>
          <p:cNvSpPr>
            <a:spLocks noGrp="1"/>
          </p:cNvSpPr>
          <p:nvPr>
            <p:ph type="sldNum" sz="quarter" idx="14"/>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4290272556"/>
      </p:ext>
    </p:extLst>
  </p:cSld>
  <p:clrMapOvr>
    <a:masterClrMapping/>
  </p:clrMapOvr>
  <p:extLst>
    <p:ext uri="{DCECCB84-F9BA-43D5-87BE-67443E8EF086}">
      <p15:sldGuideLst xmlns:p15="http://schemas.microsoft.com/office/powerpoint/2012/main">
        <p15:guide id="1" pos="3728">
          <p15:clr>
            <a:srgbClr val="FBAE40"/>
          </p15:clr>
        </p15:guide>
        <p15:guide id="2" pos="3954">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Title, Subtitle, 2 Content">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4932ED2A-326E-49EE-BC82-7EF9E744C1EC}"/>
              </a:ext>
            </a:extLst>
          </p:cNvPr>
          <p:cNvSpPr>
            <a:spLocks noGrp="1"/>
          </p:cNvSpPr>
          <p:nvPr>
            <p:ph type="body" sz="quarter" idx="10"/>
          </p:nvPr>
        </p:nvSpPr>
        <p:spPr>
          <a:xfrm>
            <a:off x="324001" y="1035824"/>
            <a:ext cx="9698038" cy="365939"/>
          </a:xfrm>
        </p:spPr>
        <p:txBody>
          <a:bodyPr bIns="57600" anchor="t" anchorCtr="0">
            <a:spAutoFit/>
          </a:bodyPr>
          <a:lstStyle>
            <a:lvl1pPr>
              <a:defRPr b="1"/>
            </a:lvl1pPr>
          </a:lstStyle>
          <a:p>
            <a:pPr lvl="0"/>
            <a:r>
              <a:rPr lang="de-DE"/>
              <a:t>Mastertextformat bearbeiten</a:t>
            </a:r>
          </a:p>
        </p:txBody>
      </p:sp>
      <p:sp>
        <p:nvSpPr>
          <p:cNvPr id="4" name="Titel 3">
            <a:extLst>
              <a:ext uri="{FF2B5EF4-FFF2-40B4-BE49-F238E27FC236}">
                <a16:creationId xmlns:a16="http://schemas.microsoft.com/office/drawing/2014/main" id="{B26A37EC-14BE-4C6F-AF7B-89CDA6E90A0C}"/>
              </a:ext>
            </a:extLst>
          </p:cNvPr>
          <p:cNvSpPr>
            <a:spLocks noGrp="1"/>
          </p:cNvSpPr>
          <p:nvPr>
            <p:ph type="title"/>
          </p:nvPr>
        </p:nvSpPr>
        <p:spPr>
          <a:xfrm>
            <a:off x="324000" y="539600"/>
            <a:ext cx="9697138" cy="415370"/>
          </a:xfrm>
        </p:spPr>
        <p:txBody>
          <a:bodyPr>
            <a:noAutofit/>
          </a:bodyPr>
          <a:lstStyle>
            <a:lvl1pPr>
              <a:defRPr sz="2700"/>
            </a:lvl1pPr>
          </a:lstStyle>
          <a:p>
            <a:r>
              <a:rPr lang="de-DE"/>
              <a:t>Mastertitelformat bearbeiten</a:t>
            </a:r>
          </a:p>
        </p:txBody>
      </p:sp>
      <p:sp>
        <p:nvSpPr>
          <p:cNvPr id="10" name="Inhaltsplatzhalter 3">
            <a:extLst>
              <a:ext uri="{FF2B5EF4-FFF2-40B4-BE49-F238E27FC236}">
                <a16:creationId xmlns:a16="http://schemas.microsoft.com/office/drawing/2014/main" id="{1FFB7F91-C47F-45F3-97AF-6C1E4EBCD0E2}"/>
              </a:ext>
            </a:extLst>
          </p:cNvPr>
          <p:cNvSpPr>
            <a:spLocks noGrp="1"/>
          </p:cNvSpPr>
          <p:nvPr>
            <p:ph sz="quarter" idx="11"/>
          </p:nvPr>
        </p:nvSpPr>
        <p:spPr>
          <a:xfrm>
            <a:off x="6276794" y="1525588"/>
            <a:ext cx="5592794" cy="478373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Inhaltsplatzhalter 5">
            <a:extLst>
              <a:ext uri="{FF2B5EF4-FFF2-40B4-BE49-F238E27FC236}">
                <a16:creationId xmlns:a16="http://schemas.microsoft.com/office/drawing/2014/main" id="{86938B70-BEE5-4974-B243-A28B145B832F}"/>
              </a:ext>
            </a:extLst>
          </p:cNvPr>
          <p:cNvSpPr>
            <a:spLocks noGrp="1"/>
          </p:cNvSpPr>
          <p:nvPr>
            <p:ph sz="quarter" idx="12"/>
          </p:nvPr>
        </p:nvSpPr>
        <p:spPr>
          <a:xfrm>
            <a:off x="322263" y="1525588"/>
            <a:ext cx="5592795" cy="478313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Date Placeholder 5">
            <a:extLst>
              <a:ext uri="{FF2B5EF4-FFF2-40B4-BE49-F238E27FC236}">
                <a16:creationId xmlns:a16="http://schemas.microsoft.com/office/drawing/2014/main" id="{7902D302-3F20-478A-AFFD-105BCB023630}"/>
              </a:ext>
            </a:extLst>
          </p:cNvPr>
          <p:cNvSpPr>
            <a:spLocks noGrp="1"/>
          </p:cNvSpPr>
          <p:nvPr>
            <p:ph type="dt" sz="half" idx="13"/>
          </p:nvPr>
        </p:nvSpPr>
        <p:spPr/>
        <p:txBody>
          <a:bodyPr/>
          <a:lstStyle/>
          <a:p>
            <a:r>
              <a:rPr lang="de-DE"/>
              <a:t>07.10.2022 | Workshop DAR | Mackuth, Buchner, Hasslbauer, Schmideder</a:t>
            </a:r>
            <a:endParaRPr lang="en-GB"/>
          </a:p>
        </p:txBody>
      </p:sp>
      <p:sp>
        <p:nvSpPr>
          <p:cNvPr id="8" name="Slide Number Placeholder 7">
            <a:extLst>
              <a:ext uri="{FF2B5EF4-FFF2-40B4-BE49-F238E27FC236}">
                <a16:creationId xmlns:a16="http://schemas.microsoft.com/office/drawing/2014/main" id="{AF9B5730-502B-4B2B-B905-F1EB95369D8A}"/>
              </a:ext>
            </a:extLst>
          </p:cNvPr>
          <p:cNvSpPr>
            <a:spLocks noGrp="1"/>
          </p:cNvSpPr>
          <p:nvPr>
            <p:ph type="sldNum" sz="quarter" idx="15"/>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2942261335"/>
      </p:ext>
    </p:extLst>
  </p:cSld>
  <p:clrMapOvr>
    <a:masterClrMapping/>
  </p:clrMapOvr>
  <p:extLst>
    <p:ext uri="{DCECCB84-F9BA-43D5-87BE-67443E8EF086}">
      <p15:sldGuideLst xmlns:p15="http://schemas.microsoft.com/office/powerpoint/2012/main">
        <p15:guide id="1" pos="3728">
          <p15:clr>
            <a:srgbClr val="FBAE40"/>
          </p15:clr>
        </p15:guide>
        <p15:guide id="2" pos="395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ubtitle">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4932ED2A-326E-49EE-BC82-7EF9E744C1EC}"/>
              </a:ext>
            </a:extLst>
          </p:cNvPr>
          <p:cNvSpPr>
            <a:spLocks noGrp="1"/>
          </p:cNvSpPr>
          <p:nvPr>
            <p:ph type="body" sz="quarter" idx="10"/>
          </p:nvPr>
        </p:nvSpPr>
        <p:spPr>
          <a:xfrm>
            <a:off x="324001" y="1035824"/>
            <a:ext cx="9698038" cy="365939"/>
          </a:xfrm>
        </p:spPr>
        <p:txBody>
          <a:bodyPr bIns="57600" anchor="t" anchorCtr="0">
            <a:spAutoFit/>
          </a:bodyPr>
          <a:lstStyle>
            <a:lvl1pPr>
              <a:defRPr b="1"/>
            </a:lvl1pPr>
          </a:lstStyle>
          <a:p>
            <a:pPr lvl="0"/>
            <a:r>
              <a:rPr lang="de-DE"/>
              <a:t>Mastertextformat bearbeiten</a:t>
            </a:r>
          </a:p>
        </p:txBody>
      </p:sp>
      <p:sp>
        <p:nvSpPr>
          <p:cNvPr id="4" name="Titel 3">
            <a:extLst>
              <a:ext uri="{FF2B5EF4-FFF2-40B4-BE49-F238E27FC236}">
                <a16:creationId xmlns:a16="http://schemas.microsoft.com/office/drawing/2014/main" id="{B26A37EC-14BE-4C6F-AF7B-89CDA6E90A0C}"/>
              </a:ext>
            </a:extLst>
          </p:cNvPr>
          <p:cNvSpPr>
            <a:spLocks noGrp="1"/>
          </p:cNvSpPr>
          <p:nvPr>
            <p:ph type="title"/>
          </p:nvPr>
        </p:nvSpPr>
        <p:spPr>
          <a:xfrm>
            <a:off x="324000" y="539600"/>
            <a:ext cx="9697138" cy="415370"/>
          </a:xfrm>
        </p:spPr>
        <p:txBody>
          <a:bodyPr>
            <a:noAutofit/>
          </a:bodyPr>
          <a:lstStyle>
            <a:lvl1pPr>
              <a:defRPr sz="2700"/>
            </a:lvl1pPr>
          </a:lstStyle>
          <a:p>
            <a:r>
              <a:rPr lang="de-DE"/>
              <a:t>Mastertitelformat bearbeiten</a:t>
            </a:r>
          </a:p>
        </p:txBody>
      </p:sp>
      <p:sp>
        <p:nvSpPr>
          <p:cNvPr id="5" name="Date Placeholder 4">
            <a:extLst>
              <a:ext uri="{FF2B5EF4-FFF2-40B4-BE49-F238E27FC236}">
                <a16:creationId xmlns:a16="http://schemas.microsoft.com/office/drawing/2014/main" id="{BC09CCD1-FBCA-48DD-BBE5-839C31165C9D}"/>
              </a:ext>
            </a:extLst>
          </p:cNvPr>
          <p:cNvSpPr>
            <a:spLocks noGrp="1"/>
          </p:cNvSpPr>
          <p:nvPr>
            <p:ph type="dt" sz="half" idx="11"/>
          </p:nvPr>
        </p:nvSpPr>
        <p:spPr/>
        <p:txBody>
          <a:bodyPr/>
          <a:lstStyle/>
          <a:p>
            <a:r>
              <a:rPr lang="de-DE"/>
              <a:t>07.10.2022 | Workshop DAR | Mackuth, Buchner, Hasslbauer, Schmideder</a:t>
            </a:r>
            <a:endParaRPr lang="en-GB"/>
          </a:p>
        </p:txBody>
      </p:sp>
      <p:sp>
        <p:nvSpPr>
          <p:cNvPr id="7" name="Slide Number Placeholder 6">
            <a:extLst>
              <a:ext uri="{FF2B5EF4-FFF2-40B4-BE49-F238E27FC236}">
                <a16:creationId xmlns:a16="http://schemas.microsoft.com/office/drawing/2014/main" id="{A4785A34-1C5D-4251-82C8-59B812273F11}"/>
              </a:ext>
            </a:extLst>
          </p:cNvPr>
          <p:cNvSpPr>
            <a:spLocks noGrp="1"/>
          </p:cNvSpPr>
          <p:nvPr>
            <p:ph type="sldNum" sz="quarter" idx="13"/>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344610119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Title, Picture, Conten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574617-1C2F-4AFD-B402-0EE9ED9EB681}"/>
              </a:ext>
            </a:extLst>
          </p:cNvPr>
          <p:cNvSpPr>
            <a:spLocks noGrp="1"/>
          </p:cNvSpPr>
          <p:nvPr>
            <p:ph type="title"/>
          </p:nvPr>
        </p:nvSpPr>
        <p:spPr/>
        <p:txBody>
          <a:bodyPr/>
          <a:lstStyle>
            <a:lvl1pPr>
              <a:defRPr sz="2700"/>
            </a:lvl1pPr>
          </a:lstStyle>
          <a:p>
            <a:r>
              <a:rPr lang="de-DE"/>
              <a:t>Mastertitelformat bearbeiten</a:t>
            </a:r>
          </a:p>
        </p:txBody>
      </p:sp>
      <p:sp>
        <p:nvSpPr>
          <p:cNvPr id="4" name="Inhaltsplatzhalter 3">
            <a:extLst>
              <a:ext uri="{FF2B5EF4-FFF2-40B4-BE49-F238E27FC236}">
                <a16:creationId xmlns:a16="http://schemas.microsoft.com/office/drawing/2014/main" id="{17758379-639B-4BAE-8918-9F6FDF2318F9}"/>
              </a:ext>
            </a:extLst>
          </p:cNvPr>
          <p:cNvSpPr>
            <a:spLocks noGrp="1"/>
          </p:cNvSpPr>
          <p:nvPr>
            <p:ph sz="quarter" idx="10"/>
          </p:nvPr>
        </p:nvSpPr>
        <p:spPr>
          <a:xfrm>
            <a:off x="6276794" y="1525588"/>
            <a:ext cx="5592794" cy="478373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Bildplatzhalter 4">
            <a:extLst>
              <a:ext uri="{FF2B5EF4-FFF2-40B4-BE49-F238E27FC236}">
                <a16:creationId xmlns:a16="http://schemas.microsoft.com/office/drawing/2014/main" id="{37991470-7FC2-4312-A525-2E8AF634381E}"/>
              </a:ext>
            </a:extLst>
          </p:cNvPr>
          <p:cNvSpPr>
            <a:spLocks noGrp="1"/>
          </p:cNvSpPr>
          <p:nvPr>
            <p:ph type="pic" sz="quarter" idx="11"/>
          </p:nvPr>
        </p:nvSpPr>
        <p:spPr>
          <a:xfrm>
            <a:off x="1" y="1525588"/>
            <a:ext cx="5918200" cy="4852352"/>
          </a:xfrm>
        </p:spPr>
        <p:txBody>
          <a:bodyPr/>
          <a:lstStyle/>
          <a:p>
            <a:r>
              <a:rPr lang="de-DE"/>
              <a:t>Bild durch Klicken auf Symbol hinzufügen</a:t>
            </a:r>
          </a:p>
        </p:txBody>
      </p:sp>
      <p:sp>
        <p:nvSpPr>
          <p:cNvPr id="6" name="Date Placeholder 5">
            <a:extLst>
              <a:ext uri="{FF2B5EF4-FFF2-40B4-BE49-F238E27FC236}">
                <a16:creationId xmlns:a16="http://schemas.microsoft.com/office/drawing/2014/main" id="{74EED4C3-5854-43F9-8EB0-13492DD1CFA1}"/>
              </a:ext>
            </a:extLst>
          </p:cNvPr>
          <p:cNvSpPr>
            <a:spLocks noGrp="1"/>
          </p:cNvSpPr>
          <p:nvPr>
            <p:ph type="dt" sz="half" idx="12"/>
          </p:nvPr>
        </p:nvSpPr>
        <p:spPr/>
        <p:txBody>
          <a:bodyPr/>
          <a:lstStyle/>
          <a:p>
            <a:r>
              <a:rPr lang="de-DE"/>
              <a:t>07.10.2022 | Workshop DAR | Mackuth, Buchner, Hasslbauer, Schmideder</a:t>
            </a:r>
            <a:endParaRPr lang="en-GB"/>
          </a:p>
        </p:txBody>
      </p:sp>
      <p:sp>
        <p:nvSpPr>
          <p:cNvPr id="8" name="Slide Number Placeholder 7">
            <a:extLst>
              <a:ext uri="{FF2B5EF4-FFF2-40B4-BE49-F238E27FC236}">
                <a16:creationId xmlns:a16="http://schemas.microsoft.com/office/drawing/2014/main" id="{FEFB747C-4EF9-4F30-87A7-E00EB9E85245}"/>
              </a:ext>
            </a:extLst>
          </p:cNvPr>
          <p:cNvSpPr>
            <a:spLocks noGrp="1"/>
          </p:cNvSpPr>
          <p:nvPr>
            <p:ph type="sldNum" sz="quarter" idx="14"/>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3026276536"/>
      </p:ext>
    </p:extLst>
  </p:cSld>
  <p:clrMapOvr>
    <a:masterClrMapping/>
  </p:clrMapOvr>
  <p:extLst>
    <p:ext uri="{DCECCB84-F9BA-43D5-87BE-67443E8EF086}">
      <p15:sldGuideLst xmlns:p15="http://schemas.microsoft.com/office/powerpoint/2012/main">
        <p15:guide id="1" pos="3728">
          <p15:clr>
            <a:srgbClr val="FBAE40"/>
          </p15:clr>
        </p15:guide>
        <p15:guide id="2" pos="3954">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Title, Subtitle, Picture, Content">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4932ED2A-326E-49EE-BC82-7EF9E744C1EC}"/>
              </a:ext>
            </a:extLst>
          </p:cNvPr>
          <p:cNvSpPr>
            <a:spLocks noGrp="1"/>
          </p:cNvSpPr>
          <p:nvPr>
            <p:ph type="body" sz="quarter" idx="10"/>
          </p:nvPr>
        </p:nvSpPr>
        <p:spPr>
          <a:xfrm>
            <a:off x="324001" y="1035824"/>
            <a:ext cx="9698038" cy="365939"/>
          </a:xfrm>
        </p:spPr>
        <p:txBody>
          <a:bodyPr bIns="57600" anchor="t" anchorCtr="0">
            <a:spAutoFit/>
          </a:bodyPr>
          <a:lstStyle>
            <a:lvl1pPr>
              <a:defRPr b="1"/>
            </a:lvl1pPr>
          </a:lstStyle>
          <a:p>
            <a:pPr lvl="0"/>
            <a:r>
              <a:rPr lang="de-DE"/>
              <a:t>Mastertextformat bearbeiten</a:t>
            </a:r>
          </a:p>
        </p:txBody>
      </p:sp>
      <p:sp>
        <p:nvSpPr>
          <p:cNvPr id="4" name="Titel 3">
            <a:extLst>
              <a:ext uri="{FF2B5EF4-FFF2-40B4-BE49-F238E27FC236}">
                <a16:creationId xmlns:a16="http://schemas.microsoft.com/office/drawing/2014/main" id="{B26A37EC-14BE-4C6F-AF7B-89CDA6E90A0C}"/>
              </a:ext>
            </a:extLst>
          </p:cNvPr>
          <p:cNvSpPr>
            <a:spLocks noGrp="1"/>
          </p:cNvSpPr>
          <p:nvPr>
            <p:ph type="title"/>
          </p:nvPr>
        </p:nvSpPr>
        <p:spPr>
          <a:xfrm>
            <a:off x="324000" y="539600"/>
            <a:ext cx="9697138" cy="415370"/>
          </a:xfrm>
        </p:spPr>
        <p:txBody>
          <a:bodyPr>
            <a:noAutofit/>
          </a:bodyPr>
          <a:lstStyle>
            <a:lvl1pPr>
              <a:defRPr sz="2700"/>
            </a:lvl1pPr>
          </a:lstStyle>
          <a:p>
            <a:r>
              <a:rPr lang="de-DE"/>
              <a:t>Mastertitelformat bearbeiten</a:t>
            </a:r>
          </a:p>
        </p:txBody>
      </p:sp>
      <p:sp>
        <p:nvSpPr>
          <p:cNvPr id="10" name="Inhaltsplatzhalter 3">
            <a:extLst>
              <a:ext uri="{FF2B5EF4-FFF2-40B4-BE49-F238E27FC236}">
                <a16:creationId xmlns:a16="http://schemas.microsoft.com/office/drawing/2014/main" id="{1FFB7F91-C47F-45F3-97AF-6C1E4EBCD0E2}"/>
              </a:ext>
            </a:extLst>
          </p:cNvPr>
          <p:cNvSpPr>
            <a:spLocks noGrp="1"/>
          </p:cNvSpPr>
          <p:nvPr>
            <p:ph sz="quarter" idx="11"/>
          </p:nvPr>
        </p:nvSpPr>
        <p:spPr>
          <a:xfrm>
            <a:off x="6276794" y="1525588"/>
            <a:ext cx="5592794" cy="478373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Bildplatzhalter 4">
            <a:extLst>
              <a:ext uri="{FF2B5EF4-FFF2-40B4-BE49-F238E27FC236}">
                <a16:creationId xmlns:a16="http://schemas.microsoft.com/office/drawing/2014/main" id="{423EDF0F-554B-4A11-861D-4D88B8B50A55}"/>
              </a:ext>
            </a:extLst>
          </p:cNvPr>
          <p:cNvSpPr>
            <a:spLocks noGrp="1"/>
          </p:cNvSpPr>
          <p:nvPr>
            <p:ph type="pic" sz="quarter" idx="12"/>
          </p:nvPr>
        </p:nvSpPr>
        <p:spPr>
          <a:xfrm>
            <a:off x="1" y="1525588"/>
            <a:ext cx="5918200" cy="4852353"/>
          </a:xfrm>
        </p:spPr>
        <p:txBody>
          <a:bodyPr/>
          <a:lstStyle/>
          <a:p>
            <a:r>
              <a:rPr lang="de-DE"/>
              <a:t>Bild durch Klicken auf Symbol hinzufügen</a:t>
            </a:r>
          </a:p>
        </p:txBody>
      </p:sp>
      <p:sp>
        <p:nvSpPr>
          <p:cNvPr id="5" name="Date Placeholder 4">
            <a:extLst>
              <a:ext uri="{FF2B5EF4-FFF2-40B4-BE49-F238E27FC236}">
                <a16:creationId xmlns:a16="http://schemas.microsoft.com/office/drawing/2014/main" id="{933DA395-3E69-4793-815C-4BD7B0CA3DD9}"/>
              </a:ext>
            </a:extLst>
          </p:cNvPr>
          <p:cNvSpPr>
            <a:spLocks noGrp="1"/>
          </p:cNvSpPr>
          <p:nvPr>
            <p:ph type="dt" sz="half" idx="13"/>
          </p:nvPr>
        </p:nvSpPr>
        <p:spPr/>
        <p:txBody>
          <a:bodyPr/>
          <a:lstStyle/>
          <a:p>
            <a:r>
              <a:rPr lang="de-DE"/>
              <a:t>07.10.2022 | Workshop DAR | Mackuth, Buchner, Hasslbauer, Schmideder</a:t>
            </a:r>
            <a:endParaRPr lang="en-GB"/>
          </a:p>
        </p:txBody>
      </p:sp>
      <p:sp>
        <p:nvSpPr>
          <p:cNvPr id="7" name="Slide Number Placeholder 6">
            <a:extLst>
              <a:ext uri="{FF2B5EF4-FFF2-40B4-BE49-F238E27FC236}">
                <a16:creationId xmlns:a16="http://schemas.microsoft.com/office/drawing/2014/main" id="{6B8EC4E8-7F76-4D56-AF1E-108176F613DF}"/>
              </a:ext>
            </a:extLst>
          </p:cNvPr>
          <p:cNvSpPr>
            <a:spLocks noGrp="1"/>
          </p:cNvSpPr>
          <p:nvPr>
            <p:ph type="sldNum" sz="quarter" idx="15"/>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209139129"/>
      </p:ext>
    </p:extLst>
  </p:cSld>
  <p:clrMapOvr>
    <a:masterClrMapping/>
  </p:clrMapOvr>
  <p:extLst>
    <p:ext uri="{DCECCB84-F9BA-43D5-87BE-67443E8EF086}">
      <p15:sldGuideLst xmlns:p15="http://schemas.microsoft.com/office/powerpoint/2012/main">
        <p15:guide id="1" pos="3728">
          <p15:clr>
            <a:srgbClr val="FBAE40"/>
          </p15:clr>
        </p15:guide>
        <p15:guide id="2" pos="3954">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574617-1C2F-4AFD-B402-0EE9ED9EB681}"/>
              </a:ext>
            </a:extLst>
          </p:cNvPr>
          <p:cNvSpPr>
            <a:spLocks noGrp="1"/>
          </p:cNvSpPr>
          <p:nvPr>
            <p:ph type="title"/>
          </p:nvPr>
        </p:nvSpPr>
        <p:spPr/>
        <p:txBody>
          <a:bodyPr/>
          <a:lstStyle>
            <a:lvl1pPr>
              <a:defRPr sz="2700"/>
            </a:lvl1pPr>
          </a:lstStyle>
          <a:p>
            <a:r>
              <a:rPr lang="de-DE"/>
              <a:t>Mastertitelformat bearbeiten</a:t>
            </a:r>
          </a:p>
        </p:txBody>
      </p:sp>
      <p:sp>
        <p:nvSpPr>
          <p:cNvPr id="4" name="Date Placeholder 3">
            <a:extLst>
              <a:ext uri="{FF2B5EF4-FFF2-40B4-BE49-F238E27FC236}">
                <a16:creationId xmlns:a16="http://schemas.microsoft.com/office/drawing/2014/main" id="{5DDCBE40-0AFF-4BA5-9046-25CE07A72446}"/>
              </a:ext>
            </a:extLst>
          </p:cNvPr>
          <p:cNvSpPr>
            <a:spLocks noGrp="1"/>
          </p:cNvSpPr>
          <p:nvPr>
            <p:ph type="dt" sz="half" idx="10"/>
          </p:nvPr>
        </p:nvSpPr>
        <p:spPr/>
        <p:txBody>
          <a:bodyPr/>
          <a:lstStyle/>
          <a:p>
            <a:r>
              <a:rPr lang="de-DE"/>
              <a:t>07.10.2022 | Workshop DAR | Mackuth, Buchner, Hasslbauer, Schmideder</a:t>
            </a:r>
            <a:endParaRPr lang="en-GB"/>
          </a:p>
        </p:txBody>
      </p:sp>
      <p:sp>
        <p:nvSpPr>
          <p:cNvPr id="6" name="Slide Number Placeholder 5">
            <a:extLst>
              <a:ext uri="{FF2B5EF4-FFF2-40B4-BE49-F238E27FC236}">
                <a16:creationId xmlns:a16="http://schemas.microsoft.com/office/drawing/2014/main" id="{B1843F44-1075-4340-90B1-6652D9AED65B}"/>
              </a:ext>
            </a:extLst>
          </p:cNvPr>
          <p:cNvSpPr>
            <a:spLocks noGrp="1"/>
          </p:cNvSpPr>
          <p:nvPr>
            <p:ph type="sldNum" sz="quarter" idx="12"/>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279877367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Title, Subtitle">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4932ED2A-326E-49EE-BC82-7EF9E744C1EC}"/>
              </a:ext>
            </a:extLst>
          </p:cNvPr>
          <p:cNvSpPr>
            <a:spLocks noGrp="1"/>
          </p:cNvSpPr>
          <p:nvPr>
            <p:ph type="body" sz="quarter" idx="10"/>
          </p:nvPr>
        </p:nvSpPr>
        <p:spPr>
          <a:xfrm>
            <a:off x="324001" y="1035824"/>
            <a:ext cx="9698038" cy="365939"/>
          </a:xfrm>
        </p:spPr>
        <p:txBody>
          <a:bodyPr bIns="57600" anchor="t" anchorCtr="0">
            <a:spAutoFit/>
          </a:bodyPr>
          <a:lstStyle>
            <a:lvl1pPr>
              <a:defRPr b="1"/>
            </a:lvl1pPr>
          </a:lstStyle>
          <a:p>
            <a:pPr lvl="0"/>
            <a:r>
              <a:rPr lang="de-DE"/>
              <a:t>Mastertextformat bearbeiten</a:t>
            </a:r>
          </a:p>
        </p:txBody>
      </p:sp>
      <p:sp>
        <p:nvSpPr>
          <p:cNvPr id="4" name="Titel 3">
            <a:extLst>
              <a:ext uri="{FF2B5EF4-FFF2-40B4-BE49-F238E27FC236}">
                <a16:creationId xmlns:a16="http://schemas.microsoft.com/office/drawing/2014/main" id="{B26A37EC-14BE-4C6F-AF7B-89CDA6E90A0C}"/>
              </a:ext>
            </a:extLst>
          </p:cNvPr>
          <p:cNvSpPr>
            <a:spLocks noGrp="1"/>
          </p:cNvSpPr>
          <p:nvPr>
            <p:ph type="title"/>
          </p:nvPr>
        </p:nvSpPr>
        <p:spPr>
          <a:xfrm>
            <a:off x="324000" y="539600"/>
            <a:ext cx="9697138" cy="415370"/>
          </a:xfrm>
        </p:spPr>
        <p:txBody>
          <a:bodyPr>
            <a:noAutofit/>
          </a:bodyPr>
          <a:lstStyle>
            <a:lvl1pPr>
              <a:defRPr sz="2700"/>
            </a:lvl1pPr>
          </a:lstStyle>
          <a:p>
            <a:r>
              <a:rPr lang="de-DE"/>
              <a:t>Mastertitelformat bearbeiten</a:t>
            </a:r>
          </a:p>
        </p:txBody>
      </p:sp>
      <p:sp>
        <p:nvSpPr>
          <p:cNvPr id="5" name="Date Placeholder 4">
            <a:extLst>
              <a:ext uri="{FF2B5EF4-FFF2-40B4-BE49-F238E27FC236}">
                <a16:creationId xmlns:a16="http://schemas.microsoft.com/office/drawing/2014/main" id="{BC09CCD1-FBCA-48DD-BBE5-839C31165C9D}"/>
              </a:ext>
            </a:extLst>
          </p:cNvPr>
          <p:cNvSpPr>
            <a:spLocks noGrp="1"/>
          </p:cNvSpPr>
          <p:nvPr>
            <p:ph type="dt" sz="half" idx="11"/>
          </p:nvPr>
        </p:nvSpPr>
        <p:spPr/>
        <p:txBody>
          <a:bodyPr/>
          <a:lstStyle/>
          <a:p>
            <a:r>
              <a:rPr lang="de-DE"/>
              <a:t>07.10.2022 | Workshop DAR | Mackuth, Buchner, Hasslbauer, Schmideder</a:t>
            </a:r>
            <a:endParaRPr lang="en-GB"/>
          </a:p>
        </p:txBody>
      </p:sp>
      <p:sp>
        <p:nvSpPr>
          <p:cNvPr id="7" name="Slide Number Placeholder 6">
            <a:extLst>
              <a:ext uri="{FF2B5EF4-FFF2-40B4-BE49-F238E27FC236}">
                <a16:creationId xmlns:a16="http://schemas.microsoft.com/office/drawing/2014/main" id="{A4785A34-1C5D-4251-82C8-59B812273F11}"/>
              </a:ext>
            </a:extLst>
          </p:cNvPr>
          <p:cNvSpPr>
            <a:spLocks noGrp="1"/>
          </p:cNvSpPr>
          <p:nvPr>
            <p:ph type="sldNum" sz="quarter" idx="13"/>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383799442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Title, Content grey">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929DCE80-A37B-4920-8174-381EF783CD72}"/>
              </a:ext>
            </a:extLst>
          </p:cNvPr>
          <p:cNvSpPr/>
          <p:nvPr/>
        </p:nvSpPr>
        <p:spPr>
          <a:xfrm>
            <a:off x="-1" y="2648932"/>
            <a:ext cx="12195175" cy="3727379"/>
          </a:xfrm>
          <a:prstGeom prst="rect">
            <a:avLst/>
          </a:prstGeom>
          <a:gradFill>
            <a:gsLst>
              <a:gs pos="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8B574617-1C2F-4AFD-B402-0EE9ED9EB681}"/>
              </a:ext>
            </a:extLst>
          </p:cNvPr>
          <p:cNvSpPr>
            <a:spLocks noGrp="1"/>
          </p:cNvSpPr>
          <p:nvPr>
            <p:ph type="title"/>
          </p:nvPr>
        </p:nvSpPr>
        <p:spPr/>
        <p:txBody>
          <a:bodyPr/>
          <a:lstStyle>
            <a:lvl1pPr>
              <a:defRPr sz="2700"/>
            </a:lvl1pPr>
          </a:lstStyle>
          <a:p>
            <a:r>
              <a:rPr lang="de-DE"/>
              <a:t>Mastertitelformat bearbeiten</a:t>
            </a:r>
          </a:p>
        </p:txBody>
      </p:sp>
      <p:sp>
        <p:nvSpPr>
          <p:cNvPr id="8" name="Inhaltsplatzhalter 5">
            <a:extLst>
              <a:ext uri="{FF2B5EF4-FFF2-40B4-BE49-F238E27FC236}">
                <a16:creationId xmlns:a16="http://schemas.microsoft.com/office/drawing/2014/main" id="{2BBE291B-8A14-4D97-908B-EFE9FCC558B9}"/>
              </a:ext>
            </a:extLst>
          </p:cNvPr>
          <p:cNvSpPr>
            <a:spLocks noGrp="1"/>
          </p:cNvSpPr>
          <p:nvPr>
            <p:ph sz="quarter" idx="10"/>
          </p:nvPr>
        </p:nvSpPr>
        <p:spPr>
          <a:xfrm>
            <a:off x="322263" y="1525588"/>
            <a:ext cx="11547325" cy="478313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e Placeholder 3">
            <a:extLst>
              <a:ext uri="{FF2B5EF4-FFF2-40B4-BE49-F238E27FC236}">
                <a16:creationId xmlns:a16="http://schemas.microsoft.com/office/drawing/2014/main" id="{0DDC1D36-D307-49D0-8F00-278BFFD68373}"/>
              </a:ext>
            </a:extLst>
          </p:cNvPr>
          <p:cNvSpPr>
            <a:spLocks noGrp="1"/>
          </p:cNvSpPr>
          <p:nvPr>
            <p:ph type="dt" sz="half" idx="11"/>
          </p:nvPr>
        </p:nvSpPr>
        <p:spPr/>
        <p:txBody>
          <a:bodyPr/>
          <a:lstStyle/>
          <a:p>
            <a:r>
              <a:rPr lang="de-DE"/>
              <a:t>07.10.2022 | Workshop DAR | Mackuth, Buchner, Hasslbauer, Schmideder</a:t>
            </a:r>
            <a:endParaRPr lang="en-GB"/>
          </a:p>
        </p:txBody>
      </p:sp>
      <p:sp>
        <p:nvSpPr>
          <p:cNvPr id="6" name="Slide Number Placeholder 5">
            <a:extLst>
              <a:ext uri="{FF2B5EF4-FFF2-40B4-BE49-F238E27FC236}">
                <a16:creationId xmlns:a16="http://schemas.microsoft.com/office/drawing/2014/main" id="{1EC09AA0-BB4E-473F-A1FD-43C6BACD6EE7}"/>
              </a:ext>
            </a:extLst>
          </p:cNvPr>
          <p:cNvSpPr>
            <a:spLocks noGrp="1"/>
          </p:cNvSpPr>
          <p:nvPr>
            <p:ph type="sldNum" sz="quarter" idx="13"/>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225278493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Title, Subtitle, Content grey">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1822066C-E29D-4ABF-BEBE-F91EB1C833E2}"/>
              </a:ext>
            </a:extLst>
          </p:cNvPr>
          <p:cNvSpPr/>
          <p:nvPr/>
        </p:nvSpPr>
        <p:spPr>
          <a:xfrm>
            <a:off x="-1" y="2648932"/>
            <a:ext cx="12195175" cy="3727379"/>
          </a:xfrm>
          <a:prstGeom prst="rect">
            <a:avLst/>
          </a:prstGeom>
          <a:gradFill>
            <a:gsLst>
              <a:gs pos="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platzhalter 2">
            <a:extLst>
              <a:ext uri="{FF2B5EF4-FFF2-40B4-BE49-F238E27FC236}">
                <a16:creationId xmlns:a16="http://schemas.microsoft.com/office/drawing/2014/main" id="{4932ED2A-326E-49EE-BC82-7EF9E744C1EC}"/>
              </a:ext>
            </a:extLst>
          </p:cNvPr>
          <p:cNvSpPr>
            <a:spLocks noGrp="1"/>
          </p:cNvSpPr>
          <p:nvPr>
            <p:ph type="body" sz="quarter" idx="10"/>
          </p:nvPr>
        </p:nvSpPr>
        <p:spPr>
          <a:xfrm>
            <a:off x="324001" y="1035824"/>
            <a:ext cx="9698038" cy="365939"/>
          </a:xfrm>
        </p:spPr>
        <p:txBody>
          <a:bodyPr bIns="57600" anchor="t" anchorCtr="0">
            <a:spAutoFit/>
          </a:bodyPr>
          <a:lstStyle>
            <a:lvl1pPr>
              <a:defRPr b="1"/>
            </a:lvl1pPr>
          </a:lstStyle>
          <a:p>
            <a:pPr lvl="0"/>
            <a:r>
              <a:rPr lang="de-DE"/>
              <a:t>Mastertextformat bearbeiten</a:t>
            </a:r>
          </a:p>
        </p:txBody>
      </p:sp>
      <p:sp>
        <p:nvSpPr>
          <p:cNvPr id="4" name="Titel 3">
            <a:extLst>
              <a:ext uri="{FF2B5EF4-FFF2-40B4-BE49-F238E27FC236}">
                <a16:creationId xmlns:a16="http://schemas.microsoft.com/office/drawing/2014/main" id="{B26A37EC-14BE-4C6F-AF7B-89CDA6E90A0C}"/>
              </a:ext>
            </a:extLst>
          </p:cNvPr>
          <p:cNvSpPr>
            <a:spLocks noGrp="1"/>
          </p:cNvSpPr>
          <p:nvPr>
            <p:ph type="title"/>
          </p:nvPr>
        </p:nvSpPr>
        <p:spPr>
          <a:xfrm>
            <a:off x="324000" y="539600"/>
            <a:ext cx="9697138" cy="415370"/>
          </a:xfrm>
        </p:spPr>
        <p:txBody>
          <a:bodyPr>
            <a:noAutofit/>
          </a:bodyPr>
          <a:lstStyle>
            <a:lvl1pPr>
              <a:defRPr sz="2700"/>
            </a:lvl1pPr>
          </a:lstStyle>
          <a:p>
            <a:r>
              <a:rPr lang="de-DE"/>
              <a:t>Mastertitelformat bearbeiten</a:t>
            </a:r>
          </a:p>
        </p:txBody>
      </p:sp>
      <p:sp>
        <p:nvSpPr>
          <p:cNvPr id="9" name="Inhaltsplatzhalter 5">
            <a:extLst>
              <a:ext uri="{FF2B5EF4-FFF2-40B4-BE49-F238E27FC236}">
                <a16:creationId xmlns:a16="http://schemas.microsoft.com/office/drawing/2014/main" id="{DB3E9F7D-B8D3-4AE2-9079-3AAB64C0C99E}"/>
              </a:ext>
            </a:extLst>
          </p:cNvPr>
          <p:cNvSpPr>
            <a:spLocks noGrp="1"/>
          </p:cNvSpPr>
          <p:nvPr>
            <p:ph sz="quarter" idx="11"/>
          </p:nvPr>
        </p:nvSpPr>
        <p:spPr>
          <a:xfrm>
            <a:off x="322263" y="1525588"/>
            <a:ext cx="11547325" cy="478313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e Placeholder 4">
            <a:extLst>
              <a:ext uri="{FF2B5EF4-FFF2-40B4-BE49-F238E27FC236}">
                <a16:creationId xmlns:a16="http://schemas.microsoft.com/office/drawing/2014/main" id="{AF57936E-57A6-458A-9D44-1D7FF6633ACC}"/>
              </a:ext>
            </a:extLst>
          </p:cNvPr>
          <p:cNvSpPr>
            <a:spLocks noGrp="1"/>
          </p:cNvSpPr>
          <p:nvPr>
            <p:ph type="dt" sz="half" idx="12"/>
          </p:nvPr>
        </p:nvSpPr>
        <p:spPr/>
        <p:txBody>
          <a:bodyPr/>
          <a:lstStyle/>
          <a:p>
            <a:r>
              <a:rPr lang="de-DE"/>
              <a:t>07.10.2022 | Workshop DAR | Mackuth, Buchner, Hasslbauer, Schmideder</a:t>
            </a:r>
            <a:endParaRPr lang="en-GB"/>
          </a:p>
        </p:txBody>
      </p:sp>
      <p:sp>
        <p:nvSpPr>
          <p:cNvPr id="7" name="Slide Number Placeholder 6">
            <a:extLst>
              <a:ext uri="{FF2B5EF4-FFF2-40B4-BE49-F238E27FC236}">
                <a16:creationId xmlns:a16="http://schemas.microsoft.com/office/drawing/2014/main" id="{40F4FB03-8F83-4751-ACCA-263EBF88CD4B}"/>
              </a:ext>
            </a:extLst>
          </p:cNvPr>
          <p:cNvSpPr>
            <a:spLocks noGrp="1"/>
          </p:cNvSpPr>
          <p:nvPr>
            <p:ph type="sldNum" sz="quarter" idx="14"/>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189504436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Title, 2 Content grey">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57BB6443-2004-4402-83B6-9A1C81276484}"/>
              </a:ext>
            </a:extLst>
          </p:cNvPr>
          <p:cNvSpPr/>
          <p:nvPr/>
        </p:nvSpPr>
        <p:spPr>
          <a:xfrm>
            <a:off x="-1" y="2648932"/>
            <a:ext cx="12195175" cy="3727379"/>
          </a:xfrm>
          <a:prstGeom prst="rect">
            <a:avLst/>
          </a:prstGeom>
          <a:gradFill>
            <a:gsLst>
              <a:gs pos="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8B574617-1C2F-4AFD-B402-0EE9ED9EB681}"/>
              </a:ext>
            </a:extLst>
          </p:cNvPr>
          <p:cNvSpPr>
            <a:spLocks noGrp="1"/>
          </p:cNvSpPr>
          <p:nvPr>
            <p:ph type="title"/>
          </p:nvPr>
        </p:nvSpPr>
        <p:spPr/>
        <p:txBody>
          <a:bodyPr/>
          <a:lstStyle>
            <a:lvl1pPr>
              <a:defRPr sz="2700"/>
            </a:lvl1pPr>
          </a:lstStyle>
          <a:p>
            <a:r>
              <a:rPr lang="de-DE"/>
              <a:t>Mastertitelformat bearbeiten</a:t>
            </a:r>
          </a:p>
        </p:txBody>
      </p:sp>
      <p:sp>
        <p:nvSpPr>
          <p:cNvPr id="4" name="Inhaltsplatzhalter 3">
            <a:extLst>
              <a:ext uri="{FF2B5EF4-FFF2-40B4-BE49-F238E27FC236}">
                <a16:creationId xmlns:a16="http://schemas.microsoft.com/office/drawing/2014/main" id="{17758379-639B-4BAE-8918-9F6FDF2318F9}"/>
              </a:ext>
            </a:extLst>
          </p:cNvPr>
          <p:cNvSpPr>
            <a:spLocks noGrp="1"/>
          </p:cNvSpPr>
          <p:nvPr>
            <p:ph sz="quarter" idx="10"/>
          </p:nvPr>
        </p:nvSpPr>
        <p:spPr>
          <a:xfrm>
            <a:off x="6276794" y="1525588"/>
            <a:ext cx="5592794" cy="478373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Inhaltsplatzhalter 5">
            <a:extLst>
              <a:ext uri="{FF2B5EF4-FFF2-40B4-BE49-F238E27FC236}">
                <a16:creationId xmlns:a16="http://schemas.microsoft.com/office/drawing/2014/main" id="{27A25D9E-4184-40A3-AFED-F776780274D9}"/>
              </a:ext>
            </a:extLst>
          </p:cNvPr>
          <p:cNvSpPr>
            <a:spLocks noGrp="1"/>
          </p:cNvSpPr>
          <p:nvPr>
            <p:ph sz="quarter" idx="11"/>
          </p:nvPr>
        </p:nvSpPr>
        <p:spPr>
          <a:xfrm>
            <a:off x="322263" y="1525588"/>
            <a:ext cx="5592795" cy="478313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e Placeholder 4">
            <a:extLst>
              <a:ext uri="{FF2B5EF4-FFF2-40B4-BE49-F238E27FC236}">
                <a16:creationId xmlns:a16="http://schemas.microsoft.com/office/drawing/2014/main" id="{D0884039-114A-4FDD-BEA3-6DA5822A3ED9}"/>
              </a:ext>
            </a:extLst>
          </p:cNvPr>
          <p:cNvSpPr>
            <a:spLocks noGrp="1"/>
          </p:cNvSpPr>
          <p:nvPr>
            <p:ph type="dt" sz="half" idx="12"/>
          </p:nvPr>
        </p:nvSpPr>
        <p:spPr/>
        <p:txBody>
          <a:bodyPr/>
          <a:lstStyle/>
          <a:p>
            <a:r>
              <a:rPr lang="de-DE"/>
              <a:t>07.10.2022 | Workshop DAR | Mackuth, Buchner, Hasslbauer, Schmideder</a:t>
            </a:r>
            <a:endParaRPr lang="en-GB"/>
          </a:p>
        </p:txBody>
      </p:sp>
      <p:sp>
        <p:nvSpPr>
          <p:cNvPr id="7" name="Slide Number Placeholder 6">
            <a:extLst>
              <a:ext uri="{FF2B5EF4-FFF2-40B4-BE49-F238E27FC236}">
                <a16:creationId xmlns:a16="http://schemas.microsoft.com/office/drawing/2014/main" id="{0BC7DFD5-7FC9-4F2B-8524-30A069377A2E}"/>
              </a:ext>
            </a:extLst>
          </p:cNvPr>
          <p:cNvSpPr>
            <a:spLocks noGrp="1"/>
          </p:cNvSpPr>
          <p:nvPr>
            <p:ph type="sldNum" sz="quarter" idx="14"/>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2766239864"/>
      </p:ext>
    </p:extLst>
  </p:cSld>
  <p:clrMapOvr>
    <a:masterClrMapping/>
  </p:clrMapOvr>
  <p:extLst>
    <p:ext uri="{DCECCB84-F9BA-43D5-87BE-67443E8EF086}">
      <p15:sldGuideLst xmlns:p15="http://schemas.microsoft.com/office/powerpoint/2012/main">
        <p15:guide id="1" pos="3728">
          <p15:clr>
            <a:srgbClr val="FBAE40"/>
          </p15:clr>
        </p15:guide>
        <p15:guide id="2" pos="3954">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Title, Subtitle, 2 Content grey">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E9D05DA-2E3E-48E8-9FC5-408FD39729E0}"/>
              </a:ext>
            </a:extLst>
          </p:cNvPr>
          <p:cNvSpPr/>
          <p:nvPr/>
        </p:nvSpPr>
        <p:spPr>
          <a:xfrm>
            <a:off x="-1" y="2648932"/>
            <a:ext cx="12195175" cy="3727379"/>
          </a:xfrm>
          <a:prstGeom prst="rect">
            <a:avLst/>
          </a:prstGeom>
          <a:gradFill>
            <a:gsLst>
              <a:gs pos="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platzhalter 2">
            <a:extLst>
              <a:ext uri="{FF2B5EF4-FFF2-40B4-BE49-F238E27FC236}">
                <a16:creationId xmlns:a16="http://schemas.microsoft.com/office/drawing/2014/main" id="{4932ED2A-326E-49EE-BC82-7EF9E744C1EC}"/>
              </a:ext>
            </a:extLst>
          </p:cNvPr>
          <p:cNvSpPr>
            <a:spLocks noGrp="1"/>
          </p:cNvSpPr>
          <p:nvPr>
            <p:ph type="body" sz="quarter" idx="10"/>
          </p:nvPr>
        </p:nvSpPr>
        <p:spPr>
          <a:xfrm>
            <a:off x="324001" y="1035824"/>
            <a:ext cx="9698038" cy="365939"/>
          </a:xfrm>
        </p:spPr>
        <p:txBody>
          <a:bodyPr bIns="57600" anchor="t" anchorCtr="0">
            <a:spAutoFit/>
          </a:bodyPr>
          <a:lstStyle>
            <a:lvl1pPr>
              <a:defRPr b="1"/>
            </a:lvl1pPr>
          </a:lstStyle>
          <a:p>
            <a:pPr lvl="0"/>
            <a:r>
              <a:rPr lang="de-DE"/>
              <a:t>Mastertextformat bearbeiten</a:t>
            </a:r>
          </a:p>
        </p:txBody>
      </p:sp>
      <p:sp>
        <p:nvSpPr>
          <p:cNvPr id="4" name="Titel 3">
            <a:extLst>
              <a:ext uri="{FF2B5EF4-FFF2-40B4-BE49-F238E27FC236}">
                <a16:creationId xmlns:a16="http://schemas.microsoft.com/office/drawing/2014/main" id="{B26A37EC-14BE-4C6F-AF7B-89CDA6E90A0C}"/>
              </a:ext>
            </a:extLst>
          </p:cNvPr>
          <p:cNvSpPr>
            <a:spLocks noGrp="1"/>
          </p:cNvSpPr>
          <p:nvPr>
            <p:ph type="title"/>
          </p:nvPr>
        </p:nvSpPr>
        <p:spPr>
          <a:xfrm>
            <a:off x="324000" y="539600"/>
            <a:ext cx="9697138" cy="415370"/>
          </a:xfrm>
        </p:spPr>
        <p:txBody>
          <a:bodyPr>
            <a:noAutofit/>
          </a:bodyPr>
          <a:lstStyle>
            <a:lvl1pPr>
              <a:defRPr sz="2700"/>
            </a:lvl1pPr>
          </a:lstStyle>
          <a:p>
            <a:r>
              <a:rPr lang="de-DE"/>
              <a:t>Mastertitelformat bearbeiten</a:t>
            </a:r>
          </a:p>
        </p:txBody>
      </p:sp>
      <p:sp>
        <p:nvSpPr>
          <p:cNvPr id="10" name="Inhaltsplatzhalter 3">
            <a:extLst>
              <a:ext uri="{FF2B5EF4-FFF2-40B4-BE49-F238E27FC236}">
                <a16:creationId xmlns:a16="http://schemas.microsoft.com/office/drawing/2014/main" id="{1FFB7F91-C47F-45F3-97AF-6C1E4EBCD0E2}"/>
              </a:ext>
            </a:extLst>
          </p:cNvPr>
          <p:cNvSpPr>
            <a:spLocks noGrp="1"/>
          </p:cNvSpPr>
          <p:nvPr>
            <p:ph sz="quarter" idx="11"/>
          </p:nvPr>
        </p:nvSpPr>
        <p:spPr>
          <a:xfrm>
            <a:off x="6276794" y="1525588"/>
            <a:ext cx="5592794" cy="478373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Inhaltsplatzhalter 5">
            <a:extLst>
              <a:ext uri="{FF2B5EF4-FFF2-40B4-BE49-F238E27FC236}">
                <a16:creationId xmlns:a16="http://schemas.microsoft.com/office/drawing/2014/main" id="{86938B70-BEE5-4974-B243-A28B145B832F}"/>
              </a:ext>
            </a:extLst>
          </p:cNvPr>
          <p:cNvSpPr>
            <a:spLocks noGrp="1"/>
          </p:cNvSpPr>
          <p:nvPr>
            <p:ph sz="quarter" idx="12"/>
          </p:nvPr>
        </p:nvSpPr>
        <p:spPr>
          <a:xfrm>
            <a:off x="322263" y="1525588"/>
            <a:ext cx="5592795" cy="478313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e Placeholder 4">
            <a:extLst>
              <a:ext uri="{FF2B5EF4-FFF2-40B4-BE49-F238E27FC236}">
                <a16:creationId xmlns:a16="http://schemas.microsoft.com/office/drawing/2014/main" id="{7D3910D7-B700-4F05-B4AB-7842622DDA4C}"/>
              </a:ext>
            </a:extLst>
          </p:cNvPr>
          <p:cNvSpPr>
            <a:spLocks noGrp="1"/>
          </p:cNvSpPr>
          <p:nvPr>
            <p:ph type="dt" sz="half" idx="13"/>
          </p:nvPr>
        </p:nvSpPr>
        <p:spPr/>
        <p:txBody>
          <a:bodyPr/>
          <a:lstStyle/>
          <a:p>
            <a:r>
              <a:rPr lang="de-DE"/>
              <a:t>07.10.2022 | Workshop DAR | Mackuth, Buchner, Hasslbauer, Schmideder</a:t>
            </a:r>
            <a:endParaRPr lang="en-GB"/>
          </a:p>
        </p:txBody>
      </p:sp>
      <p:sp>
        <p:nvSpPr>
          <p:cNvPr id="7" name="Slide Number Placeholder 6">
            <a:extLst>
              <a:ext uri="{FF2B5EF4-FFF2-40B4-BE49-F238E27FC236}">
                <a16:creationId xmlns:a16="http://schemas.microsoft.com/office/drawing/2014/main" id="{7BD4329F-2574-425A-82A8-DFCDEDE8EE26}"/>
              </a:ext>
            </a:extLst>
          </p:cNvPr>
          <p:cNvSpPr>
            <a:spLocks noGrp="1"/>
          </p:cNvSpPr>
          <p:nvPr>
            <p:ph type="sldNum" sz="quarter" idx="15"/>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2299216754"/>
      </p:ext>
    </p:extLst>
  </p:cSld>
  <p:clrMapOvr>
    <a:masterClrMapping/>
  </p:clrMapOvr>
  <p:extLst>
    <p:ext uri="{DCECCB84-F9BA-43D5-87BE-67443E8EF086}">
      <p15:sldGuideLst xmlns:p15="http://schemas.microsoft.com/office/powerpoint/2012/main">
        <p15:guide id="1" pos="3728">
          <p15:clr>
            <a:srgbClr val="FBAE40"/>
          </p15:clr>
        </p15:guide>
        <p15:guide id="2" pos="3954">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Title, Picture, Content grey">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744FAC09-9371-40D7-B487-51FADACDC3B7}"/>
              </a:ext>
            </a:extLst>
          </p:cNvPr>
          <p:cNvSpPr/>
          <p:nvPr/>
        </p:nvSpPr>
        <p:spPr>
          <a:xfrm>
            <a:off x="-1" y="2648932"/>
            <a:ext cx="12195175" cy="3727379"/>
          </a:xfrm>
          <a:prstGeom prst="rect">
            <a:avLst/>
          </a:prstGeom>
          <a:gradFill>
            <a:gsLst>
              <a:gs pos="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8B574617-1C2F-4AFD-B402-0EE9ED9EB681}"/>
              </a:ext>
            </a:extLst>
          </p:cNvPr>
          <p:cNvSpPr>
            <a:spLocks noGrp="1"/>
          </p:cNvSpPr>
          <p:nvPr>
            <p:ph type="title"/>
          </p:nvPr>
        </p:nvSpPr>
        <p:spPr/>
        <p:txBody>
          <a:bodyPr/>
          <a:lstStyle>
            <a:lvl1pPr>
              <a:defRPr sz="2700"/>
            </a:lvl1pPr>
          </a:lstStyle>
          <a:p>
            <a:r>
              <a:rPr lang="de-DE"/>
              <a:t>Mastertitelformat bearbeiten</a:t>
            </a:r>
          </a:p>
        </p:txBody>
      </p:sp>
      <p:sp>
        <p:nvSpPr>
          <p:cNvPr id="4" name="Inhaltsplatzhalter 3">
            <a:extLst>
              <a:ext uri="{FF2B5EF4-FFF2-40B4-BE49-F238E27FC236}">
                <a16:creationId xmlns:a16="http://schemas.microsoft.com/office/drawing/2014/main" id="{17758379-639B-4BAE-8918-9F6FDF2318F9}"/>
              </a:ext>
            </a:extLst>
          </p:cNvPr>
          <p:cNvSpPr>
            <a:spLocks noGrp="1"/>
          </p:cNvSpPr>
          <p:nvPr>
            <p:ph sz="quarter" idx="10"/>
          </p:nvPr>
        </p:nvSpPr>
        <p:spPr>
          <a:xfrm>
            <a:off x="6276794" y="1525588"/>
            <a:ext cx="5592794" cy="478373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Bildplatzhalter 4">
            <a:extLst>
              <a:ext uri="{FF2B5EF4-FFF2-40B4-BE49-F238E27FC236}">
                <a16:creationId xmlns:a16="http://schemas.microsoft.com/office/drawing/2014/main" id="{37991470-7FC2-4312-A525-2E8AF634381E}"/>
              </a:ext>
            </a:extLst>
          </p:cNvPr>
          <p:cNvSpPr>
            <a:spLocks noGrp="1"/>
          </p:cNvSpPr>
          <p:nvPr>
            <p:ph type="pic" sz="quarter" idx="11"/>
          </p:nvPr>
        </p:nvSpPr>
        <p:spPr>
          <a:xfrm>
            <a:off x="1" y="1525588"/>
            <a:ext cx="5918200" cy="4852353"/>
          </a:xfrm>
        </p:spPr>
        <p:txBody>
          <a:bodyPr/>
          <a:lstStyle/>
          <a:p>
            <a:r>
              <a:rPr lang="de-DE"/>
              <a:t>Bild durch Klicken auf Symbol hinzufügen</a:t>
            </a:r>
          </a:p>
        </p:txBody>
      </p:sp>
      <p:sp>
        <p:nvSpPr>
          <p:cNvPr id="6" name="Date Placeholder 5">
            <a:extLst>
              <a:ext uri="{FF2B5EF4-FFF2-40B4-BE49-F238E27FC236}">
                <a16:creationId xmlns:a16="http://schemas.microsoft.com/office/drawing/2014/main" id="{A9599C3C-2684-44A6-924A-4984BE13AB50}"/>
              </a:ext>
            </a:extLst>
          </p:cNvPr>
          <p:cNvSpPr>
            <a:spLocks noGrp="1"/>
          </p:cNvSpPr>
          <p:nvPr>
            <p:ph type="dt" sz="half" idx="12"/>
          </p:nvPr>
        </p:nvSpPr>
        <p:spPr/>
        <p:txBody>
          <a:bodyPr/>
          <a:lstStyle/>
          <a:p>
            <a:r>
              <a:rPr lang="de-DE"/>
              <a:t>07.10.2022 | Workshop DAR | Mackuth, Buchner, Hasslbauer, Schmideder</a:t>
            </a:r>
            <a:endParaRPr lang="en-GB"/>
          </a:p>
        </p:txBody>
      </p:sp>
      <p:sp>
        <p:nvSpPr>
          <p:cNvPr id="9" name="Slide Number Placeholder 8">
            <a:extLst>
              <a:ext uri="{FF2B5EF4-FFF2-40B4-BE49-F238E27FC236}">
                <a16:creationId xmlns:a16="http://schemas.microsoft.com/office/drawing/2014/main" id="{2C275C45-7BEC-4C42-82DA-C53C9C855632}"/>
              </a:ext>
            </a:extLst>
          </p:cNvPr>
          <p:cNvSpPr>
            <a:spLocks noGrp="1"/>
          </p:cNvSpPr>
          <p:nvPr>
            <p:ph type="sldNum" sz="quarter" idx="14"/>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3459390977"/>
      </p:ext>
    </p:extLst>
  </p:cSld>
  <p:clrMapOvr>
    <a:masterClrMapping/>
  </p:clrMapOvr>
  <p:extLst>
    <p:ext uri="{DCECCB84-F9BA-43D5-87BE-67443E8EF086}">
      <p15:sldGuideLst xmlns:p15="http://schemas.microsoft.com/office/powerpoint/2012/main">
        <p15:guide id="1" pos="3728">
          <p15:clr>
            <a:srgbClr val="FBAE40"/>
          </p15:clr>
        </p15:guide>
        <p15:guide id="2" pos="3954">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Title, Subtitle, Picture, Content grey">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D350B192-71BF-4DA4-8CA3-B91B81BB8D67}"/>
              </a:ext>
            </a:extLst>
          </p:cNvPr>
          <p:cNvSpPr/>
          <p:nvPr/>
        </p:nvSpPr>
        <p:spPr>
          <a:xfrm>
            <a:off x="-1" y="2648932"/>
            <a:ext cx="12195175" cy="3727379"/>
          </a:xfrm>
          <a:prstGeom prst="rect">
            <a:avLst/>
          </a:prstGeom>
          <a:gradFill>
            <a:gsLst>
              <a:gs pos="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platzhalter 2">
            <a:extLst>
              <a:ext uri="{FF2B5EF4-FFF2-40B4-BE49-F238E27FC236}">
                <a16:creationId xmlns:a16="http://schemas.microsoft.com/office/drawing/2014/main" id="{4932ED2A-326E-49EE-BC82-7EF9E744C1EC}"/>
              </a:ext>
            </a:extLst>
          </p:cNvPr>
          <p:cNvSpPr>
            <a:spLocks noGrp="1"/>
          </p:cNvSpPr>
          <p:nvPr>
            <p:ph type="body" sz="quarter" idx="10"/>
          </p:nvPr>
        </p:nvSpPr>
        <p:spPr>
          <a:xfrm>
            <a:off x="324001" y="1035824"/>
            <a:ext cx="9698038" cy="365939"/>
          </a:xfrm>
        </p:spPr>
        <p:txBody>
          <a:bodyPr bIns="57600" anchor="t" anchorCtr="0">
            <a:spAutoFit/>
          </a:bodyPr>
          <a:lstStyle>
            <a:lvl1pPr>
              <a:defRPr b="1"/>
            </a:lvl1pPr>
          </a:lstStyle>
          <a:p>
            <a:pPr lvl="0"/>
            <a:r>
              <a:rPr lang="de-DE"/>
              <a:t>Mastertextformat bearbeiten</a:t>
            </a:r>
          </a:p>
        </p:txBody>
      </p:sp>
      <p:sp>
        <p:nvSpPr>
          <p:cNvPr id="4" name="Titel 3">
            <a:extLst>
              <a:ext uri="{FF2B5EF4-FFF2-40B4-BE49-F238E27FC236}">
                <a16:creationId xmlns:a16="http://schemas.microsoft.com/office/drawing/2014/main" id="{B26A37EC-14BE-4C6F-AF7B-89CDA6E90A0C}"/>
              </a:ext>
            </a:extLst>
          </p:cNvPr>
          <p:cNvSpPr>
            <a:spLocks noGrp="1"/>
          </p:cNvSpPr>
          <p:nvPr>
            <p:ph type="title"/>
          </p:nvPr>
        </p:nvSpPr>
        <p:spPr>
          <a:xfrm>
            <a:off x="324000" y="539600"/>
            <a:ext cx="9697138" cy="415370"/>
          </a:xfrm>
        </p:spPr>
        <p:txBody>
          <a:bodyPr>
            <a:noAutofit/>
          </a:bodyPr>
          <a:lstStyle>
            <a:lvl1pPr>
              <a:defRPr sz="2700"/>
            </a:lvl1pPr>
          </a:lstStyle>
          <a:p>
            <a:r>
              <a:rPr lang="de-DE"/>
              <a:t>Mastertitelformat bearbeiten</a:t>
            </a:r>
          </a:p>
        </p:txBody>
      </p:sp>
      <p:sp>
        <p:nvSpPr>
          <p:cNvPr id="10" name="Inhaltsplatzhalter 3">
            <a:extLst>
              <a:ext uri="{FF2B5EF4-FFF2-40B4-BE49-F238E27FC236}">
                <a16:creationId xmlns:a16="http://schemas.microsoft.com/office/drawing/2014/main" id="{1FFB7F91-C47F-45F3-97AF-6C1E4EBCD0E2}"/>
              </a:ext>
            </a:extLst>
          </p:cNvPr>
          <p:cNvSpPr>
            <a:spLocks noGrp="1"/>
          </p:cNvSpPr>
          <p:nvPr>
            <p:ph sz="quarter" idx="11"/>
          </p:nvPr>
        </p:nvSpPr>
        <p:spPr>
          <a:xfrm>
            <a:off x="6276794" y="1525588"/>
            <a:ext cx="5592794" cy="478373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Bildplatzhalter 4">
            <a:extLst>
              <a:ext uri="{FF2B5EF4-FFF2-40B4-BE49-F238E27FC236}">
                <a16:creationId xmlns:a16="http://schemas.microsoft.com/office/drawing/2014/main" id="{423EDF0F-554B-4A11-861D-4D88B8B50A55}"/>
              </a:ext>
            </a:extLst>
          </p:cNvPr>
          <p:cNvSpPr>
            <a:spLocks noGrp="1"/>
          </p:cNvSpPr>
          <p:nvPr>
            <p:ph type="pic" sz="quarter" idx="12"/>
          </p:nvPr>
        </p:nvSpPr>
        <p:spPr>
          <a:xfrm>
            <a:off x="1" y="1525588"/>
            <a:ext cx="5918200" cy="4852353"/>
          </a:xfrm>
        </p:spPr>
        <p:txBody>
          <a:bodyPr/>
          <a:lstStyle/>
          <a:p>
            <a:r>
              <a:rPr lang="de-DE"/>
              <a:t>Bild durch Klicken auf Symbol hinzufügen</a:t>
            </a:r>
          </a:p>
        </p:txBody>
      </p:sp>
      <p:sp>
        <p:nvSpPr>
          <p:cNvPr id="5" name="Date Placeholder 4">
            <a:extLst>
              <a:ext uri="{FF2B5EF4-FFF2-40B4-BE49-F238E27FC236}">
                <a16:creationId xmlns:a16="http://schemas.microsoft.com/office/drawing/2014/main" id="{DDEC1FF7-2DA2-4FFC-8A02-D41E108CC133}"/>
              </a:ext>
            </a:extLst>
          </p:cNvPr>
          <p:cNvSpPr>
            <a:spLocks noGrp="1"/>
          </p:cNvSpPr>
          <p:nvPr>
            <p:ph type="dt" sz="half" idx="13"/>
          </p:nvPr>
        </p:nvSpPr>
        <p:spPr/>
        <p:txBody>
          <a:bodyPr/>
          <a:lstStyle/>
          <a:p>
            <a:r>
              <a:rPr lang="de-DE"/>
              <a:t>07.10.2022 | Workshop DAR | Mackuth, Buchner, Hasslbauer, Schmideder</a:t>
            </a:r>
            <a:endParaRPr lang="en-GB"/>
          </a:p>
        </p:txBody>
      </p:sp>
      <p:sp>
        <p:nvSpPr>
          <p:cNvPr id="7" name="Slide Number Placeholder 6">
            <a:extLst>
              <a:ext uri="{FF2B5EF4-FFF2-40B4-BE49-F238E27FC236}">
                <a16:creationId xmlns:a16="http://schemas.microsoft.com/office/drawing/2014/main" id="{D6D31F3F-7164-40C8-B19D-81648588D42F}"/>
              </a:ext>
            </a:extLst>
          </p:cNvPr>
          <p:cNvSpPr>
            <a:spLocks noGrp="1"/>
          </p:cNvSpPr>
          <p:nvPr>
            <p:ph type="sldNum" sz="quarter" idx="15"/>
          </p:nvPr>
        </p:nvSpPr>
        <p:spPr/>
        <p:txBody>
          <a:bodyPr/>
          <a:lstStyle/>
          <a:p>
            <a:fld id="{173FEA60-B56A-DE49-B4F9-939AB62E9280}" type="slidenum">
              <a:rPr lang="en-GB" smtClean="0"/>
              <a:pPr/>
              <a:t>‹Nr.›</a:t>
            </a:fld>
            <a:endParaRPr lang="en-GB"/>
          </a:p>
        </p:txBody>
      </p:sp>
    </p:spTree>
    <p:extLst>
      <p:ext uri="{BB962C8B-B14F-4D97-AF65-F5344CB8AC3E}">
        <p14:creationId xmlns:p14="http://schemas.microsoft.com/office/powerpoint/2010/main" val="1058086686"/>
      </p:ext>
    </p:extLst>
  </p:cSld>
  <p:clrMapOvr>
    <a:masterClrMapping/>
  </p:clrMapOvr>
  <p:extLst>
    <p:ext uri="{DCECCB84-F9BA-43D5-87BE-67443E8EF086}">
      <p15:sldGuideLst xmlns:p15="http://schemas.microsoft.com/office/powerpoint/2012/main">
        <p15:guide id="1" pos="3728">
          <p15:clr>
            <a:srgbClr val="FBAE40"/>
          </p15:clr>
        </p15:guide>
        <p15:guide id="2" pos="395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vmlDrawing" Target="../drawings/vmlDrawing1.vml"/><Relationship Id="rId35" Type="http://schemas.openxmlformats.org/officeDocument/2006/relationships/image" Target="../media/image3.emf"/></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240.xml"/><Relationship Id="rId13" Type="http://schemas.openxmlformats.org/officeDocument/2006/relationships/slideLayout" Target="../slideLayouts/slideLayout245.xml"/><Relationship Id="rId18" Type="http://schemas.openxmlformats.org/officeDocument/2006/relationships/slideLayout" Target="../slideLayouts/slideLayout250.xml"/><Relationship Id="rId26" Type="http://schemas.openxmlformats.org/officeDocument/2006/relationships/slideLayout" Target="../slideLayouts/slideLayout258.xml"/><Relationship Id="rId3" Type="http://schemas.openxmlformats.org/officeDocument/2006/relationships/slideLayout" Target="../slideLayouts/slideLayout235.xml"/><Relationship Id="rId21" Type="http://schemas.openxmlformats.org/officeDocument/2006/relationships/slideLayout" Target="../slideLayouts/slideLayout253.xml"/><Relationship Id="rId7" Type="http://schemas.openxmlformats.org/officeDocument/2006/relationships/slideLayout" Target="../slideLayouts/slideLayout239.xml"/><Relationship Id="rId12" Type="http://schemas.openxmlformats.org/officeDocument/2006/relationships/slideLayout" Target="../slideLayouts/slideLayout244.xml"/><Relationship Id="rId17" Type="http://schemas.openxmlformats.org/officeDocument/2006/relationships/slideLayout" Target="../slideLayouts/slideLayout249.xml"/><Relationship Id="rId25" Type="http://schemas.openxmlformats.org/officeDocument/2006/relationships/slideLayout" Target="../slideLayouts/slideLayout257.xml"/><Relationship Id="rId33" Type="http://schemas.openxmlformats.org/officeDocument/2006/relationships/image" Target="../media/image3.emf"/><Relationship Id="rId2" Type="http://schemas.openxmlformats.org/officeDocument/2006/relationships/slideLayout" Target="../slideLayouts/slideLayout234.xml"/><Relationship Id="rId16" Type="http://schemas.openxmlformats.org/officeDocument/2006/relationships/slideLayout" Target="../slideLayouts/slideLayout248.xml"/><Relationship Id="rId20" Type="http://schemas.openxmlformats.org/officeDocument/2006/relationships/slideLayout" Target="../slideLayouts/slideLayout252.xml"/><Relationship Id="rId29" Type="http://schemas.openxmlformats.org/officeDocument/2006/relationships/tags" Target="../tags/tag20.xml"/><Relationship Id="rId1" Type="http://schemas.openxmlformats.org/officeDocument/2006/relationships/slideLayout" Target="../slideLayouts/slideLayout233.xml"/><Relationship Id="rId6" Type="http://schemas.openxmlformats.org/officeDocument/2006/relationships/slideLayout" Target="../slideLayouts/slideLayout238.xml"/><Relationship Id="rId11" Type="http://schemas.openxmlformats.org/officeDocument/2006/relationships/slideLayout" Target="../slideLayouts/slideLayout243.xml"/><Relationship Id="rId24" Type="http://schemas.openxmlformats.org/officeDocument/2006/relationships/slideLayout" Target="../slideLayouts/slideLayout256.xml"/><Relationship Id="rId32" Type="http://schemas.openxmlformats.org/officeDocument/2006/relationships/image" Target="../media/image2.emf"/><Relationship Id="rId5" Type="http://schemas.openxmlformats.org/officeDocument/2006/relationships/slideLayout" Target="../slideLayouts/slideLayout237.xml"/><Relationship Id="rId15" Type="http://schemas.openxmlformats.org/officeDocument/2006/relationships/slideLayout" Target="../slideLayouts/slideLayout247.xml"/><Relationship Id="rId23" Type="http://schemas.openxmlformats.org/officeDocument/2006/relationships/slideLayout" Target="../slideLayouts/slideLayout255.xml"/><Relationship Id="rId28" Type="http://schemas.openxmlformats.org/officeDocument/2006/relationships/vmlDrawing" Target="../drawings/vmlDrawing10.vml"/><Relationship Id="rId10" Type="http://schemas.openxmlformats.org/officeDocument/2006/relationships/slideLayout" Target="../slideLayouts/slideLayout242.xml"/><Relationship Id="rId19" Type="http://schemas.openxmlformats.org/officeDocument/2006/relationships/slideLayout" Target="../slideLayouts/slideLayout251.xml"/><Relationship Id="rId31" Type="http://schemas.openxmlformats.org/officeDocument/2006/relationships/oleObject" Target="../embeddings/oleObject10.bin"/><Relationship Id="rId4" Type="http://schemas.openxmlformats.org/officeDocument/2006/relationships/slideLayout" Target="../slideLayouts/slideLayout236.xml"/><Relationship Id="rId9" Type="http://schemas.openxmlformats.org/officeDocument/2006/relationships/slideLayout" Target="../slideLayouts/slideLayout241.xml"/><Relationship Id="rId14" Type="http://schemas.openxmlformats.org/officeDocument/2006/relationships/slideLayout" Target="../slideLayouts/slideLayout246.xml"/><Relationship Id="rId22" Type="http://schemas.openxmlformats.org/officeDocument/2006/relationships/slideLayout" Target="../slideLayouts/slideLayout254.xml"/><Relationship Id="rId27" Type="http://schemas.openxmlformats.org/officeDocument/2006/relationships/theme" Target="../theme/theme10.xml"/><Relationship Id="rId30" Type="http://schemas.openxmlformats.org/officeDocument/2006/relationships/tags" Target="../tags/tag2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66.xml"/><Relationship Id="rId13" Type="http://schemas.openxmlformats.org/officeDocument/2006/relationships/slideLayout" Target="../slideLayouts/slideLayout271.xml"/><Relationship Id="rId18" Type="http://schemas.openxmlformats.org/officeDocument/2006/relationships/slideLayout" Target="../slideLayouts/slideLayout276.xml"/><Relationship Id="rId26" Type="http://schemas.openxmlformats.org/officeDocument/2006/relationships/slideLayout" Target="../slideLayouts/slideLayout284.xml"/><Relationship Id="rId3" Type="http://schemas.openxmlformats.org/officeDocument/2006/relationships/slideLayout" Target="../slideLayouts/slideLayout261.xml"/><Relationship Id="rId21" Type="http://schemas.openxmlformats.org/officeDocument/2006/relationships/slideLayout" Target="../slideLayouts/slideLayout279.xml"/><Relationship Id="rId7" Type="http://schemas.openxmlformats.org/officeDocument/2006/relationships/slideLayout" Target="../slideLayouts/slideLayout265.xml"/><Relationship Id="rId12" Type="http://schemas.openxmlformats.org/officeDocument/2006/relationships/slideLayout" Target="../slideLayouts/slideLayout270.xml"/><Relationship Id="rId17" Type="http://schemas.openxmlformats.org/officeDocument/2006/relationships/slideLayout" Target="../slideLayouts/slideLayout275.xml"/><Relationship Id="rId25" Type="http://schemas.openxmlformats.org/officeDocument/2006/relationships/slideLayout" Target="../slideLayouts/slideLayout283.xml"/><Relationship Id="rId33" Type="http://schemas.openxmlformats.org/officeDocument/2006/relationships/image" Target="../media/image3.emf"/><Relationship Id="rId2" Type="http://schemas.openxmlformats.org/officeDocument/2006/relationships/slideLayout" Target="../slideLayouts/slideLayout260.xml"/><Relationship Id="rId16" Type="http://schemas.openxmlformats.org/officeDocument/2006/relationships/slideLayout" Target="../slideLayouts/slideLayout274.xml"/><Relationship Id="rId20" Type="http://schemas.openxmlformats.org/officeDocument/2006/relationships/slideLayout" Target="../slideLayouts/slideLayout278.xml"/><Relationship Id="rId29" Type="http://schemas.openxmlformats.org/officeDocument/2006/relationships/tags" Target="../tags/tag22.xml"/><Relationship Id="rId1" Type="http://schemas.openxmlformats.org/officeDocument/2006/relationships/slideLayout" Target="../slideLayouts/slideLayout259.xml"/><Relationship Id="rId6" Type="http://schemas.openxmlformats.org/officeDocument/2006/relationships/slideLayout" Target="../slideLayouts/slideLayout264.xml"/><Relationship Id="rId11" Type="http://schemas.openxmlformats.org/officeDocument/2006/relationships/slideLayout" Target="../slideLayouts/slideLayout269.xml"/><Relationship Id="rId24" Type="http://schemas.openxmlformats.org/officeDocument/2006/relationships/slideLayout" Target="../slideLayouts/slideLayout282.xml"/><Relationship Id="rId32" Type="http://schemas.openxmlformats.org/officeDocument/2006/relationships/image" Target="../media/image2.emf"/><Relationship Id="rId5" Type="http://schemas.openxmlformats.org/officeDocument/2006/relationships/slideLayout" Target="../slideLayouts/slideLayout263.xml"/><Relationship Id="rId15" Type="http://schemas.openxmlformats.org/officeDocument/2006/relationships/slideLayout" Target="../slideLayouts/slideLayout273.xml"/><Relationship Id="rId23" Type="http://schemas.openxmlformats.org/officeDocument/2006/relationships/slideLayout" Target="../slideLayouts/slideLayout281.xml"/><Relationship Id="rId28" Type="http://schemas.openxmlformats.org/officeDocument/2006/relationships/vmlDrawing" Target="../drawings/vmlDrawing11.vml"/><Relationship Id="rId10" Type="http://schemas.openxmlformats.org/officeDocument/2006/relationships/slideLayout" Target="../slideLayouts/slideLayout268.xml"/><Relationship Id="rId19" Type="http://schemas.openxmlformats.org/officeDocument/2006/relationships/slideLayout" Target="../slideLayouts/slideLayout277.xml"/><Relationship Id="rId31" Type="http://schemas.openxmlformats.org/officeDocument/2006/relationships/oleObject" Target="../embeddings/oleObject11.bin"/><Relationship Id="rId4" Type="http://schemas.openxmlformats.org/officeDocument/2006/relationships/slideLayout" Target="../slideLayouts/slideLayout262.xml"/><Relationship Id="rId9" Type="http://schemas.openxmlformats.org/officeDocument/2006/relationships/slideLayout" Target="../slideLayouts/slideLayout267.xml"/><Relationship Id="rId14" Type="http://schemas.openxmlformats.org/officeDocument/2006/relationships/slideLayout" Target="../slideLayouts/slideLayout272.xml"/><Relationship Id="rId22" Type="http://schemas.openxmlformats.org/officeDocument/2006/relationships/slideLayout" Target="../slideLayouts/slideLayout280.xml"/><Relationship Id="rId27" Type="http://schemas.openxmlformats.org/officeDocument/2006/relationships/theme" Target="../theme/theme11.xml"/><Relationship Id="rId30" Type="http://schemas.openxmlformats.org/officeDocument/2006/relationships/tags" Target="../tags/tag2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292.xml"/><Relationship Id="rId13" Type="http://schemas.openxmlformats.org/officeDocument/2006/relationships/slideLayout" Target="../slideLayouts/slideLayout297.xml"/><Relationship Id="rId18" Type="http://schemas.openxmlformats.org/officeDocument/2006/relationships/slideLayout" Target="../slideLayouts/slideLayout302.xml"/><Relationship Id="rId26" Type="http://schemas.openxmlformats.org/officeDocument/2006/relationships/slideLayout" Target="../slideLayouts/slideLayout310.xml"/><Relationship Id="rId3" Type="http://schemas.openxmlformats.org/officeDocument/2006/relationships/slideLayout" Target="../slideLayouts/slideLayout287.xml"/><Relationship Id="rId21" Type="http://schemas.openxmlformats.org/officeDocument/2006/relationships/slideLayout" Target="../slideLayouts/slideLayout305.xml"/><Relationship Id="rId34" Type="http://schemas.openxmlformats.org/officeDocument/2006/relationships/oleObject" Target="../embeddings/oleObject12.bin"/><Relationship Id="rId7" Type="http://schemas.openxmlformats.org/officeDocument/2006/relationships/slideLayout" Target="../slideLayouts/slideLayout291.xml"/><Relationship Id="rId12" Type="http://schemas.openxmlformats.org/officeDocument/2006/relationships/slideLayout" Target="../slideLayouts/slideLayout296.xml"/><Relationship Id="rId17" Type="http://schemas.openxmlformats.org/officeDocument/2006/relationships/slideLayout" Target="../slideLayouts/slideLayout301.xml"/><Relationship Id="rId25" Type="http://schemas.openxmlformats.org/officeDocument/2006/relationships/slideLayout" Target="../slideLayouts/slideLayout309.xml"/><Relationship Id="rId33" Type="http://schemas.openxmlformats.org/officeDocument/2006/relationships/tags" Target="../tags/tag25.xml"/><Relationship Id="rId2" Type="http://schemas.openxmlformats.org/officeDocument/2006/relationships/slideLayout" Target="../slideLayouts/slideLayout286.xml"/><Relationship Id="rId16" Type="http://schemas.openxmlformats.org/officeDocument/2006/relationships/slideLayout" Target="../slideLayouts/slideLayout300.xml"/><Relationship Id="rId20" Type="http://schemas.openxmlformats.org/officeDocument/2006/relationships/slideLayout" Target="../slideLayouts/slideLayout304.xml"/><Relationship Id="rId29" Type="http://schemas.openxmlformats.org/officeDocument/2006/relationships/slideLayout" Target="../slideLayouts/slideLayout313.xml"/><Relationship Id="rId1" Type="http://schemas.openxmlformats.org/officeDocument/2006/relationships/slideLayout" Target="../slideLayouts/slideLayout285.xml"/><Relationship Id="rId6" Type="http://schemas.openxmlformats.org/officeDocument/2006/relationships/slideLayout" Target="../slideLayouts/slideLayout290.xml"/><Relationship Id="rId11" Type="http://schemas.openxmlformats.org/officeDocument/2006/relationships/slideLayout" Target="../slideLayouts/slideLayout295.xml"/><Relationship Id="rId24" Type="http://schemas.openxmlformats.org/officeDocument/2006/relationships/slideLayout" Target="../slideLayouts/slideLayout308.xml"/><Relationship Id="rId32" Type="http://schemas.openxmlformats.org/officeDocument/2006/relationships/tags" Target="../tags/tag24.xml"/><Relationship Id="rId5" Type="http://schemas.openxmlformats.org/officeDocument/2006/relationships/slideLayout" Target="../slideLayouts/slideLayout289.xml"/><Relationship Id="rId15" Type="http://schemas.openxmlformats.org/officeDocument/2006/relationships/slideLayout" Target="../slideLayouts/slideLayout299.xml"/><Relationship Id="rId23" Type="http://schemas.openxmlformats.org/officeDocument/2006/relationships/slideLayout" Target="../slideLayouts/slideLayout307.xml"/><Relationship Id="rId28" Type="http://schemas.openxmlformats.org/officeDocument/2006/relationships/slideLayout" Target="../slideLayouts/slideLayout312.xml"/><Relationship Id="rId36" Type="http://schemas.openxmlformats.org/officeDocument/2006/relationships/image" Target="../media/image3.emf"/><Relationship Id="rId10" Type="http://schemas.openxmlformats.org/officeDocument/2006/relationships/slideLayout" Target="../slideLayouts/slideLayout294.xml"/><Relationship Id="rId19" Type="http://schemas.openxmlformats.org/officeDocument/2006/relationships/slideLayout" Target="../slideLayouts/slideLayout303.xml"/><Relationship Id="rId31" Type="http://schemas.openxmlformats.org/officeDocument/2006/relationships/vmlDrawing" Target="../drawings/vmlDrawing12.vml"/><Relationship Id="rId4" Type="http://schemas.openxmlformats.org/officeDocument/2006/relationships/slideLayout" Target="../slideLayouts/slideLayout288.xml"/><Relationship Id="rId9" Type="http://schemas.openxmlformats.org/officeDocument/2006/relationships/slideLayout" Target="../slideLayouts/slideLayout293.xml"/><Relationship Id="rId14" Type="http://schemas.openxmlformats.org/officeDocument/2006/relationships/slideLayout" Target="../slideLayouts/slideLayout298.xml"/><Relationship Id="rId22" Type="http://schemas.openxmlformats.org/officeDocument/2006/relationships/slideLayout" Target="../slideLayouts/slideLayout306.xml"/><Relationship Id="rId27" Type="http://schemas.openxmlformats.org/officeDocument/2006/relationships/slideLayout" Target="../slideLayouts/slideLayout311.xml"/><Relationship Id="rId30" Type="http://schemas.openxmlformats.org/officeDocument/2006/relationships/theme" Target="../theme/theme12.xml"/><Relationship Id="rId35" Type="http://schemas.openxmlformats.org/officeDocument/2006/relationships/image" Target="../media/image2.emf"/></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321.xml"/><Relationship Id="rId13" Type="http://schemas.openxmlformats.org/officeDocument/2006/relationships/slideLayout" Target="../slideLayouts/slideLayout326.xml"/><Relationship Id="rId18" Type="http://schemas.openxmlformats.org/officeDocument/2006/relationships/theme" Target="../theme/theme13.xml"/><Relationship Id="rId26" Type="http://schemas.openxmlformats.org/officeDocument/2006/relationships/image" Target="../media/image13.emf"/><Relationship Id="rId3" Type="http://schemas.openxmlformats.org/officeDocument/2006/relationships/slideLayout" Target="../slideLayouts/slideLayout316.xml"/><Relationship Id="rId21" Type="http://schemas.openxmlformats.org/officeDocument/2006/relationships/tags" Target="../tags/tag27.xml"/><Relationship Id="rId7" Type="http://schemas.openxmlformats.org/officeDocument/2006/relationships/slideLayout" Target="../slideLayouts/slideLayout320.xml"/><Relationship Id="rId12" Type="http://schemas.openxmlformats.org/officeDocument/2006/relationships/slideLayout" Target="../slideLayouts/slideLayout325.xml"/><Relationship Id="rId17" Type="http://schemas.openxmlformats.org/officeDocument/2006/relationships/slideLayout" Target="../slideLayouts/slideLayout330.xml"/><Relationship Id="rId25" Type="http://schemas.openxmlformats.org/officeDocument/2006/relationships/oleObject" Target="../embeddings/oleObject13.bin"/><Relationship Id="rId2" Type="http://schemas.openxmlformats.org/officeDocument/2006/relationships/slideLayout" Target="../slideLayouts/slideLayout315.xml"/><Relationship Id="rId16" Type="http://schemas.openxmlformats.org/officeDocument/2006/relationships/slideLayout" Target="../slideLayouts/slideLayout329.xml"/><Relationship Id="rId20" Type="http://schemas.openxmlformats.org/officeDocument/2006/relationships/tags" Target="../tags/tag26.xml"/><Relationship Id="rId1" Type="http://schemas.openxmlformats.org/officeDocument/2006/relationships/slideLayout" Target="../slideLayouts/slideLayout314.xml"/><Relationship Id="rId6" Type="http://schemas.openxmlformats.org/officeDocument/2006/relationships/slideLayout" Target="../slideLayouts/slideLayout319.xml"/><Relationship Id="rId11" Type="http://schemas.openxmlformats.org/officeDocument/2006/relationships/slideLayout" Target="../slideLayouts/slideLayout324.xml"/><Relationship Id="rId24" Type="http://schemas.openxmlformats.org/officeDocument/2006/relationships/tags" Target="../tags/tag30.xml"/><Relationship Id="rId5" Type="http://schemas.openxmlformats.org/officeDocument/2006/relationships/slideLayout" Target="../slideLayouts/slideLayout318.xml"/><Relationship Id="rId15" Type="http://schemas.openxmlformats.org/officeDocument/2006/relationships/slideLayout" Target="../slideLayouts/slideLayout328.xml"/><Relationship Id="rId23" Type="http://schemas.openxmlformats.org/officeDocument/2006/relationships/tags" Target="../tags/tag29.xml"/><Relationship Id="rId28" Type="http://schemas.openxmlformats.org/officeDocument/2006/relationships/image" Target="../media/image5.emf"/><Relationship Id="rId10" Type="http://schemas.openxmlformats.org/officeDocument/2006/relationships/slideLayout" Target="../slideLayouts/slideLayout323.xml"/><Relationship Id="rId19" Type="http://schemas.openxmlformats.org/officeDocument/2006/relationships/vmlDrawing" Target="../drawings/vmlDrawing13.vml"/><Relationship Id="rId4" Type="http://schemas.openxmlformats.org/officeDocument/2006/relationships/slideLayout" Target="../slideLayouts/slideLayout317.xml"/><Relationship Id="rId9" Type="http://schemas.openxmlformats.org/officeDocument/2006/relationships/slideLayout" Target="../slideLayouts/slideLayout322.xml"/><Relationship Id="rId14" Type="http://schemas.openxmlformats.org/officeDocument/2006/relationships/slideLayout" Target="../slideLayouts/slideLayout327.xml"/><Relationship Id="rId22" Type="http://schemas.openxmlformats.org/officeDocument/2006/relationships/tags" Target="../tags/tag28.xml"/><Relationship Id="rId27" Type="http://schemas.openxmlformats.org/officeDocument/2006/relationships/image" Target="../media/image3.emf"/></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338.xml"/><Relationship Id="rId13" Type="http://schemas.openxmlformats.org/officeDocument/2006/relationships/slideLayout" Target="../slideLayouts/slideLayout343.xml"/><Relationship Id="rId18" Type="http://schemas.openxmlformats.org/officeDocument/2006/relationships/slideLayout" Target="../slideLayouts/slideLayout348.xml"/><Relationship Id="rId26" Type="http://schemas.openxmlformats.org/officeDocument/2006/relationships/slideLayout" Target="../slideLayouts/slideLayout356.xml"/><Relationship Id="rId3" Type="http://schemas.openxmlformats.org/officeDocument/2006/relationships/slideLayout" Target="../slideLayouts/slideLayout333.xml"/><Relationship Id="rId21" Type="http://schemas.openxmlformats.org/officeDocument/2006/relationships/slideLayout" Target="../slideLayouts/slideLayout351.xml"/><Relationship Id="rId34" Type="http://schemas.openxmlformats.org/officeDocument/2006/relationships/image" Target="../media/image2.emf"/><Relationship Id="rId7" Type="http://schemas.openxmlformats.org/officeDocument/2006/relationships/slideLayout" Target="../slideLayouts/slideLayout337.xml"/><Relationship Id="rId12" Type="http://schemas.openxmlformats.org/officeDocument/2006/relationships/slideLayout" Target="../slideLayouts/slideLayout342.xml"/><Relationship Id="rId17" Type="http://schemas.openxmlformats.org/officeDocument/2006/relationships/slideLayout" Target="../slideLayouts/slideLayout347.xml"/><Relationship Id="rId25" Type="http://schemas.openxmlformats.org/officeDocument/2006/relationships/slideLayout" Target="../slideLayouts/slideLayout355.xml"/><Relationship Id="rId33" Type="http://schemas.openxmlformats.org/officeDocument/2006/relationships/oleObject" Target="../embeddings/oleObject17.bin"/><Relationship Id="rId2" Type="http://schemas.openxmlformats.org/officeDocument/2006/relationships/slideLayout" Target="../slideLayouts/slideLayout332.xml"/><Relationship Id="rId16" Type="http://schemas.openxmlformats.org/officeDocument/2006/relationships/slideLayout" Target="../slideLayouts/slideLayout346.xml"/><Relationship Id="rId20" Type="http://schemas.openxmlformats.org/officeDocument/2006/relationships/slideLayout" Target="../slideLayouts/slideLayout350.xml"/><Relationship Id="rId29" Type="http://schemas.openxmlformats.org/officeDocument/2006/relationships/theme" Target="../theme/theme14.xml"/><Relationship Id="rId1" Type="http://schemas.openxmlformats.org/officeDocument/2006/relationships/slideLayout" Target="../slideLayouts/slideLayout331.xml"/><Relationship Id="rId6" Type="http://schemas.openxmlformats.org/officeDocument/2006/relationships/slideLayout" Target="../slideLayouts/slideLayout336.xml"/><Relationship Id="rId11" Type="http://schemas.openxmlformats.org/officeDocument/2006/relationships/slideLayout" Target="../slideLayouts/slideLayout341.xml"/><Relationship Id="rId24" Type="http://schemas.openxmlformats.org/officeDocument/2006/relationships/slideLayout" Target="../slideLayouts/slideLayout354.xml"/><Relationship Id="rId32" Type="http://schemas.openxmlformats.org/officeDocument/2006/relationships/tags" Target="../tags/tag36.xml"/><Relationship Id="rId5" Type="http://schemas.openxmlformats.org/officeDocument/2006/relationships/slideLayout" Target="../slideLayouts/slideLayout335.xml"/><Relationship Id="rId15" Type="http://schemas.openxmlformats.org/officeDocument/2006/relationships/slideLayout" Target="../slideLayouts/slideLayout345.xml"/><Relationship Id="rId23" Type="http://schemas.openxmlformats.org/officeDocument/2006/relationships/slideLayout" Target="../slideLayouts/slideLayout353.xml"/><Relationship Id="rId28" Type="http://schemas.openxmlformats.org/officeDocument/2006/relationships/slideLayout" Target="../slideLayouts/slideLayout358.xml"/><Relationship Id="rId10" Type="http://schemas.openxmlformats.org/officeDocument/2006/relationships/slideLayout" Target="../slideLayouts/slideLayout340.xml"/><Relationship Id="rId19" Type="http://schemas.openxmlformats.org/officeDocument/2006/relationships/slideLayout" Target="../slideLayouts/slideLayout349.xml"/><Relationship Id="rId31" Type="http://schemas.openxmlformats.org/officeDocument/2006/relationships/tags" Target="../tags/tag35.xml"/><Relationship Id="rId4" Type="http://schemas.openxmlformats.org/officeDocument/2006/relationships/slideLayout" Target="../slideLayouts/slideLayout334.xml"/><Relationship Id="rId9" Type="http://schemas.openxmlformats.org/officeDocument/2006/relationships/slideLayout" Target="../slideLayouts/slideLayout339.xml"/><Relationship Id="rId14" Type="http://schemas.openxmlformats.org/officeDocument/2006/relationships/slideLayout" Target="../slideLayouts/slideLayout344.xml"/><Relationship Id="rId22" Type="http://schemas.openxmlformats.org/officeDocument/2006/relationships/slideLayout" Target="../slideLayouts/slideLayout352.xml"/><Relationship Id="rId27" Type="http://schemas.openxmlformats.org/officeDocument/2006/relationships/slideLayout" Target="../slideLayouts/slideLayout357.xml"/><Relationship Id="rId30" Type="http://schemas.openxmlformats.org/officeDocument/2006/relationships/vmlDrawing" Target="../drawings/vmlDrawing17.vml"/><Relationship Id="rId35" Type="http://schemas.openxmlformats.org/officeDocument/2006/relationships/image" Target="../media/image3.emf"/></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366.xml"/><Relationship Id="rId13" Type="http://schemas.openxmlformats.org/officeDocument/2006/relationships/vmlDrawing" Target="../drawings/vmlDrawing18.vml"/><Relationship Id="rId18" Type="http://schemas.openxmlformats.org/officeDocument/2006/relationships/oleObject" Target="../embeddings/oleObject18.bin"/><Relationship Id="rId3" Type="http://schemas.openxmlformats.org/officeDocument/2006/relationships/slideLayout" Target="../slideLayouts/slideLayout361.xml"/><Relationship Id="rId21" Type="http://schemas.openxmlformats.org/officeDocument/2006/relationships/image" Target="../media/image5.emf"/><Relationship Id="rId7" Type="http://schemas.openxmlformats.org/officeDocument/2006/relationships/slideLayout" Target="../slideLayouts/slideLayout365.xml"/><Relationship Id="rId12" Type="http://schemas.openxmlformats.org/officeDocument/2006/relationships/theme" Target="../theme/theme15.xml"/><Relationship Id="rId17" Type="http://schemas.openxmlformats.org/officeDocument/2006/relationships/tags" Target="../tags/tag40.xml"/><Relationship Id="rId2" Type="http://schemas.openxmlformats.org/officeDocument/2006/relationships/slideLayout" Target="../slideLayouts/slideLayout360.xml"/><Relationship Id="rId16" Type="http://schemas.openxmlformats.org/officeDocument/2006/relationships/tags" Target="../tags/tag39.xml"/><Relationship Id="rId20" Type="http://schemas.openxmlformats.org/officeDocument/2006/relationships/image" Target="../media/image3.emf"/><Relationship Id="rId1" Type="http://schemas.openxmlformats.org/officeDocument/2006/relationships/slideLayout" Target="../slideLayouts/slideLayout359.xml"/><Relationship Id="rId6" Type="http://schemas.openxmlformats.org/officeDocument/2006/relationships/slideLayout" Target="../slideLayouts/slideLayout364.xml"/><Relationship Id="rId11" Type="http://schemas.openxmlformats.org/officeDocument/2006/relationships/slideLayout" Target="../slideLayouts/slideLayout369.xml"/><Relationship Id="rId5" Type="http://schemas.openxmlformats.org/officeDocument/2006/relationships/slideLayout" Target="../slideLayouts/slideLayout363.xml"/><Relationship Id="rId15" Type="http://schemas.openxmlformats.org/officeDocument/2006/relationships/tags" Target="../tags/tag38.xml"/><Relationship Id="rId10" Type="http://schemas.openxmlformats.org/officeDocument/2006/relationships/slideLayout" Target="../slideLayouts/slideLayout368.xml"/><Relationship Id="rId19" Type="http://schemas.openxmlformats.org/officeDocument/2006/relationships/image" Target="../media/image2.emf"/><Relationship Id="rId4" Type="http://schemas.openxmlformats.org/officeDocument/2006/relationships/slideLayout" Target="../slideLayouts/slideLayout362.xml"/><Relationship Id="rId9" Type="http://schemas.openxmlformats.org/officeDocument/2006/relationships/slideLayout" Target="../slideLayouts/slideLayout367.xml"/><Relationship Id="rId14" Type="http://schemas.openxmlformats.org/officeDocument/2006/relationships/tags" Target="../tags/tag3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34" Type="http://schemas.openxmlformats.org/officeDocument/2006/relationships/image" Target="../media/image2.emf"/><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33" Type="http://schemas.openxmlformats.org/officeDocument/2006/relationships/oleObject" Target="../embeddings/oleObject2.bin"/><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29" Type="http://schemas.openxmlformats.org/officeDocument/2006/relationships/theme" Target="../theme/theme2.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32" Type="http://schemas.openxmlformats.org/officeDocument/2006/relationships/tags" Target="../tags/tag5.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slideLayout" Target="../slideLayouts/slideLayout56.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31" Type="http://schemas.openxmlformats.org/officeDocument/2006/relationships/tags" Target="../tags/tag4.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 Id="rId30" Type="http://schemas.openxmlformats.org/officeDocument/2006/relationships/vmlDrawing" Target="../drawings/vmlDrawing2.vml"/><Relationship Id="rId35"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slideLayout" Target="../slideLayouts/slideLayout74.xml"/><Relationship Id="rId26" Type="http://schemas.openxmlformats.org/officeDocument/2006/relationships/slideLayout" Target="../slideLayouts/slideLayout82.xml"/><Relationship Id="rId3" Type="http://schemas.openxmlformats.org/officeDocument/2006/relationships/slideLayout" Target="../slideLayouts/slideLayout59.xml"/><Relationship Id="rId21" Type="http://schemas.openxmlformats.org/officeDocument/2006/relationships/slideLayout" Target="../slideLayouts/slideLayout77.xml"/><Relationship Id="rId34" Type="http://schemas.openxmlformats.org/officeDocument/2006/relationships/image" Target="../media/image2.emf"/><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5" Type="http://schemas.openxmlformats.org/officeDocument/2006/relationships/slideLayout" Target="../slideLayouts/slideLayout81.xml"/><Relationship Id="rId33" Type="http://schemas.openxmlformats.org/officeDocument/2006/relationships/oleObject" Target="../embeddings/oleObject3.bin"/><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slideLayout" Target="../slideLayouts/slideLayout76.xml"/><Relationship Id="rId29" Type="http://schemas.openxmlformats.org/officeDocument/2006/relationships/theme" Target="../theme/theme3.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24" Type="http://schemas.openxmlformats.org/officeDocument/2006/relationships/slideLayout" Target="../slideLayouts/slideLayout80.xml"/><Relationship Id="rId32" Type="http://schemas.openxmlformats.org/officeDocument/2006/relationships/tags" Target="../tags/tag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23" Type="http://schemas.openxmlformats.org/officeDocument/2006/relationships/slideLayout" Target="../slideLayouts/slideLayout79.xml"/><Relationship Id="rId28" Type="http://schemas.openxmlformats.org/officeDocument/2006/relationships/slideLayout" Target="../slideLayouts/slideLayout84.xml"/><Relationship Id="rId10" Type="http://schemas.openxmlformats.org/officeDocument/2006/relationships/slideLayout" Target="../slideLayouts/slideLayout66.xml"/><Relationship Id="rId19" Type="http://schemas.openxmlformats.org/officeDocument/2006/relationships/slideLayout" Target="../slideLayouts/slideLayout75.xml"/><Relationship Id="rId31" Type="http://schemas.openxmlformats.org/officeDocument/2006/relationships/tags" Target="../tags/tag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 Id="rId22" Type="http://schemas.openxmlformats.org/officeDocument/2006/relationships/slideLayout" Target="../slideLayouts/slideLayout78.xml"/><Relationship Id="rId27" Type="http://schemas.openxmlformats.org/officeDocument/2006/relationships/slideLayout" Target="../slideLayouts/slideLayout83.xml"/><Relationship Id="rId30" Type="http://schemas.openxmlformats.org/officeDocument/2006/relationships/vmlDrawing" Target="../drawings/vmlDrawing3.vml"/><Relationship Id="rId35" Type="http://schemas.openxmlformats.org/officeDocument/2006/relationships/image" Target="../media/image3.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18" Type="http://schemas.openxmlformats.org/officeDocument/2006/relationships/slideLayout" Target="../slideLayouts/slideLayout102.xml"/><Relationship Id="rId26" Type="http://schemas.openxmlformats.org/officeDocument/2006/relationships/slideLayout" Target="../slideLayouts/slideLayout110.xml"/><Relationship Id="rId3" Type="http://schemas.openxmlformats.org/officeDocument/2006/relationships/slideLayout" Target="../slideLayouts/slideLayout87.xml"/><Relationship Id="rId21" Type="http://schemas.openxmlformats.org/officeDocument/2006/relationships/slideLayout" Target="../slideLayouts/slideLayout105.xml"/><Relationship Id="rId34" Type="http://schemas.openxmlformats.org/officeDocument/2006/relationships/tags" Target="../tags/tag9.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slideLayout" Target="../slideLayouts/slideLayout101.xml"/><Relationship Id="rId25" Type="http://schemas.openxmlformats.org/officeDocument/2006/relationships/slideLayout" Target="../slideLayouts/slideLayout109.xml"/><Relationship Id="rId33" Type="http://schemas.openxmlformats.org/officeDocument/2006/relationships/tags" Target="../tags/tag8.xml"/><Relationship Id="rId2" Type="http://schemas.openxmlformats.org/officeDocument/2006/relationships/slideLayout" Target="../slideLayouts/slideLayout86.xml"/><Relationship Id="rId16" Type="http://schemas.openxmlformats.org/officeDocument/2006/relationships/slideLayout" Target="../slideLayouts/slideLayout100.xml"/><Relationship Id="rId20" Type="http://schemas.openxmlformats.org/officeDocument/2006/relationships/slideLayout" Target="../slideLayouts/slideLayout104.xml"/><Relationship Id="rId29" Type="http://schemas.openxmlformats.org/officeDocument/2006/relationships/slideLayout" Target="../slideLayouts/slideLayout113.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24" Type="http://schemas.openxmlformats.org/officeDocument/2006/relationships/slideLayout" Target="../slideLayouts/slideLayout108.xml"/><Relationship Id="rId32" Type="http://schemas.openxmlformats.org/officeDocument/2006/relationships/vmlDrawing" Target="../drawings/vmlDrawing4.vml"/><Relationship Id="rId37" Type="http://schemas.openxmlformats.org/officeDocument/2006/relationships/image" Target="../media/image3.emf"/><Relationship Id="rId5" Type="http://schemas.openxmlformats.org/officeDocument/2006/relationships/slideLayout" Target="../slideLayouts/slideLayout89.xml"/><Relationship Id="rId15" Type="http://schemas.openxmlformats.org/officeDocument/2006/relationships/slideLayout" Target="../slideLayouts/slideLayout99.xml"/><Relationship Id="rId23" Type="http://schemas.openxmlformats.org/officeDocument/2006/relationships/slideLayout" Target="../slideLayouts/slideLayout107.xml"/><Relationship Id="rId28" Type="http://schemas.openxmlformats.org/officeDocument/2006/relationships/slideLayout" Target="../slideLayouts/slideLayout112.xml"/><Relationship Id="rId36" Type="http://schemas.openxmlformats.org/officeDocument/2006/relationships/image" Target="../media/image2.emf"/><Relationship Id="rId10" Type="http://schemas.openxmlformats.org/officeDocument/2006/relationships/slideLayout" Target="../slideLayouts/slideLayout94.xml"/><Relationship Id="rId19" Type="http://schemas.openxmlformats.org/officeDocument/2006/relationships/slideLayout" Target="../slideLayouts/slideLayout103.xml"/><Relationship Id="rId31" Type="http://schemas.openxmlformats.org/officeDocument/2006/relationships/theme" Target="../theme/theme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 Id="rId22" Type="http://schemas.openxmlformats.org/officeDocument/2006/relationships/slideLayout" Target="../slideLayouts/slideLayout106.xml"/><Relationship Id="rId27" Type="http://schemas.openxmlformats.org/officeDocument/2006/relationships/slideLayout" Target="../slideLayouts/slideLayout111.xml"/><Relationship Id="rId30" Type="http://schemas.openxmlformats.org/officeDocument/2006/relationships/slideLayout" Target="../slideLayouts/slideLayout114.xml"/><Relationship Id="rId35" Type="http://schemas.openxmlformats.org/officeDocument/2006/relationships/oleObject" Target="../embeddings/oleObject4.bin"/></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18" Type="http://schemas.openxmlformats.org/officeDocument/2006/relationships/slideLayout" Target="../slideLayouts/slideLayout132.xml"/><Relationship Id="rId26" Type="http://schemas.openxmlformats.org/officeDocument/2006/relationships/slideLayout" Target="../slideLayouts/slideLayout140.xml"/><Relationship Id="rId3" Type="http://schemas.openxmlformats.org/officeDocument/2006/relationships/slideLayout" Target="../slideLayouts/slideLayout117.xml"/><Relationship Id="rId21" Type="http://schemas.openxmlformats.org/officeDocument/2006/relationships/slideLayout" Target="../slideLayouts/slideLayout135.xml"/><Relationship Id="rId34" Type="http://schemas.openxmlformats.org/officeDocument/2006/relationships/oleObject" Target="../embeddings/oleObject5.bin"/><Relationship Id="rId7" Type="http://schemas.openxmlformats.org/officeDocument/2006/relationships/slideLayout" Target="../slideLayouts/slideLayout121.xml"/><Relationship Id="rId12" Type="http://schemas.openxmlformats.org/officeDocument/2006/relationships/slideLayout" Target="../slideLayouts/slideLayout126.xml"/><Relationship Id="rId17" Type="http://schemas.openxmlformats.org/officeDocument/2006/relationships/slideLayout" Target="../slideLayouts/slideLayout131.xml"/><Relationship Id="rId25" Type="http://schemas.openxmlformats.org/officeDocument/2006/relationships/slideLayout" Target="../slideLayouts/slideLayout139.xml"/><Relationship Id="rId33" Type="http://schemas.openxmlformats.org/officeDocument/2006/relationships/tags" Target="../tags/tag12.xml"/><Relationship Id="rId2" Type="http://schemas.openxmlformats.org/officeDocument/2006/relationships/slideLayout" Target="../slideLayouts/slideLayout116.xml"/><Relationship Id="rId16" Type="http://schemas.openxmlformats.org/officeDocument/2006/relationships/slideLayout" Target="../slideLayouts/slideLayout130.xml"/><Relationship Id="rId20" Type="http://schemas.openxmlformats.org/officeDocument/2006/relationships/slideLayout" Target="../slideLayouts/slideLayout134.xml"/><Relationship Id="rId29" Type="http://schemas.openxmlformats.org/officeDocument/2006/relationships/theme" Target="../theme/theme5.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24" Type="http://schemas.openxmlformats.org/officeDocument/2006/relationships/slideLayout" Target="../slideLayouts/slideLayout138.xml"/><Relationship Id="rId32" Type="http://schemas.openxmlformats.org/officeDocument/2006/relationships/tags" Target="../tags/tag11.xml"/><Relationship Id="rId5" Type="http://schemas.openxmlformats.org/officeDocument/2006/relationships/slideLayout" Target="../slideLayouts/slideLayout119.xml"/><Relationship Id="rId15" Type="http://schemas.openxmlformats.org/officeDocument/2006/relationships/slideLayout" Target="../slideLayouts/slideLayout129.xml"/><Relationship Id="rId23" Type="http://schemas.openxmlformats.org/officeDocument/2006/relationships/slideLayout" Target="../slideLayouts/slideLayout137.xml"/><Relationship Id="rId28" Type="http://schemas.openxmlformats.org/officeDocument/2006/relationships/slideLayout" Target="../slideLayouts/slideLayout142.xml"/><Relationship Id="rId36" Type="http://schemas.openxmlformats.org/officeDocument/2006/relationships/image" Target="../media/image3.emf"/><Relationship Id="rId10" Type="http://schemas.openxmlformats.org/officeDocument/2006/relationships/slideLayout" Target="../slideLayouts/slideLayout124.xml"/><Relationship Id="rId19" Type="http://schemas.openxmlformats.org/officeDocument/2006/relationships/slideLayout" Target="../slideLayouts/slideLayout133.xml"/><Relationship Id="rId31" Type="http://schemas.openxmlformats.org/officeDocument/2006/relationships/tags" Target="../tags/tag10.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slideLayout" Target="../slideLayouts/slideLayout128.xml"/><Relationship Id="rId22" Type="http://schemas.openxmlformats.org/officeDocument/2006/relationships/slideLayout" Target="../slideLayouts/slideLayout136.xml"/><Relationship Id="rId27" Type="http://schemas.openxmlformats.org/officeDocument/2006/relationships/slideLayout" Target="../slideLayouts/slideLayout141.xml"/><Relationship Id="rId30" Type="http://schemas.openxmlformats.org/officeDocument/2006/relationships/vmlDrawing" Target="../drawings/vmlDrawing5.vml"/><Relationship Id="rId35" Type="http://schemas.openxmlformats.org/officeDocument/2006/relationships/image" Target="../media/image9.em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50.xml"/><Relationship Id="rId13" Type="http://schemas.openxmlformats.org/officeDocument/2006/relationships/slideLayout" Target="../slideLayouts/slideLayout155.xml"/><Relationship Id="rId18" Type="http://schemas.openxmlformats.org/officeDocument/2006/relationships/slideLayout" Target="../slideLayouts/slideLayout160.xml"/><Relationship Id="rId26" Type="http://schemas.openxmlformats.org/officeDocument/2006/relationships/slideLayout" Target="../slideLayouts/slideLayout168.xml"/><Relationship Id="rId3" Type="http://schemas.openxmlformats.org/officeDocument/2006/relationships/slideLayout" Target="../slideLayouts/slideLayout145.xml"/><Relationship Id="rId21" Type="http://schemas.openxmlformats.org/officeDocument/2006/relationships/slideLayout" Target="../slideLayouts/slideLayout163.xml"/><Relationship Id="rId34" Type="http://schemas.openxmlformats.org/officeDocument/2006/relationships/image" Target="../media/image2.emf"/><Relationship Id="rId7" Type="http://schemas.openxmlformats.org/officeDocument/2006/relationships/slideLayout" Target="../slideLayouts/slideLayout149.xml"/><Relationship Id="rId12" Type="http://schemas.openxmlformats.org/officeDocument/2006/relationships/slideLayout" Target="../slideLayouts/slideLayout154.xml"/><Relationship Id="rId17" Type="http://schemas.openxmlformats.org/officeDocument/2006/relationships/slideLayout" Target="../slideLayouts/slideLayout159.xml"/><Relationship Id="rId25" Type="http://schemas.openxmlformats.org/officeDocument/2006/relationships/slideLayout" Target="../slideLayouts/slideLayout167.xml"/><Relationship Id="rId33" Type="http://schemas.openxmlformats.org/officeDocument/2006/relationships/oleObject" Target="../embeddings/oleObject6.bin"/><Relationship Id="rId2" Type="http://schemas.openxmlformats.org/officeDocument/2006/relationships/slideLayout" Target="../slideLayouts/slideLayout144.xml"/><Relationship Id="rId16" Type="http://schemas.openxmlformats.org/officeDocument/2006/relationships/slideLayout" Target="../slideLayouts/slideLayout158.xml"/><Relationship Id="rId20" Type="http://schemas.openxmlformats.org/officeDocument/2006/relationships/slideLayout" Target="../slideLayouts/slideLayout162.xml"/><Relationship Id="rId29" Type="http://schemas.openxmlformats.org/officeDocument/2006/relationships/theme" Target="../theme/theme6.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slideLayout" Target="../slideLayouts/slideLayout153.xml"/><Relationship Id="rId24" Type="http://schemas.openxmlformats.org/officeDocument/2006/relationships/slideLayout" Target="../slideLayouts/slideLayout166.xml"/><Relationship Id="rId32" Type="http://schemas.openxmlformats.org/officeDocument/2006/relationships/tags" Target="../tags/tag14.xml"/><Relationship Id="rId5" Type="http://schemas.openxmlformats.org/officeDocument/2006/relationships/slideLayout" Target="../slideLayouts/slideLayout147.xml"/><Relationship Id="rId15" Type="http://schemas.openxmlformats.org/officeDocument/2006/relationships/slideLayout" Target="../slideLayouts/slideLayout157.xml"/><Relationship Id="rId23" Type="http://schemas.openxmlformats.org/officeDocument/2006/relationships/slideLayout" Target="../slideLayouts/slideLayout165.xml"/><Relationship Id="rId28" Type="http://schemas.openxmlformats.org/officeDocument/2006/relationships/slideLayout" Target="../slideLayouts/slideLayout170.xml"/><Relationship Id="rId10" Type="http://schemas.openxmlformats.org/officeDocument/2006/relationships/slideLayout" Target="../slideLayouts/slideLayout152.xml"/><Relationship Id="rId19" Type="http://schemas.openxmlformats.org/officeDocument/2006/relationships/slideLayout" Target="../slideLayouts/slideLayout161.xml"/><Relationship Id="rId31" Type="http://schemas.openxmlformats.org/officeDocument/2006/relationships/tags" Target="../tags/tag13.xml"/><Relationship Id="rId4" Type="http://schemas.openxmlformats.org/officeDocument/2006/relationships/slideLayout" Target="../slideLayouts/slideLayout146.xml"/><Relationship Id="rId9" Type="http://schemas.openxmlformats.org/officeDocument/2006/relationships/slideLayout" Target="../slideLayouts/slideLayout151.xml"/><Relationship Id="rId14" Type="http://schemas.openxmlformats.org/officeDocument/2006/relationships/slideLayout" Target="../slideLayouts/slideLayout156.xml"/><Relationship Id="rId22" Type="http://schemas.openxmlformats.org/officeDocument/2006/relationships/slideLayout" Target="../slideLayouts/slideLayout164.xml"/><Relationship Id="rId27" Type="http://schemas.openxmlformats.org/officeDocument/2006/relationships/slideLayout" Target="../slideLayouts/slideLayout169.xml"/><Relationship Id="rId30" Type="http://schemas.openxmlformats.org/officeDocument/2006/relationships/vmlDrawing" Target="../drawings/vmlDrawing6.vml"/><Relationship Id="rId35" Type="http://schemas.openxmlformats.org/officeDocument/2006/relationships/image" Target="../media/image3.emf"/></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78.xml"/><Relationship Id="rId13" Type="http://schemas.openxmlformats.org/officeDocument/2006/relationships/slideLayout" Target="../slideLayouts/slideLayout183.xml"/><Relationship Id="rId18" Type="http://schemas.openxmlformats.org/officeDocument/2006/relationships/slideLayout" Target="../slideLayouts/slideLayout188.xml"/><Relationship Id="rId26" Type="http://schemas.openxmlformats.org/officeDocument/2006/relationships/slideLayout" Target="../slideLayouts/slideLayout196.xml"/><Relationship Id="rId3" Type="http://schemas.openxmlformats.org/officeDocument/2006/relationships/slideLayout" Target="../slideLayouts/slideLayout173.xml"/><Relationship Id="rId21" Type="http://schemas.openxmlformats.org/officeDocument/2006/relationships/slideLayout" Target="../slideLayouts/slideLayout191.xml"/><Relationship Id="rId34" Type="http://schemas.openxmlformats.org/officeDocument/2006/relationships/image" Target="../media/image3.emf"/><Relationship Id="rId7" Type="http://schemas.openxmlformats.org/officeDocument/2006/relationships/slideLayout" Target="../slideLayouts/slideLayout177.xml"/><Relationship Id="rId12" Type="http://schemas.openxmlformats.org/officeDocument/2006/relationships/slideLayout" Target="../slideLayouts/slideLayout182.xml"/><Relationship Id="rId17" Type="http://schemas.openxmlformats.org/officeDocument/2006/relationships/slideLayout" Target="../slideLayouts/slideLayout187.xml"/><Relationship Id="rId25" Type="http://schemas.openxmlformats.org/officeDocument/2006/relationships/slideLayout" Target="../slideLayouts/slideLayout195.xml"/><Relationship Id="rId33" Type="http://schemas.openxmlformats.org/officeDocument/2006/relationships/image" Target="../media/image2.emf"/><Relationship Id="rId2" Type="http://schemas.openxmlformats.org/officeDocument/2006/relationships/slideLayout" Target="../slideLayouts/slideLayout172.xml"/><Relationship Id="rId16" Type="http://schemas.openxmlformats.org/officeDocument/2006/relationships/slideLayout" Target="../slideLayouts/slideLayout186.xml"/><Relationship Id="rId20" Type="http://schemas.openxmlformats.org/officeDocument/2006/relationships/slideLayout" Target="../slideLayouts/slideLayout190.xml"/><Relationship Id="rId29" Type="http://schemas.openxmlformats.org/officeDocument/2006/relationships/vmlDrawing" Target="../drawings/vmlDrawing7.vml"/><Relationship Id="rId1" Type="http://schemas.openxmlformats.org/officeDocument/2006/relationships/slideLayout" Target="../slideLayouts/slideLayout171.xml"/><Relationship Id="rId6" Type="http://schemas.openxmlformats.org/officeDocument/2006/relationships/slideLayout" Target="../slideLayouts/slideLayout176.xml"/><Relationship Id="rId11" Type="http://schemas.openxmlformats.org/officeDocument/2006/relationships/slideLayout" Target="../slideLayouts/slideLayout181.xml"/><Relationship Id="rId24" Type="http://schemas.openxmlformats.org/officeDocument/2006/relationships/slideLayout" Target="../slideLayouts/slideLayout194.xml"/><Relationship Id="rId32" Type="http://schemas.openxmlformats.org/officeDocument/2006/relationships/oleObject" Target="../embeddings/oleObject7.bin"/><Relationship Id="rId5" Type="http://schemas.openxmlformats.org/officeDocument/2006/relationships/slideLayout" Target="../slideLayouts/slideLayout175.xml"/><Relationship Id="rId15" Type="http://schemas.openxmlformats.org/officeDocument/2006/relationships/slideLayout" Target="../slideLayouts/slideLayout185.xml"/><Relationship Id="rId23" Type="http://schemas.openxmlformats.org/officeDocument/2006/relationships/slideLayout" Target="../slideLayouts/slideLayout193.xml"/><Relationship Id="rId28" Type="http://schemas.openxmlformats.org/officeDocument/2006/relationships/theme" Target="../theme/theme7.xml"/><Relationship Id="rId10" Type="http://schemas.openxmlformats.org/officeDocument/2006/relationships/slideLayout" Target="../slideLayouts/slideLayout180.xml"/><Relationship Id="rId19" Type="http://schemas.openxmlformats.org/officeDocument/2006/relationships/slideLayout" Target="../slideLayouts/slideLayout189.xml"/><Relationship Id="rId31" Type="http://schemas.openxmlformats.org/officeDocument/2006/relationships/tags" Target="../tags/tag16.xml"/><Relationship Id="rId4" Type="http://schemas.openxmlformats.org/officeDocument/2006/relationships/slideLayout" Target="../slideLayouts/slideLayout174.xml"/><Relationship Id="rId9" Type="http://schemas.openxmlformats.org/officeDocument/2006/relationships/slideLayout" Target="../slideLayouts/slideLayout179.xml"/><Relationship Id="rId14" Type="http://schemas.openxmlformats.org/officeDocument/2006/relationships/slideLayout" Target="../slideLayouts/slideLayout184.xml"/><Relationship Id="rId22" Type="http://schemas.openxmlformats.org/officeDocument/2006/relationships/slideLayout" Target="../slideLayouts/slideLayout192.xml"/><Relationship Id="rId27" Type="http://schemas.openxmlformats.org/officeDocument/2006/relationships/slideLayout" Target="../slideLayouts/slideLayout197.xml"/><Relationship Id="rId30" Type="http://schemas.openxmlformats.org/officeDocument/2006/relationships/tags" Target="../tags/tag1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05.xml"/><Relationship Id="rId13" Type="http://schemas.openxmlformats.org/officeDocument/2006/relationships/image" Target="../media/image11.emf"/><Relationship Id="rId3" Type="http://schemas.openxmlformats.org/officeDocument/2006/relationships/slideLayout" Target="../slideLayouts/slideLayout200.xml"/><Relationship Id="rId7" Type="http://schemas.openxmlformats.org/officeDocument/2006/relationships/slideLayout" Target="../slideLayouts/slideLayout204.xml"/><Relationship Id="rId12" Type="http://schemas.openxmlformats.org/officeDocument/2006/relationships/oleObject" Target="../embeddings/oleObject8.bin"/><Relationship Id="rId2" Type="http://schemas.openxmlformats.org/officeDocument/2006/relationships/slideLayout" Target="../slideLayouts/slideLayout199.xml"/><Relationship Id="rId1" Type="http://schemas.openxmlformats.org/officeDocument/2006/relationships/slideLayout" Target="../slideLayouts/slideLayout198.xml"/><Relationship Id="rId6" Type="http://schemas.openxmlformats.org/officeDocument/2006/relationships/slideLayout" Target="../slideLayouts/slideLayout203.xml"/><Relationship Id="rId11" Type="http://schemas.openxmlformats.org/officeDocument/2006/relationships/tags" Target="../tags/tag17.xml"/><Relationship Id="rId5" Type="http://schemas.openxmlformats.org/officeDocument/2006/relationships/slideLayout" Target="../slideLayouts/slideLayout202.xml"/><Relationship Id="rId15" Type="http://schemas.openxmlformats.org/officeDocument/2006/relationships/image" Target="../media/image5.emf"/><Relationship Id="rId10" Type="http://schemas.openxmlformats.org/officeDocument/2006/relationships/vmlDrawing" Target="../drawings/vmlDrawing8.vml"/><Relationship Id="rId4" Type="http://schemas.openxmlformats.org/officeDocument/2006/relationships/slideLayout" Target="../slideLayouts/slideLayout201.xml"/><Relationship Id="rId9" Type="http://schemas.openxmlformats.org/officeDocument/2006/relationships/theme" Target="../theme/theme8.xml"/><Relationship Id="rId14" Type="http://schemas.openxmlformats.org/officeDocument/2006/relationships/image" Target="../media/image3.emf"/></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213.xml"/><Relationship Id="rId13" Type="http://schemas.openxmlformats.org/officeDocument/2006/relationships/slideLayout" Target="../slideLayouts/slideLayout218.xml"/><Relationship Id="rId18" Type="http://schemas.openxmlformats.org/officeDocument/2006/relationships/slideLayout" Target="../slideLayouts/slideLayout223.xml"/><Relationship Id="rId26" Type="http://schemas.openxmlformats.org/officeDocument/2006/relationships/slideLayout" Target="../slideLayouts/slideLayout231.xml"/><Relationship Id="rId3" Type="http://schemas.openxmlformats.org/officeDocument/2006/relationships/slideLayout" Target="../slideLayouts/slideLayout208.xml"/><Relationship Id="rId21" Type="http://schemas.openxmlformats.org/officeDocument/2006/relationships/slideLayout" Target="../slideLayouts/slideLayout226.xml"/><Relationship Id="rId34" Type="http://schemas.openxmlformats.org/officeDocument/2006/relationships/image" Target="../media/image3.emf"/><Relationship Id="rId7" Type="http://schemas.openxmlformats.org/officeDocument/2006/relationships/slideLayout" Target="../slideLayouts/slideLayout212.xml"/><Relationship Id="rId12" Type="http://schemas.openxmlformats.org/officeDocument/2006/relationships/slideLayout" Target="../slideLayouts/slideLayout217.xml"/><Relationship Id="rId17" Type="http://schemas.openxmlformats.org/officeDocument/2006/relationships/slideLayout" Target="../slideLayouts/slideLayout222.xml"/><Relationship Id="rId25" Type="http://schemas.openxmlformats.org/officeDocument/2006/relationships/slideLayout" Target="../slideLayouts/slideLayout230.xml"/><Relationship Id="rId33" Type="http://schemas.openxmlformats.org/officeDocument/2006/relationships/image" Target="../media/image2.emf"/><Relationship Id="rId2" Type="http://schemas.openxmlformats.org/officeDocument/2006/relationships/slideLayout" Target="../slideLayouts/slideLayout207.xml"/><Relationship Id="rId16" Type="http://schemas.openxmlformats.org/officeDocument/2006/relationships/slideLayout" Target="../slideLayouts/slideLayout221.xml"/><Relationship Id="rId20" Type="http://schemas.openxmlformats.org/officeDocument/2006/relationships/slideLayout" Target="../slideLayouts/slideLayout225.xml"/><Relationship Id="rId29" Type="http://schemas.openxmlformats.org/officeDocument/2006/relationships/vmlDrawing" Target="../drawings/vmlDrawing9.vml"/><Relationship Id="rId1" Type="http://schemas.openxmlformats.org/officeDocument/2006/relationships/slideLayout" Target="../slideLayouts/slideLayout206.xml"/><Relationship Id="rId6" Type="http://schemas.openxmlformats.org/officeDocument/2006/relationships/slideLayout" Target="../slideLayouts/slideLayout211.xml"/><Relationship Id="rId11" Type="http://schemas.openxmlformats.org/officeDocument/2006/relationships/slideLayout" Target="../slideLayouts/slideLayout216.xml"/><Relationship Id="rId24" Type="http://schemas.openxmlformats.org/officeDocument/2006/relationships/slideLayout" Target="../slideLayouts/slideLayout229.xml"/><Relationship Id="rId32" Type="http://schemas.openxmlformats.org/officeDocument/2006/relationships/oleObject" Target="../embeddings/oleObject9.bin"/><Relationship Id="rId5" Type="http://schemas.openxmlformats.org/officeDocument/2006/relationships/slideLayout" Target="../slideLayouts/slideLayout210.xml"/><Relationship Id="rId15" Type="http://schemas.openxmlformats.org/officeDocument/2006/relationships/slideLayout" Target="../slideLayouts/slideLayout220.xml"/><Relationship Id="rId23" Type="http://schemas.openxmlformats.org/officeDocument/2006/relationships/slideLayout" Target="../slideLayouts/slideLayout228.xml"/><Relationship Id="rId28" Type="http://schemas.openxmlformats.org/officeDocument/2006/relationships/theme" Target="../theme/theme9.xml"/><Relationship Id="rId10" Type="http://schemas.openxmlformats.org/officeDocument/2006/relationships/slideLayout" Target="../slideLayouts/slideLayout215.xml"/><Relationship Id="rId19" Type="http://schemas.openxmlformats.org/officeDocument/2006/relationships/slideLayout" Target="../slideLayouts/slideLayout224.xml"/><Relationship Id="rId31" Type="http://schemas.openxmlformats.org/officeDocument/2006/relationships/tags" Target="../tags/tag19.xml"/><Relationship Id="rId4" Type="http://schemas.openxmlformats.org/officeDocument/2006/relationships/slideLayout" Target="../slideLayouts/slideLayout209.xml"/><Relationship Id="rId9" Type="http://schemas.openxmlformats.org/officeDocument/2006/relationships/slideLayout" Target="../slideLayouts/slideLayout214.xml"/><Relationship Id="rId14" Type="http://schemas.openxmlformats.org/officeDocument/2006/relationships/slideLayout" Target="../slideLayouts/slideLayout219.xml"/><Relationship Id="rId22" Type="http://schemas.openxmlformats.org/officeDocument/2006/relationships/slideLayout" Target="../slideLayouts/slideLayout227.xml"/><Relationship Id="rId27" Type="http://schemas.openxmlformats.org/officeDocument/2006/relationships/slideLayout" Target="../slideLayouts/slideLayout232.xml"/><Relationship Id="rId30" Type="http://schemas.openxmlformats.org/officeDocument/2006/relationships/tags" Target="../tags/tag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4AC7D942-A1E1-4EFC-AEC3-C8F3F7C69CDE}"/>
              </a:ext>
            </a:extLst>
          </p:cNvPr>
          <p:cNvGraphicFramePr>
            <a:graphicFrameLocks noChangeAspect="1"/>
          </p:cNvGraphicFramePr>
          <p:nvPr userDrawn="1">
            <p:custDataLst>
              <p:tags r:id="rId31"/>
            </p:custDataLst>
            <p:extLst>
              <p:ext uri="{D42A27DB-BD31-4B8C-83A1-F6EECF244321}">
                <p14:modId xmlns:p14="http://schemas.microsoft.com/office/powerpoint/2010/main" val="8990385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8" name="think-cell Folie" r:id="rId33" imgW="354" imgH="354" progId="TCLayout.ActiveDocument.1">
                  <p:embed/>
                </p:oleObj>
              </mc:Choice>
              <mc:Fallback>
                <p:oleObj name="think-cell Folie" r:id="rId33" imgW="354" imgH="354" progId="TCLayout.ActiveDocument.1">
                  <p:embed/>
                  <p:pic>
                    <p:nvPicPr>
                      <p:cNvPr id="4" name="Objekt 3" hidden="1">
                        <a:extLst>
                          <a:ext uri="{FF2B5EF4-FFF2-40B4-BE49-F238E27FC236}">
                            <a16:creationId xmlns:a16="http://schemas.microsoft.com/office/drawing/2014/main" id="{4AC7D942-A1E1-4EFC-AEC3-C8F3F7C69CDE}"/>
                          </a:ext>
                        </a:extLst>
                      </p:cNvPr>
                      <p:cNvPicPr/>
                      <p:nvPr/>
                    </p:nvPicPr>
                    <p:blipFill>
                      <a:blip r:embed="rId34"/>
                      <a:stretch>
                        <a:fillRect/>
                      </a:stretch>
                    </p:blipFill>
                    <p:spPr>
                      <a:xfrm>
                        <a:off x="1588" y="1588"/>
                        <a:ext cx="1588" cy="1588"/>
                      </a:xfrm>
                      <a:prstGeom prst="rect">
                        <a:avLst/>
                      </a:prstGeom>
                    </p:spPr>
                  </p:pic>
                </p:oleObj>
              </mc:Fallback>
            </mc:AlternateContent>
          </a:graphicData>
        </a:graphic>
      </p:graphicFrame>
      <p:sp>
        <p:nvSpPr>
          <p:cNvPr id="22" name="Titelplatzhalter 21"/>
          <p:cNvSpPr>
            <a:spLocks noGrp="1"/>
          </p:cNvSpPr>
          <p:nvPr>
            <p:ph type="title"/>
          </p:nvPr>
        </p:nvSpPr>
        <p:spPr>
          <a:xfrm>
            <a:off x="324000" y="539600"/>
            <a:ext cx="9697138" cy="861319"/>
          </a:xfrm>
          <a:prstGeom prst="rect">
            <a:avLst/>
          </a:prstGeom>
        </p:spPr>
        <p:txBody>
          <a:bodyPr vert="horz" lIns="0" tIns="0" rIns="0" bIns="0" anchor="t" anchorCtr="0">
            <a:noAutofit/>
          </a:bodyPr>
          <a:lstStyle/>
          <a:p>
            <a:r>
              <a:rPr kumimoji="0" lang="de-DE"/>
              <a:t>Titelmasterformat durch Klicken bearbeiten</a:t>
            </a:r>
            <a:endParaRPr kumimoji="0" lang="en-US"/>
          </a:p>
        </p:txBody>
      </p:sp>
      <p:sp>
        <p:nvSpPr>
          <p:cNvPr id="12" name="Textplatzhalter 11"/>
          <p:cNvSpPr>
            <a:spLocks noGrp="1"/>
          </p:cNvSpPr>
          <p:nvPr>
            <p:ph type="body" idx="1"/>
          </p:nvPr>
        </p:nvSpPr>
        <p:spPr>
          <a:xfrm>
            <a:off x="324000" y="1526078"/>
            <a:ext cx="11545588" cy="4783242"/>
          </a:xfrm>
          <a:prstGeom prst="rect">
            <a:avLst/>
          </a:prstGeom>
        </p:spPr>
        <p:txBody>
          <a:bodyPr vert="horz" lIns="0" tIns="0" rIns="0" bIns="0" rtlCol="0">
            <a:no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cxnSp>
        <p:nvCxnSpPr>
          <p:cNvPr id="26" name="Gerade Verbindung 25"/>
          <p:cNvCxnSpPr/>
          <p:nvPr>
            <p:custDataLst>
              <p:tags r:id="rId32"/>
            </p:custDataLst>
          </p:nvPr>
        </p:nvCxnSpPr>
        <p:spPr>
          <a:xfrm flipV="1">
            <a:off x="1" y="6381582"/>
            <a:ext cx="12195175" cy="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Datumsplatzhalter 9"/>
          <p:cNvSpPr>
            <a:spLocks noGrp="1"/>
          </p:cNvSpPr>
          <p:nvPr>
            <p:ph type="dt" sz="half" idx="2"/>
          </p:nvPr>
        </p:nvSpPr>
        <p:spPr>
          <a:xfrm>
            <a:off x="158631" y="6502357"/>
            <a:ext cx="6866993" cy="107722"/>
          </a:xfrm>
          <a:prstGeom prst="rect">
            <a:avLst/>
          </a:prstGeom>
        </p:spPr>
        <p:txBody>
          <a:bodyPr lIns="0" tIns="0" rIns="0" bIns="0" anchor="ctr" anchorCtr="0">
            <a:noAutofit/>
          </a:bodyPr>
          <a:lstStyle>
            <a:lvl1pPr algn="l">
              <a:defRPr lang="de-DE" sz="700" smtClean="0">
                <a:solidFill>
                  <a:schemeClr val="accent2"/>
                </a:solidFill>
              </a:defRPr>
            </a:lvl1pPr>
          </a:lstStyle>
          <a:p>
            <a:r>
              <a:rPr lang="de-DE"/>
              <a:t>07.10.2022 | Workshop DAR | Mackuth, Buchner, Hasslbauer, Schmideder</a:t>
            </a:r>
            <a:endParaRPr lang="en-GB"/>
          </a:p>
        </p:txBody>
      </p:sp>
      <p:sp>
        <p:nvSpPr>
          <p:cNvPr id="13" name="Foliennummernplatzhalter 22"/>
          <p:cNvSpPr>
            <a:spLocks noGrp="1"/>
          </p:cNvSpPr>
          <p:nvPr>
            <p:ph type="sldNum" sz="quarter" idx="4"/>
          </p:nvPr>
        </p:nvSpPr>
        <p:spPr>
          <a:xfrm>
            <a:off x="11245980" y="6602528"/>
            <a:ext cx="623608" cy="107722"/>
          </a:xfrm>
          <a:prstGeom prst="rect">
            <a:avLst/>
          </a:prstGeom>
        </p:spPr>
        <p:txBody>
          <a:bodyPr vert="horz" lIns="0" tIns="0" rIns="0" bIns="0" rtlCol="0" anchor="ctr"/>
          <a:lstStyle>
            <a:lvl1pPr algn="r">
              <a:defRPr lang="de-DE" sz="700" b="1" smtClean="0">
                <a:solidFill>
                  <a:schemeClr val="accent2"/>
                </a:solidFill>
              </a:defRPr>
            </a:lvl1pPr>
          </a:lstStyle>
          <a:p>
            <a:fld id="{173FEA60-B56A-DE49-B4F9-939AB62E9280}" type="slidenum">
              <a:rPr lang="en-GB" smtClean="0"/>
              <a:pPr/>
              <a:t>‹Nr.›</a:t>
            </a:fld>
            <a:endParaRPr lang="en-GB"/>
          </a:p>
        </p:txBody>
      </p:sp>
      <p:pic>
        <p:nvPicPr>
          <p:cNvPr id="10" name="Bild 20" descr="DRX_LO1407_RGB_RZ.eps"/>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10573588" y="324000"/>
            <a:ext cx="1296000" cy="550657"/>
          </a:xfrm>
          <a:prstGeom prst="rect">
            <a:avLst/>
          </a:prstGeom>
        </p:spPr>
      </p:pic>
      <p:sp>
        <p:nvSpPr>
          <p:cNvPr id="2" name="MSIPCMContentMarking" descr="{&quot;HashCode&quot;:852612945,&quot;Placement&quot;:&quot;Footer&quot;,&quot;Top&quot;:524.1047,&quot;Left&quot;:0.0,&quot;SlideWidth&quot;:960,&quot;SlideHeight&quot;:540}">
            <a:extLst>
              <a:ext uri="{FF2B5EF4-FFF2-40B4-BE49-F238E27FC236}">
                <a16:creationId xmlns:a16="http://schemas.microsoft.com/office/drawing/2014/main" id="{964169B7-253B-471F-8367-19F0EF53A09A}"/>
              </a:ext>
            </a:extLst>
          </p:cNvPr>
          <p:cNvSpPr txBox="1"/>
          <p:nvPr userDrawn="1"/>
        </p:nvSpPr>
        <p:spPr>
          <a:xfrm>
            <a:off x="0" y="6656129"/>
            <a:ext cx="3583963" cy="201870"/>
          </a:xfrm>
          <a:prstGeom prst="rect">
            <a:avLst/>
          </a:prstGeom>
          <a:noFill/>
        </p:spPr>
        <p:txBody>
          <a:bodyPr vert="horz" wrap="square" lIns="0" tIns="0" rIns="0" bIns="0" rtlCol="0" anchor="ctr" anchorCtr="1">
            <a:spAutoFit/>
          </a:bodyPr>
          <a:lstStyle/>
          <a:p>
            <a:pPr algn="l">
              <a:spcBef>
                <a:spcPts val="0"/>
              </a:spcBef>
              <a:spcAft>
                <a:spcPts val="0"/>
              </a:spcAft>
            </a:pPr>
            <a:r>
              <a:rPr lang="en-US" sz="700">
                <a:solidFill>
                  <a:srgbClr val="808080"/>
                </a:solidFill>
                <a:latin typeface="Arial" panose="020B0604020202020204" pitchFamily="34" charset="0"/>
              </a:rPr>
              <a:t>Internal: All rights reserved. Distribution within the company, customer and partners</a:t>
            </a:r>
            <a:endParaRPr lang="de-DE" sz="700" err="1">
              <a:solidFill>
                <a:srgbClr val="808080"/>
              </a:solidFill>
              <a:latin typeface="Arial" panose="020B0604020202020204" pitchFamily="34" charset="0"/>
            </a:endParaRPr>
          </a:p>
        </p:txBody>
      </p:sp>
    </p:spTree>
    <p:extLst>
      <p:ext uri="{BB962C8B-B14F-4D97-AF65-F5344CB8AC3E}">
        <p14:creationId xmlns:p14="http://schemas.microsoft.com/office/powerpoint/2010/main" val="1333475953"/>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28" r:id="rId3"/>
    <p:sldLayoutId id="2147483747" r:id="rId4"/>
    <p:sldLayoutId id="2147483748" r:id="rId5"/>
    <p:sldLayoutId id="2147483756" r:id="rId6"/>
    <p:sldLayoutId id="2147483757" r:id="rId7"/>
    <p:sldLayoutId id="2147483731" r:id="rId8"/>
    <p:sldLayoutId id="2147483744" r:id="rId9"/>
    <p:sldLayoutId id="2147483729" r:id="rId10"/>
    <p:sldLayoutId id="2147483730" r:id="rId11"/>
    <p:sldLayoutId id="2147483749" r:id="rId12"/>
    <p:sldLayoutId id="2147483750" r:id="rId13"/>
    <p:sldLayoutId id="2147483758" r:id="rId14"/>
    <p:sldLayoutId id="2147483759" r:id="rId15"/>
    <p:sldLayoutId id="2147483745" r:id="rId16"/>
    <p:sldLayoutId id="2147483746" r:id="rId17"/>
    <p:sldLayoutId id="2147483751" r:id="rId18"/>
    <p:sldLayoutId id="2147483752" r:id="rId19"/>
    <p:sldLayoutId id="2147483753" r:id="rId20"/>
    <p:sldLayoutId id="2147483760" r:id="rId21"/>
    <p:sldLayoutId id="2147483716" r:id="rId22"/>
    <p:sldLayoutId id="2147483754" r:id="rId23"/>
    <p:sldLayoutId id="2147483761" r:id="rId24"/>
    <p:sldLayoutId id="2147483717" r:id="rId25"/>
    <p:sldLayoutId id="2147483718" r:id="rId26"/>
    <p:sldLayoutId id="2147483762" r:id="rId27"/>
    <p:sldLayoutId id="2147483721" r:id="rId28"/>
  </p:sldLayoutIdLst>
  <p:hf hdr="0"/>
  <p:txStyles>
    <p:titleStyle>
      <a:lvl1pPr algn="l" rtl="0" eaLnBrk="1" latinLnBrk="0" hangingPunct="1">
        <a:lnSpc>
          <a:spcPct val="100000"/>
        </a:lnSpc>
        <a:spcBef>
          <a:spcPct val="0"/>
        </a:spcBef>
        <a:spcAft>
          <a:spcPts val="800"/>
        </a:spcAft>
        <a:buNone/>
        <a:defRPr kumimoji="0" sz="2700" b="1" kern="1200">
          <a:solidFill>
            <a:schemeClr val="accent1"/>
          </a:solidFill>
          <a:latin typeface="+mj-lt"/>
          <a:ea typeface="+mj-ea"/>
          <a:cs typeface="+mj-cs"/>
        </a:defRPr>
      </a:lvl1pPr>
    </p:titleStyle>
    <p:bodyStyle>
      <a:lvl1pPr marL="0" indent="0" algn="l" rtl="0" eaLnBrk="1" latinLnBrk="0" hangingPunct="1">
        <a:spcBef>
          <a:spcPts val="600"/>
        </a:spcBef>
        <a:buClr>
          <a:schemeClr val="accent1"/>
        </a:buClr>
        <a:buSzPct val="100000"/>
        <a:buFontTx/>
        <a:buNone/>
        <a:tabLst>
          <a:tab pos="234951" algn="l"/>
        </a:tabLst>
        <a:defRPr kumimoji="0" sz="2000" kern="1200">
          <a:solidFill>
            <a:schemeClr val="tx1"/>
          </a:solidFill>
          <a:latin typeface="+mn-lt"/>
          <a:ea typeface="+mn-ea"/>
          <a:cs typeface="+mn-cs"/>
        </a:defRPr>
      </a:lvl1pPr>
      <a:lvl2pPr marL="216000" indent="-216000" algn="l" rtl="0" eaLnBrk="1" latinLnBrk="0" hangingPunct="1">
        <a:spcBef>
          <a:spcPts val="600"/>
        </a:spcBef>
        <a:buClr>
          <a:schemeClr val="accent1"/>
        </a:buClr>
        <a:buSzPct val="100000"/>
        <a:buFont typeface="Arial"/>
        <a:buChar char="•"/>
        <a:tabLst>
          <a:tab pos="234951" algn="l"/>
        </a:tabLst>
        <a:defRPr kumimoji="0" sz="2000" kern="1200">
          <a:solidFill>
            <a:schemeClr val="tx1"/>
          </a:solidFill>
          <a:latin typeface="+mn-lt"/>
          <a:ea typeface="+mn-ea"/>
          <a:cs typeface="+mn-cs"/>
        </a:defRPr>
      </a:lvl2pPr>
      <a:lvl3pPr marL="432000" indent="-216000" algn="l" rtl="0" eaLnBrk="1" latinLnBrk="0" hangingPunct="1">
        <a:spcBef>
          <a:spcPts val="600"/>
        </a:spcBef>
        <a:buClr>
          <a:schemeClr val="accent1"/>
        </a:buClr>
        <a:buSzPct val="100000"/>
        <a:buFont typeface="Arial"/>
        <a:buChar char="•"/>
        <a:tabLst>
          <a:tab pos="234951" algn="l"/>
        </a:tabLst>
        <a:defRPr kumimoji="0" sz="2000" kern="1200">
          <a:solidFill>
            <a:schemeClr val="tx1"/>
          </a:solidFill>
          <a:latin typeface="+mn-lt"/>
          <a:ea typeface="+mn-ea"/>
          <a:cs typeface="+mn-cs"/>
        </a:defRPr>
      </a:lvl3pPr>
      <a:lvl4pPr marL="648000" indent="-216000" algn="l" rtl="0" eaLnBrk="1" latinLnBrk="0" hangingPunct="1">
        <a:spcBef>
          <a:spcPts val="533"/>
        </a:spcBef>
        <a:buClr>
          <a:schemeClr val="accent1"/>
        </a:buClr>
        <a:buSzPct val="100000"/>
        <a:buFont typeface="Arial"/>
        <a:buChar char="•"/>
        <a:tabLst>
          <a:tab pos="234951" algn="l"/>
        </a:tabLst>
        <a:defRPr kumimoji="0" sz="1700" kern="1200">
          <a:solidFill>
            <a:schemeClr val="tx1"/>
          </a:solidFill>
          <a:latin typeface="+mn-lt"/>
          <a:ea typeface="+mn-ea"/>
          <a:cs typeface="+mn-cs"/>
        </a:defRPr>
      </a:lvl4pPr>
      <a:lvl5pPr marL="864000" indent="-216000" algn="l" rtl="0" eaLnBrk="1" latinLnBrk="0" hangingPunct="1">
        <a:spcBef>
          <a:spcPts val="400"/>
        </a:spcBef>
        <a:buClr>
          <a:schemeClr val="accent2"/>
        </a:buClr>
        <a:buSzPct val="100000"/>
        <a:buFont typeface="Arial"/>
        <a:buChar char="•"/>
        <a:tabLst/>
        <a:defRPr kumimoji="0" sz="1700" kern="1200">
          <a:solidFill>
            <a:schemeClr val="accent2"/>
          </a:solidFill>
          <a:latin typeface="+mn-lt"/>
          <a:ea typeface="+mn-ea"/>
          <a:cs typeface="+mn-cs"/>
        </a:defRPr>
      </a:lvl5pPr>
      <a:lvl6pPr marL="2194560" indent="-243840" algn="l" rtl="0" eaLnBrk="1" latinLnBrk="0" hangingPunct="1">
        <a:spcBef>
          <a:spcPts val="400"/>
        </a:spcBef>
        <a:buClr>
          <a:srgbClr val="9FB8CD">
            <a:shade val="75000"/>
          </a:srgbClr>
        </a:buClr>
        <a:buSzPct val="75000"/>
        <a:buFont typeface="Wingdings 3"/>
        <a:buChar char=""/>
        <a:defRPr kumimoji="0" lang="en-US" sz="2100" kern="1200" smtClean="0">
          <a:solidFill>
            <a:schemeClr val="tx1"/>
          </a:solidFill>
          <a:latin typeface="+mn-lt"/>
          <a:ea typeface="+mn-ea"/>
          <a:cs typeface="+mn-cs"/>
        </a:defRPr>
      </a:lvl6pPr>
      <a:lvl7pPr marL="2438400" indent="-243840" algn="l" rtl="0" eaLnBrk="1" latinLnBrk="0" hangingPunct="1">
        <a:spcBef>
          <a:spcPts val="400"/>
        </a:spcBef>
        <a:buClr>
          <a:srgbClr val="727CA3">
            <a:shade val="75000"/>
          </a:srgbClr>
        </a:buClr>
        <a:buSzPct val="75000"/>
        <a:buFont typeface="Wingdings 3"/>
        <a:buChar char=""/>
        <a:defRPr kumimoji="0" lang="en-US" sz="1900" kern="1200" smtClean="0">
          <a:solidFill>
            <a:schemeClr val="tx1"/>
          </a:solidFill>
          <a:latin typeface="+mn-lt"/>
          <a:ea typeface="+mn-ea"/>
          <a:cs typeface="+mn-cs"/>
        </a:defRPr>
      </a:lvl7pPr>
      <a:lvl8pPr marL="2682239" indent="-243840" algn="l" rtl="0" eaLnBrk="1" latinLnBrk="0" hangingPunct="1">
        <a:spcBef>
          <a:spcPts val="400"/>
        </a:spcBef>
        <a:buClr>
          <a:prstClr val="white">
            <a:shade val="50000"/>
          </a:prstClr>
        </a:buClr>
        <a:buSzPct val="75000"/>
        <a:buFont typeface="Wingdings 3"/>
        <a:buChar char=""/>
        <a:defRPr kumimoji="0" lang="en-US" sz="1900" kern="1200" smtClean="0">
          <a:solidFill>
            <a:schemeClr val="tx1"/>
          </a:solidFill>
          <a:latin typeface="+mn-lt"/>
          <a:ea typeface="+mn-ea"/>
          <a:cs typeface="+mn-cs"/>
        </a:defRPr>
      </a:lvl8pPr>
      <a:lvl9pPr marL="2926080" indent="-243840" algn="l" rtl="0" eaLnBrk="1" latinLnBrk="0" hangingPunct="1">
        <a:spcBef>
          <a:spcPts val="400"/>
        </a:spcBef>
        <a:buClr>
          <a:srgbClr val="9FB8CD"/>
        </a:buClr>
        <a:buSzPct val="75000"/>
        <a:buFont typeface="Wingdings 3"/>
        <a:buChar char=""/>
        <a:defRPr kumimoji="0" lang="en-US" sz="1600" kern="1200" smtClean="0">
          <a:solidFill>
            <a:schemeClr val="tx1"/>
          </a:solidFill>
          <a:latin typeface="+mn-lt"/>
          <a:ea typeface="+mn-ea"/>
          <a:cs typeface="+mn-cs"/>
        </a:defRPr>
      </a:lvl9pPr>
    </p:bodyStyle>
    <p:otherStyle>
      <a:lvl1pPr marL="0" indent="0" algn="l" rtl="0" eaLnBrk="1" latinLnBrk="0" hangingPunct="1">
        <a:spcBef>
          <a:spcPts val="600"/>
        </a:spcBef>
        <a:buClr>
          <a:schemeClr val="accent1"/>
        </a:buClr>
        <a:buSzPct val="100000"/>
        <a:buFontTx/>
        <a:buNone/>
        <a:tabLst>
          <a:tab pos="234951" algn="l"/>
        </a:tabLst>
        <a:defRPr kumimoji="0" sz="2000" kern="1200">
          <a:solidFill>
            <a:schemeClr val="tx1"/>
          </a:solidFill>
          <a:latin typeface="+mn-lt"/>
          <a:ea typeface="+mn-ea"/>
          <a:cs typeface="+mn-cs"/>
        </a:defRPr>
      </a:lvl1pPr>
      <a:lvl2pPr marL="216000" indent="-216000" algn="l" rtl="0" eaLnBrk="1" latinLnBrk="0" hangingPunct="1">
        <a:spcBef>
          <a:spcPts val="600"/>
        </a:spcBef>
        <a:buClr>
          <a:schemeClr val="accent1"/>
        </a:buClr>
        <a:buSzPct val="100000"/>
        <a:buFont typeface="Arial"/>
        <a:buChar char="•"/>
        <a:tabLst>
          <a:tab pos="234951" algn="l"/>
        </a:tabLst>
        <a:defRPr kumimoji="0" sz="2000" kern="1200">
          <a:solidFill>
            <a:schemeClr val="tx1"/>
          </a:solidFill>
          <a:latin typeface="+mn-lt"/>
          <a:ea typeface="+mn-ea"/>
          <a:cs typeface="+mn-cs"/>
        </a:defRPr>
      </a:lvl2pPr>
      <a:lvl3pPr marL="432000" indent="-216000" algn="l" rtl="0" eaLnBrk="1" latinLnBrk="0" hangingPunct="1">
        <a:spcBef>
          <a:spcPts val="600"/>
        </a:spcBef>
        <a:buClr>
          <a:schemeClr val="accent1"/>
        </a:buClr>
        <a:buSzPct val="100000"/>
        <a:buFont typeface="Arial"/>
        <a:buChar char="•"/>
        <a:tabLst>
          <a:tab pos="234951" algn="l"/>
        </a:tabLst>
        <a:defRPr kumimoji="0" sz="2000" kern="1200">
          <a:solidFill>
            <a:schemeClr val="tx1"/>
          </a:solidFill>
          <a:latin typeface="+mn-lt"/>
          <a:ea typeface="+mn-ea"/>
          <a:cs typeface="+mn-cs"/>
        </a:defRPr>
      </a:lvl3pPr>
      <a:lvl4pPr marL="648000" indent="-216000" algn="l" rtl="0" eaLnBrk="1" latinLnBrk="0" hangingPunct="1">
        <a:spcBef>
          <a:spcPts val="533"/>
        </a:spcBef>
        <a:buClr>
          <a:schemeClr val="accent1"/>
        </a:buClr>
        <a:buSzPct val="100000"/>
        <a:buFont typeface="Arial"/>
        <a:buChar char="•"/>
        <a:tabLst>
          <a:tab pos="234951" algn="l"/>
        </a:tabLst>
        <a:defRPr kumimoji="0" sz="1700" kern="1200">
          <a:solidFill>
            <a:schemeClr val="tx1"/>
          </a:solidFill>
          <a:latin typeface="+mn-lt"/>
          <a:ea typeface="+mn-ea"/>
          <a:cs typeface="+mn-cs"/>
        </a:defRPr>
      </a:lvl4pPr>
      <a:lvl5pPr marL="864000" indent="-216000" algn="l" rtl="0" eaLnBrk="1" latinLnBrk="0" hangingPunct="1">
        <a:spcBef>
          <a:spcPts val="400"/>
        </a:spcBef>
        <a:buClr>
          <a:schemeClr val="accent2"/>
        </a:buClr>
        <a:buSzPct val="100000"/>
        <a:buFont typeface="Arial"/>
        <a:buChar char="•"/>
        <a:tabLst/>
        <a:defRPr kumimoji="0" sz="1700" kern="1200">
          <a:solidFill>
            <a:schemeClr val="accent2"/>
          </a:solidFill>
          <a:latin typeface="+mn-lt"/>
          <a:ea typeface="+mn-ea"/>
          <a:cs typeface="+mn-cs"/>
        </a:defRPr>
      </a:lvl5pPr>
      <a:lvl6pPr marL="2194560" indent="-243840" algn="l" rtl="0" eaLnBrk="1" latinLnBrk="0" hangingPunct="1">
        <a:spcBef>
          <a:spcPts val="400"/>
        </a:spcBef>
        <a:buClr>
          <a:srgbClr val="9FB8CD">
            <a:shade val="75000"/>
          </a:srgbClr>
        </a:buClr>
        <a:buSzPct val="75000"/>
        <a:buFont typeface="Wingdings 3"/>
        <a:buChar char=""/>
        <a:defRPr kumimoji="0" lang="en-US" sz="2100" kern="1200" smtClean="0">
          <a:solidFill>
            <a:schemeClr val="tx1"/>
          </a:solidFill>
          <a:latin typeface="+mn-lt"/>
          <a:ea typeface="+mn-ea"/>
          <a:cs typeface="+mn-cs"/>
        </a:defRPr>
      </a:lvl6pPr>
      <a:lvl7pPr marL="2438400" indent="-243840" algn="l" rtl="0" eaLnBrk="1" latinLnBrk="0" hangingPunct="1">
        <a:spcBef>
          <a:spcPts val="400"/>
        </a:spcBef>
        <a:buClr>
          <a:srgbClr val="727CA3">
            <a:shade val="75000"/>
          </a:srgbClr>
        </a:buClr>
        <a:buSzPct val="75000"/>
        <a:buFont typeface="Wingdings 3"/>
        <a:buChar char=""/>
        <a:defRPr kumimoji="0" lang="en-US" sz="1900" kern="1200" smtClean="0">
          <a:solidFill>
            <a:schemeClr val="tx1"/>
          </a:solidFill>
          <a:latin typeface="+mn-lt"/>
          <a:ea typeface="+mn-ea"/>
          <a:cs typeface="+mn-cs"/>
        </a:defRPr>
      </a:lvl7pPr>
      <a:lvl8pPr marL="2682239" indent="-243840" algn="l" rtl="0" eaLnBrk="1" latinLnBrk="0" hangingPunct="1">
        <a:spcBef>
          <a:spcPts val="400"/>
        </a:spcBef>
        <a:buClr>
          <a:prstClr val="white">
            <a:shade val="50000"/>
          </a:prstClr>
        </a:buClr>
        <a:buSzPct val="75000"/>
        <a:buFont typeface="Wingdings 3"/>
        <a:buChar char=""/>
        <a:defRPr kumimoji="0" lang="en-US" sz="1900" kern="1200" smtClean="0">
          <a:solidFill>
            <a:schemeClr val="tx1"/>
          </a:solidFill>
          <a:latin typeface="+mn-lt"/>
          <a:ea typeface="+mn-ea"/>
          <a:cs typeface="+mn-cs"/>
        </a:defRPr>
      </a:lvl8pPr>
      <a:lvl9pPr marL="2926080" indent="-243840" algn="l" rtl="0" eaLnBrk="1" latinLnBrk="0" hangingPunct="1">
        <a:spcBef>
          <a:spcPts val="400"/>
        </a:spcBef>
        <a:buClr>
          <a:srgbClr val="9FB8CD"/>
        </a:buClr>
        <a:buSzPct val="75000"/>
        <a:buFont typeface="Wingdings 3"/>
        <a:buChar char=""/>
        <a:defRPr kumimoji="0" lang="en-US" sz="1600" kern="1200" smtClean="0">
          <a:solidFill>
            <a:schemeClr val="tx1"/>
          </a:solidFill>
          <a:latin typeface="+mn-lt"/>
          <a:ea typeface="+mn-ea"/>
          <a:cs typeface="+mn-cs"/>
        </a:defRPr>
      </a:lvl9pPr>
    </p:otherStyle>
  </p:txStyles>
  <p:extLst>
    <p:ext uri="{27BBF7A9-308A-43DC-89C8-2F10F3537804}">
      <p15:sldGuideLst xmlns:p15="http://schemas.microsoft.com/office/powerpoint/2012/main">
        <p15:guide id="2" pos="203">
          <p15:clr>
            <a:srgbClr val="F26B43"/>
          </p15:clr>
        </p15:guide>
        <p15:guide id="3" pos="7477">
          <p15:clr>
            <a:srgbClr val="F26B43"/>
          </p15:clr>
        </p15:guide>
        <p15:guide id="5" orient="horz" pos="961">
          <p15:clr>
            <a:srgbClr val="F26B43"/>
          </p15:clr>
        </p15:guide>
        <p15:guide id="6" orient="horz" pos="3974">
          <p15:clr>
            <a:srgbClr val="F26B43"/>
          </p15:clr>
        </p15:guide>
        <p15:guide id="7" orient="horz" pos="2636" userDrawn="1">
          <p15:clr>
            <a:srgbClr val="F26B43"/>
          </p15:clr>
        </p15:guide>
        <p15:guide id="8" pos="4748" userDrawn="1">
          <p15:clr>
            <a:srgbClr val="F26B43"/>
          </p15:clr>
        </p15:guide>
        <p15:guide id="9" pos="2934"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487FB822-EA4E-4083-ADE6-7F457880C402}"/>
              </a:ext>
            </a:extLst>
          </p:cNvPr>
          <p:cNvGraphicFramePr>
            <a:graphicFrameLocks noChangeAspect="1"/>
          </p:cNvGraphicFramePr>
          <p:nvPr userDrawn="1">
            <p:custDataLst>
              <p:tags r:id="rId29"/>
            </p:custDataLst>
            <p:extLst>
              <p:ext uri="{D42A27DB-BD31-4B8C-83A1-F6EECF244321}">
                <p14:modId xmlns:p14="http://schemas.microsoft.com/office/powerpoint/2010/main" val="24449197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84" name="think-cell Folie" r:id="rId31" imgW="354" imgH="354" progId="TCLayout.ActiveDocument.1">
                  <p:embed/>
                </p:oleObj>
              </mc:Choice>
              <mc:Fallback>
                <p:oleObj name="think-cell Folie" r:id="rId31" imgW="354" imgH="354" progId="TCLayout.ActiveDocument.1">
                  <p:embed/>
                  <p:pic>
                    <p:nvPicPr>
                      <p:cNvPr id="4" name="Objekt 3" hidden="1">
                        <a:extLst>
                          <a:ext uri="{FF2B5EF4-FFF2-40B4-BE49-F238E27FC236}">
                            <a16:creationId xmlns:a16="http://schemas.microsoft.com/office/drawing/2014/main" id="{487FB822-EA4E-4083-ADE6-7F457880C402}"/>
                          </a:ext>
                        </a:extLst>
                      </p:cNvPr>
                      <p:cNvPicPr/>
                      <p:nvPr/>
                    </p:nvPicPr>
                    <p:blipFill>
                      <a:blip r:embed="rId32"/>
                      <a:stretch>
                        <a:fillRect/>
                      </a:stretch>
                    </p:blipFill>
                    <p:spPr>
                      <a:xfrm>
                        <a:off x="1588" y="1588"/>
                        <a:ext cx="1588" cy="1588"/>
                      </a:xfrm>
                      <a:prstGeom prst="rect">
                        <a:avLst/>
                      </a:prstGeom>
                    </p:spPr>
                  </p:pic>
                </p:oleObj>
              </mc:Fallback>
            </mc:AlternateContent>
          </a:graphicData>
        </a:graphic>
      </p:graphicFrame>
      <p:sp>
        <p:nvSpPr>
          <p:cNvPr id="22" name="Titelplatzhalter 21"/>
          <p:cNvSpPr>
            <a:spLocks noGrp="1"/>
          </p:cNvSpPr>
          <p:nvPr>
            <p:ph type="title"/>
          </p:nvPr>
        </p:nvSpPr>
        <p:spPr>
          <a:xfrm>
            <a:off x="324000" y="539600"/>
            <a:ext cx="9697138" cy="861319"/>
          </a:xfrm>
          <a:prstGeom prst="rect">
            <a:avLst/>
          </a:prstGeom>
        </p:spPr>
        <p:txBody>
          <a:bodyPr vert="horz" lIns="0" tIns="0" rIns="0" bIns="0" anchor="t" anchorCtr="0">
            <a:noAutofit/>
          </a:bodyPr>
          <a:lstStyle/>
          <a:p>
            <a:r>
              <a:rPr kumimoji="0" lang="de-DE"/>
              <a:t>Titelmasterformat durch Klicken bearbeiten</a:t>
            </a:r>
            <a:endParaRPr kumimoji="0" lang="en-US"/>
          </a:p>
        </p:txBody>
      </p:sp>
      <p:sp>
        <p:nvSpPr>
          <p:cNvPr id="12" name="Textplatzhalter 11"/>
          <p:cNvSpPr>
            <a:spLocks noGrp="1"/>
          </p:cNvSpPr>
          <p:nvPr>
            <p:ph type="body" idx="1"/>
          </p:nvPr>
        </p:nvSpPr>
        <p:spPr>
          <a:xfrm>
            <a:off x="324000" y="1526078"/>
            <a:ext cx="11545588" cy="4783242"/>
          </a:xfrm>
          <a:prstGeom prst="rect">
            <a:avLst/>
          </a:prstGeom>
        </p:spPr>
        <p:txBody>
          <a:bodyPr vert="horz" lIns="0" tIns="0" rIns="0" bIns="0" rtlCol="0">
            <a:no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cxnSp>
        <p:nvCxnSpPr>
          <p:cNvPr id="26" name="Gerade Verbindung 25"/>
          <p:cNvCxnSpPr/>
          <p:nvPr>
            <p:custDataLst>
              <p:tags r:id="rId30"/>
            </p:custDataLst>
          </p:nvPr>
        </p:nvCxnSpPr>
        <p:spPr>
          <a:xfrm flipV="1">
            <a:off x="1" y="6381582"/>
            <a:ext cx="12195175" cy="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Datumsplatzhalter 9"/>
          <p:cNvSpPr>
            <a:spLocks noGrp="1"/>
          </p:cNvSpPr>
          <p:nvPr>
            <p:ph type="dt" sz="half" idx="2"/>
          </p:nvPr>
        </p:nvSpPr>
        <p:spPr>
          <a:xfrm>
            <a:off x="324001" y="6381579"/>
            <a:ext cx="9247794" cy="217418"/>
          </a:xfrm>
          <a:prstGeom prst="rect">
            <a:avLst/>
          </a:prstGeom>
        </p:spPr>
        <p:txBody>
          <a:bodyPr vert="horz" lIns="0" tIns="0" rIns="0" bIns="0" rtlCol="0" anchor="ctr"/>
          <a:lstStyle>
            <a:lvl1pPr algn="l">
              <a:defRPr lang="de-DE" sz="800" kern="1200" smtClean="0">
                <a:solidFill>
                  <a:schemeClr val="accent2"/>
                </a:solidFill>
                <a:latin typeface="+mn-lt"/>
                <a:ea typeface="+mn-ea"/>
                <a:cs typeface="+mn-cs"/>
              </a:defRPr>
            </a:lvl1pPr>
          </a:lstStyle>
          <a:p>
            <a:r>
              <a:rPr lang="de-DE"/>
              <a:t>07.10.2022 | Workshop DAR | Mackuth, Buchner, Hasslbauer, Schmideder</a:t>
            </a:r>
            <a:endParaRPr lang="en-US"/>
          </a:p>
        </p:txBody>
      </p:sp>
      <p:sp>
        <p:nvSpPr>
          <p:cNvPr id="13" name="Foliennummernplatzhalter 22"/>
          <p:cNvSpPr>
            <a:spLocks noGrp="1"/>
          </p:cNvSpPr>
          <p:nvPr>
            <p:ph type="sldNum" sz="quarter" idx="4"/>
          </p:nvPr>
        </p:nvSpPr>
        <p:spPr>
          <a:xfrm>
            <a:off x="11245980" y="6506742"/>
            <a:ext cx="623608" cy="215979"/>
          </a:xfrm>
          <a:prstGeom prst="rect">
            <a:avLst/>
          </a:prstGeom>
        </p:spPr>
        <p:txBody>
          <a:bodyPr vert="horz" lIns="0" tIns="0" rIns="0" bIns="0" anchor="b"/>
          <a:lstStyle>
            <a:lvl1pPr algn="r" eaLnBrk="1" latinLnBrk="0" hangingPunct="1">
              <a:defRPr kumimoji="0" sz="800" b="1">
                <a:solidFill>
                  <a:schemeClr val="accent2"/>
                </a:solidFill>
              </a:defRPr>
            </a:lvl1pPr>
          </a:lstStyle>
          <a:p>
            <a:fld id="{173FEA60-B56A-DE49-B4F9-939AB62E9280}" type="slidenum">
              <a:rPr lang="de-DE" smtClean="0"/>
              <a:pPr/>
              <a:t>‹Nr.›</a:t>
            </a:fld>
            <a:endParaRPr lang="de-DE"/>
          </a:p>
        </p:txBody>
      </p:sp>
      <p:sp>
        <p:nvSpPr>
          <p:cNvPr id="16" name="Fußzeilenplatzhalter 4"/>
          <p:cNvSpPr>
            <a:spLocks noGrp="1"/>
          </p:cNvSpPr>
          <p:nvPr>
            <p:ph type="ftr" sz="quarter" idx="3"/>
          </p:nvPr>
        </p:nvSpPr>
        <p:spPr>
          <a:xfrm>
            <a:off x="324001" y="6614732"/>
            <a:ext cx="9247793" cy="166777"/>
          </a:xfrm>
          <a:prstGeom prst="rect">
            <a:avLst/>
          </a:prstGeom>
        </p:spPr>
        <p:txBody>
          <a:bodyPr lIns="0" tIns="60972" rIns="121944" bIns="60972" anchor="b" anchorCtr="0"/>
          <a:lstStyle>
            <a:lvl1pPr>
              <a:defRPr sz="800">
                <a:solidFill>
                  <a:schemeClr val="accent2"/>
                </a:solidFill>
              </a:defRPr>
            </a:lvl1pPr>
          </a:lstStyle>
          <a:p>
            <a:endParaRPr lang="de-DE"/>
          </a:p>
        </p:txBody>
      </p:sp>
      <p:pic>
        <p:nvPicPr>
          <p:cNvPr id="10" name="Bild 20" descr="DRX_LO1407_RGB_RZ.eps"/>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10573588" y="324000"/>
            <a:ext cx="1296000" cy="550657"/>
          </a:xfrm>
          <a:prstGeom prst="rect">
            <a:avLst/>
          </a:prstGeom>
        </p:spPr>
      </p:pic>
      <p:sp>
        <p:nvSpPr>
          <p:cNvPr id="2" name="MSIPCMContentMarking" descr="{&quot;HashCode&quot;:852612945,&quot;Placement&quot;:&quot;Footer&quot;,&quot;Top&quot;:524.1047,&quot;Left&quot;:0.0,&quot;SlideWidth&quot;:960,&quot;SlideHeight&quot;:540}">
            <a:extLst>
              <a:ext uri="{FF2B5EF4-FFF2-40B4-BE49-F238E27FC236}">
                <a16:creationId xmlns:a16="http://schemas.microsoft.com/office/drawing/2014/main" id="{6A653871-26BA-43C6-B7B5-0FF1A852E9AE}"/>
              </a:ext>
            </a:extLst>
          </p:cNvPr>
          <p:cNvSpPr txBox="1"/>
          <p:nvPr userDrawn="1"/>
        </p:nvSpPr>
        <p:spPr>
          <a:xfrm>
            <a:off x="0" y="6656129"/>
            <a:ext cx="3583963" cy="201870"/>
          </a:xfrm>
          <a:prstGeom prst="rect">
            <a:avLst/>
          </a:prstGeom>
          <a:noFill/>
        </p:spPr>
        <p:txBody>
          <a:bodyPr vert="horz" wrap="square" lIns="0" tIns="0" rIns="0" bIns="0" rtlCol="0" anchor="ctr" anchorCtr="1">
            <a:spAutoFit/>
          </a:bodyPr>
          <a:lstStyle/>
          <a:p>
            <a:pPr algn="l">
              <a:spcBef>
                <a:spcPts val="0"/>
              </a:spcBef>
              <a:spcAft>
                <a:spcPts val="0"/>
              </a:spcAft>
            </a:pPr>
            <a:r>
              <a:rPr lang="en-US" sz="700">
                <a:solidFill>
                  <a:srgbClr val="808080"/>
                </a:solidFill>
                <a:latin typeface="Arial" panose="020B0604020202020204" pitchFamily="34" charset="0"/>
              </a:rPr>
              <a:t>Internal: All rights reserved. Distribution within the company, customer and partners</a:t>
            </a:r>
            <a:endParaRPr lang="de-DE" sz="700" err="1">
              <a:solidFill>
                <a:srgbClr val="808080"/>
              </a:solidFill>
              <a:latin typeface="Arial" panose="020B0604020202020204" pitchFamily="34" charset="0"/>
            </a:endParaRPr>
          </a:p>
        </p:txBody>
      </p:sp>
    </p:spTree>
    <p:extLst>
      <p:ext uri="{BB962C8B-B14F-4D97-AF65-F5344CB8AC3E}">
        <p14:creationId xmlns:p14="http://schemas.microsoft.com/office/powerpoint/2010/main" val="4115867787"/>
      </p:ext>
    </p:extLst>
  </p:cSld>
  <p:clrMap bg1="lt1" tx1="dk1" bg2="lt2" tx2="dk2" accent1="accent1" accent2="accent2" accent3="accent3" accent4="accent4" accent5="accent5" accent6="accent6" hlink="hlink" folHlink="folHlink"/>
  <p:sldLayoutIdLst>
    <p:sldLayoutId id="2147484158" r:id="rId1"/>
    <p:sldLayoutId id="2147484159" r:id="rId2"/>
    <p:sldLayoutId id="2147484160" r:id="rId3"/>
    <p:sldLayoutId id="2147484161" r:id="rId4"/>
    <p:sldLayoutId id="2147484162" r:id="rId5"/>
    <p:sldLayoutId id="2147484163" r:id="rId6"/>
    <p:sldLayoutId id="2147484164" r:id="rId7"/>
    <p:sldLayoutId id="2147484165" r:id="rId8"/>
    <p:sldLayoutId id="2147484166" r:id="rId9"/>
    <p:sldLayoutId id="2147484167" r:id="rId10"/>
    <p:sldLayoutId id="2147484168" r:id="rId11"/>
    <p:sldLayoutId id="2147484169" r:id="rId12"/>
    <p:sldLayoutId id="2147484170" r:id="rId13"/>
    <p:sldLayoutId id="2147484171" r:id="rId14"/>
    <p:sldLayoutId id="2147484172" r:id="rId15"/>
    <p:sldLayoutId id="2147484173" r:id="rId16"/>
    <p:sldLayoutId id="2147484174" r:id="rId17"/>
    <p:sldLayoutId id="2147484175" r:id="rId18"/>
    <p:sldLayoutId id="2147484176" r:id="rId19"/>
    <p:sldLayoutId id="2147484177" r:id="rId20"/>
    <p:sldLayoutId id="2147484178" r:id="rId21"/>
    <p:sldLayoutId id="2147484179" r:id="rId22"/>
    <p:sldLayoutId id="2147484180" r:id="rId23"/>
    <p:sldLayoutId id="2147484181" r:id="rId24"/>
    <p:sldLayoutId id="2147484182" r:id="rId25"/>
    <p:sldLayoutId id="2147484183" r:id="rId26"/>
  </p:sldLayoutIdLst>
  <p:hf hdr="0"/>
  <p:txStyles>
    <p:titleStyle>
      <a:lvl1pPr algn="l" rtl="0" eaLnBrk="1" latinLnBrk="0" hangingPunct="1">
        <a:lnSpc>
          <a:spcPct val="100000"/>
        </a:lnSpc>
        <a:spcBef>
          <a:spcPct val="0"/>
        </a:spcBef>
        <a:spcAft>
          <a:spcPts val="800"/>
        </a:spcAft>
        <a:buNone/>
        <a:defRPr kumimoji="0" sz="2699" b="1" kern="1200">
          <a:solidFill>
            <a:schemeClr val="accent1"/>
          </a:solidFill>
          <a:latin typeface="+mj-lt"/>
          <a:ea typeface="+mj-ea"/>
          <a:cs typeface="+mj-cs"/>
        </a:defRPr>
      </a:lvl1pPr>
    </p:titleStyle>
    <p:bodyStyle>
      <a:lvl1pPr marL="0" indent="0" algn="l" rtl="0" eaLnBrk="1" latinLnBrk="0" hangingPunct="1">
        <a:spcBef>
          <a:spcPts val="600"/>
        </a:spcBef>
        <a:buClr>
          <a:schemeClr val="accent1"/>
        </a:buClr>
        <a:buSzPct val="100000"/>
        <a:buFontTx/>
        <a:buNone/>
        <a:tabLst>
          <a:tab pos="234951" algn="l"/>
        </a:tabLst>
        <a:defRPr kumimoji="0" sz="2000" kern="1200">
          <a:solidFill>
            <a:schemeClr val="tx1"/>
          </a:solidFill>
          <a:latin typeface="+mn-lt"/>
          <a:ea typeface="+mn-ea"/>
          <a:cs typeface="+mn-cs"/>
        </a:defRPr>
      </a:lvl1pPr>
      <a:lvl2pPr marL="216000" indent="-216000" algn="l" rtl="0" eaLnBrk="1" latinLnBrk="0" hangingPunct="1">
        <a:spcBef>
          <a:spcPts val="600"/>
        </a:spcBef>
        <a:buClr>
          <a:schemeClr val="accent1"/>
        </a:buClr>
        <a:buSzPct val="100000"/>
        <a:buFont typeface="Arial"/>
        <a:buChar char="•"/>
        <a:tabLst>
          <a:tab pos="234951" algn="l"/>
        </a:tabLst>
        <a:defRPr kumimoji="0" sz="2000" kern="1200">
          <a:solidFill>
            <a:schemeClr val="tx1"/>
          </a:solidFill>
          <a:latin typeface="+mn-lt"/>
          <a:ea typeface="+mn-ea"/>
          <a:cs typeface="+mn-cs"/>
        </a:defRPr>
      </a:lvl2pPr>
      <a:lvl3pPr marL="432000" indent="-216000" algn="l" rtl="0" eaLnBrk="1" latinLnBrk="0" hangingPunct="1">
        <a:spcBef>
          <a:spcPts val="600"/>
        </a:spcBef>
        <a:buClr>
          <a:schemeClr val="accent1"/>
        </a:buClr>
        <a:buSzPct val="100000"/>
        <a:buFont typeface="Arial"/>
        <a:buChar char="•"/>
        <a:tabLst>
          <a:tab pos="234951" algn="l"/>
        </a:tabLst>
        <a:defRPr kumimoji="0" sz="2000" kern="1200">
          <a:solidFill>
            <a:schemeClr val="tx1"/>
          </a:solidFill>
          <a:latin typeface="+mn-lt"/>
          <a:ea typeface="+mn-ea"/>
          <a:cs typeface="+mn-cs"/>
        </a:defRPr>
      </a:lvl3pPr>
      <a:lvl4pPr marL="648000" indent="-216000" algn="l" rtl="0" eaLnBrk="1" latinLnBrk="0" hangingPunct="1">
        <a:spcBef>
          <a:spcPts val="533"/>
        </a:spcBef>
        <a:buClr>
          <a:schemeClr val="accent1"/>
        </a:buClr>
        <a:buSzPct val="100000"/>
        <a:buFont typeface="Arial"/>
        <a:buChar char="•"/>
        <a:tabLst>
          <a:tab pos="234951" algn="l"/>
        </a:tabLst>
        <a:defRPr kumimoji="0" sz="1700" kern="1200">
          <a:solidFill>
            <a:schemeClr val="tx1"/>
          </a:solidFill>
          <a:latin typeface="+mn-lt"/>
          <a:ea typeface="+mn-ea"/>
          <a:cs typeface="+mn-cs"/>
        </a:defRPr>
      </a:lvl4pPr>
      <a:lvl5pPr marL="864000" indent="-216000" algn="l" rtl="0" eaLnBrk="1" latinLnBrk="0" hangingPunct="1">
        <a:spcBef>
          <a:spcPts val="400"/>
        </a:spcBef>
        <a:buClr>
          <a:schemeClr val="accent2"/>
        </a:buClr>
        <a:buSzPct val="100000"/>
        <a:buFont typeface="Arial"/>
        <a:buChar char="•"/>
        <a:tabLst/>
        <a:defRPr kumimoji="0" sz="1700" kern="1200">
          <a:solidFill>
            <a:schemeClr val="accent2"/>
          </a:solidFill>
          <a:latin typeface="+mn-lt"/>
          <a:ea typeface="+mn-ea"/>
          <a:cs typeface="+mn-cs"/>
        </a:defRPr>
      </a:lvl5pPr>
      <a:lvl6pPr marL="2194560" indent="-243840" algn="l" rtl="0" eaLnBrk="1" latinLnBrk="0" hangingPunct="1">
        <a:spcBef>
          <a:spcPts val="400"/>
        </a:spcBef>
        <a:buClr>
          <a:srgbClr val="9FB8CD">
            <a:shade val="75000"/>
          </a:srgbClr>
        </a:buClr>
        <a:buSzPct val="75000"/>
        <a:buFont typeface="Wingdings 3"/>
        <a:buChar char=""/>
        <a:defRPr kumimoji="0" lang="en-US" sz="2100" kern="1200" smtClean="0">
          <a:solidFill>
            <a:schemeClr val="tx1"/>
          </a:solidFill>
          <a:latin typeface="+mn-lt"/>
          <a:ea typeface="+mn-ea"/>
          <a:cs typeface="+mn-cs"/>
        </a:defRPr>
      </a:lvl6pPr>
      <a:lvl7pPr marL="2438400" indent="-243840" algn="l" rtl="0" eaLnBrk="1" latinLnBrk="0" hangingPunct="1">
        <a:spcBef>
          <a:spcPts val="400"/>
        </a:spcBef>
        <a:buClr>
          <a:srgbClr val="727CA3">
            <a:shade val="75000"/>
          </a:srgbClr>
        </a:buClr>
        <a:buSzPct val="75000"/>
        <a:buFont typeface="Wingdings 3"/>
        <a:buChar char=""/>
        <a:defRPr kumimoji="0" lang="en-US" sz="1900" kern="1200" smtClean="0">
          <a:solidFill>
            <a:schemeClr val="tx1"/>
          </a:solidFill>
          <a:latin typeface="+mn-lt"/>
          <a:ea typeface="+mn-ea"/>
          <a:cs typeface="+mn-cs"/>
        </a:defRPr>
      </a:lvl7pPr>
      <a:lvl8pPr marL="2682239" indent="-243840" algn="l" rtl="0" eaLnBrk="1" latinLnBrk="0" hangingPunct="1">
        <a:spcBef>
          <a:spcPts val="400"/>
        </a:spcBef>
        <a:buClr>
          <a:prstClr val="white">
            <a:shade val="50000"/>
          </a:prstClr>
        </a:buClr>
        <a:buSzPct val="75000"/>
        <a:buFont typeface="Wingdings 3"/>
        <a:buChar char=""/>
        <a:defRPr kumimoji="0" lang="en-US" sz="1900" kern="1200" smtClean="0">
          <a:solidFill>
            <a:schemeClr val="tx1"/>
          </a:solidFill>
          <a:latin typeface="+mn-lt"/>
          <a:ea typeface="+mn-ea"/>
          <a:cs typeface="+mn-cs"/>
        </a:defRPr>
      </a:lvl8pPr>
      <a:lvl9pPr marL="2926080" indent="-243840" algn="l" rtl="0" eaLnBrk="1" latinLnBrk="0" hangingPunct="1">
        <a:spcBef>
          <a:spcPts val="400"/>
        </a:spcBef>
        <a:buClr>
          <a:srgbClr val="9FB8CD"/>
        </a:buClr>
        <a:buSzPct val="75000"/>
        <a:buFont typeface="Wingdings 3"/>
        <a:buChar char=""/>
        <a:defRPr kumimoji="0" lang="en-US" sz="1600" kern="1200" smtClean="0">
          <a:solidFill>
            <a:schemeClr val="tx1"/>
          </a:solidFill>
          <a:latin typeface="+mn-lt"/>
          <a:ea typeface="+mn-ea"/>
          <a:cs typeface="+mn-cs"/>
        </a:defRPr>
      </a:lvl9pPr>
    </p:bodyStyle>
    <p:otherStyle>
      <a:lvl1pPr marL="0" indent="0" algn="l" rtl="0" eaLnBrk="1" latinLnBrk="0" hangingPunct="1">
        <a:spcBef>
          <a:spcPts val="600"/>
        </a:spcBef>
        <a:buClr>
          <a:schemeClr val="accent1"/>
        </a:buClr>
        <a:buSzPct val="100000"/>
        <a:buFontTx/>
        <a:buNone/>
        <a:tabLst>
          <a:tab pos="234951" algn="l"/>
        </a:tabLst>
        <a:defRPr kumimoji="0" sz="2000" kern="1200">
          <a:solidFill>
            <a:schemeClr val="tx1"/>
          </a:solidFill>
          <a:latin typeface="+mn-lt"/>
          <a:ea typeface="+mn-ea"/>
          <a:cs typeface="+mn-cs"/>
        </a:defRPr>
      </a:lvl1pPr>
      <a:lvl2pPr marL="216000" indent="-216000" algn="l" rtl="0" eaLnBrk="1" latinLnBrk="0" hangingPunct="1">
        <a:spcBef>
          <a:spcPts val="600"/>
        </a:spcBef>
        <a:buClr>
          <a:schemeClr val="accent1"/>
        </a:buClr>
        <a:buSzPct val="100000"/>
        <a:buFont typeface="Arial"/>
        <a:buChar char="•"/>
        <a:tabLst>
          <a:tab pos="234951" algn="l"/>
        </a:tabLst>
        <a:defRPr kumimoji="0" sz="2000" kern="1200">
          <a:solidFill>
            <a:schemeClr val="tx1"/>
          </a:solidFill>
          <a:latin typeface="+mn-lt"/>
          <a:ea typeface="+mn-ea"/>
          <a:cs typeface="+mn-cs"/>
        </a:defRPr>
      </a:lvl2pPr>
      <a:lvl3pPr marL="432000" indent="-216000" algn="l" rtl="0" eaLnBrk="1" latinLnBrk="0" hangingPunct="1">
        <a:spcBef>
          <a:spcPts val="600"/>
        </a:spcBef>
        <a:buClr>
          <a:schemeClr val="accent1"/>
        </a:buClr>
        <a:buSzPct val="100000"/>
        <a:buFont typeface="Arial"/>
        <a:buChar char="•"/>
        <a:tabLst>
          <a:tab pos="234951" algn="l"/>
        </a:tabLst>
        <a:defRPr kumimoji="0" sz="2000" kern="1200">
          <a:solidFill>
            <a:schemeClr val="tx1"/>
          </a:solidFill>
          <a:latin typeface="+mn-lt"/>
          <a:ea typeface="+mn-ea"/>
          <a:cs typeface="+mn-cs"/>
        </a:defRPr>
      </a:lvl3pPr>
      <a:lvl4pPr marL="648000" indent="-216000" algn="l" rtl="0" eaLnBrk="1" latinLnBrk="0" hangingPunct="1">
        <a:spcBef>
          <a:spcPts val="533"/>
        </a:spcBef>
        <a:buClr>
          <a:schemeClr val="accent1"/>
        </a:buClr>
        <a:buSzPct val="100000"/>
        <a:buFont typeface="Arial"/>
        <a:buChar char="•"/>
        <a:tabLst>
          <a:tab pos="234951" algn="l"/>
        </a:tabLst>
        <a:defRPr kumimoji="0" sz="1700" kern="1200">
          <a:solidFill>
            <a:schemeClr val="tx1"/>
          </a:solidFill>
          <a:latin typeface="+mn-lt"/>
          <a:ea typeface="+mn-ea"/>
          <a:cs typeface="+mn-cs"/>
        </a:defRPr>
      </a:lvl4pPr>
      <a:lvl5pPr marL="864000" indent="-216000" algn="l" rtl="0" eaLnBrk="1" latinLnBrk="0" hangingPunct="1">
        <a:spcBef>
          <a:spcPts val="400"/>
        </a:spcBef>
        <a:buClr>
          <a:schemeClr val="accent2"/>
        </a:buClr>
        <a:buSzPct val="100000"/>
        <a:buFont typeface="Arial"/>
        <a:buChar char="•"/>
        <a:tabLst/>
        <a:defRPr kumimoji="0" sz="1700" kern="1200">
          <a:solidFill>
            <a:schemeClr val="accent2"/>
          </a:solidFill>
          <a:latin typeface="+mn-lt"/>
          <a:ea typeface="+mn-ea"/>
          <a:cs typeface="+mn-cs"/>
        </a:defRPr>
      </a:lvl5pPr>
      <a:lvl6pPr marL="2194560" indent="-243840" algn="l" rtl="0" eaLnBrk="1" latinLnBrk="0" hangingPunct="1">
        <a:spcBef>
          <a:spcPts val="400"/>
        </a:spcBef>
        <a:buClr>
          <a:srgbClr val="9FB8CD">
            <a:shade val="75000"/>
          </a:srgbClr>
        </a:buClr>
        <a:buSzPct val="75000"/>
        <a:buFont typeface="Wingdings 3"/>
        <a:buChar char=""/>
        <a:defRPr kumimoji="0" lang="en-US" sz="2100" kern="1200" smtClean="0">
          <a:solidFill>
            <a:schemeClr val="tx1"/>
          </a:solidFill>
          <a:latin typeface="+mn-lt"/>
          <a:ea typeface="+mn-ea"/>
          <a:cs typeface="+mn-cs"/>
        </a:defRPr>
      </a:lvl6pPr>
      <a:lvl7pPr marL="2438400" indent="-243840" algn="l" rtl="0" eaLnBrk="1" latinLnBrk="0" hangingPunct="1">
        <a:spcBef>
          <a:spcPts val="400"/>
        </a:spcBef>
        <a:buClr>
          <a:srgbClr val="727CA3">
            <a:shade val="75000"/>
          </a:srgbClr>
        </a:buClr>
        <a:buSzPct val="75000"/>
        <a:buFont typeface="Wingdings 3"/>
        <a:buChar char=""/>
        <a:defRPr kumimoji="0" lang="en-US" sz="1900" kern="1200" smtClean="0">
          <a:solidFill>
            <a:schemeClr val="tx1"/>
          </a:solidFill>
          <a:latin typeface="+mn-lt"/>
          <a:ea typeface="+mn-ea"/>
          <a:cs typeface="+mn-cs"/>
        </a:defRPr>
      </a:lvl7pPr>
      <a:lvl8pPr marL="2682239" indent="-243840" algn="l" rtl="0" eaLnBrk="1" latinLnBrk="0" hangingPunct="1">
        <a:spcBef>
          <a:spcPts val="400"/>
        </a:spcBef>
        <a:buClr>
          <a:prstClr val="white">
            <a:shade val="50000"/>
          </a:prstClr>
        </a:buClr>
        <a:buSzPct val="75000"/>
        <a:buFont typeface="Wingdings 3"/>
        <a:buChar char=""/>
        <a:defRPr kumimoji="0" lang="en-US" sz="1900" kern="1200" smtClean="0">
          <a:solidFill>
            <a:schemeClr val="tx1"/>
          </a:solidFill>
          <a:latin typeface="+mn-lt"/>
          <a:ea typeface="+mn-ea"/>
          <a:cs typeface="+mn-cs"/>
        </a:defRPr>
      </a:lvl8pPr>
      <a:lvl9pPr marL="2926080" indent="-243840" algn="l" rtl="0" eaLnBrk="1" latinLnBrk="0" hangingPunct="1">
        <a:spcBef>
          <a:spcPts val="400"/>
        </a:spcBef>
        <a:buClr>
          <a:srgbClr val="9FB8CD"/>
        </a:buClr>
        <a:buSzPct val="75000"/>
        <a:buFont typeface="Wingdings 3"/>
        <a:buChar char=""/>
        <a:defRPr kumimoji="0" lang="en-US" sz="1600" kern="1200" smtClean="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8">
          <p15:clr>
            <a:srgbClr val="F26B43"/>
          </p15:clr>
        </p15:guide>
        <p15:guide id="2" pos="203">
          <p15:clr>
            <a:srgbClr val="F26B43"/>
          </p15:clr>
        </p15:guide>
        <p15:guide id="3" pos="7477">
          <p15:clr>
            <a:srgbClr val="F26B43"/>
          </p15:clr>
        </p15:guide>
        <p15:guide id="4" orient="horz" pos="883">
          <p15:clr>
            <a:srgbClr val="F26B43"/>
          </p15:clr>
        </p15:guide>
        <p15:guide id="5" orient="horz" pos="961">
          <p15:clr>
            <a:srgbClr val="F26B43"/>
          </p15:clr>
        </p15:guide>
        <p15:guide id="6" orient="horz" pos="3974">
          <p15:clr>
            <a:srgbClr val="F26B43"/>
          </p15:clr>
        </p15:guide>
        <p15:guide id="7" orient="horz" pos="2636">
          <p15:clr>
            <a:srgbClr val="F26B43"/>
          </p15:clr>
        </p15:guide>
        <p15:guide id="8" pos="4748">
          <p15:clr>
            <a:srgbClr val="F26B43"/>
          </p15:clr>
        </p15:guide>
        <p15:guide id="9" pos="2934">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B8873E5D-3D0A-4D55-AA4F-9DAC58D5B1B8}"/>
              </a:ext>
            </a:extLst>
          </p:cNvPr>
          <p:cNvGraphicFramePr>
            <a:graphicFrameLocks noChangeAspect="1"/>
          </p:cNvGraphicFramePr>
          <p:nvPr userDrawn="1">
            <p:custDataLst>
              <p:tags r:id="rId29"/>
            </p:custDataLst>
            <p:extLst>
              <p:ext uri="{D42A27DB-BD31-4B8C-83A1-F6EECF244321}">
                <p14:modId xmlns:p14="http://schemas.microsoft.com/office/powerpoint/2010/main" val="5180613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08" name="think-cell Folie" r:id="rId31" imgW="425" imgH="424" progId="TCLayout.ActiveDocument.1">
                  <p:embed/>
                </p:oleObj>
              </mc:Choice>
              <mc:Fallback>
                <p:oleObj name="think-cell Folie" r:id="rId31" imgW="425" imgH="424" progId="TCLayout.ActiveDocument.1">
                  <p:embed/>
                  <p:pic>
                    <p:nvPicPr>
                      <p:cNvPr id="3" name="Objekt 2" hidden="1">
                        <a:extLst>
                          <a:ext uri="{FF2B5EF4-FFF2-40B4-BE49-F238E27FC236}">
                            <a16:creationId xmlns:a16="http://schemas.microsoft.com/office/drawing/2014/main" id="{B8873E5D-3D0A-4D55-AA4F-9DAC58D5B1B8}"/>
                          </a:ext>
                        </a:extLst>
                      </p:cNvPr>
                      <p:cNvPicPr/>
                      <p:nvPr/>
                    </p:nvPicPr>
                    <p:blipFill>
                      <a:blip r:embed="rId32"/>
                      <a:stretch>
                        <a:fillRect/>
                      </a:stretch>
                    </p:blipFill>
                    <p:spPr>
                      <a:xfrm>
                        <a:off x="1588" y="1588"/>
                        <a:ext cx="1588" cy="1588"/>
                      </a:xfrm>
                      <a:prstGeom prst="rect">
                        <a:avLst/>
                      </a:prstGeom>
                    </p:spPr>
                  </p:pic>
                </p:oleObj>
              </mc:Fallback>
            </mc:AlternateContent>
          </a:graphicData>
        </a:graphic>
      </p:graphicFrame>
      <p:sp>
        <p:nvSpPr>
          <p:cNvPr id="22" name="Titelplatzhalter 21"/>
          <p:cNvSpPr>
            <a:spLocks noGrp="1"/>
          </p:cNvSpPr>
          <p:nvPr>
            <p:ph type="title"/>
          </p:nvPr>
        </p:nvSpPr>
        <p:spPr>
          <a:xfrm>
            <a:off x="324000" y="539600"/>
            <a:ext cx="9697138" cy="861319"/>
          </a:xfrm>
          <a:prstGeom prst="rect">
            <a:avLst/>
          </a:prstGeom>
        </p:spPr>
        <p:txBody>
          <a:bodyPr vert="horz" lIns="0" tIns="0" rIns="0" bIns="0" anchor="t" anchorCtr="0">
            <a:noAutofit/>
          </a:bodyPr>
          <a:lstStyle/>
          <a:p>
            <a:r>
              <a:rPr kumimoji="0" lang="de-DE"/>
              <a:t>Titelmasterformat durch Klicken bearbeiten</a:t>
            </a:r>
            <a:endParaRPr kumimoji="0" lang="en-US"/>
          </a:p>
        </p:txBody>
      </p:sp>
      <p:sp>
        <p:nvSpPr>
          <p:cNvPr id="12" name="Textplatzhalter 11"/>
          <p:cNvSpPr>
            <a:spLocks noGrp="1"/>
          </p:cNvSpPr>
          <p:nvPr>
            <p:ph type="body" idx="1"/>
          </p:nvPr>
        </p:nvSpPr>
        <p:spPr>
          <a:xfrm>
            <a:off x="324000" y="1526078"/>
            <a:ext cx="11545588" cy="4783242"/>
          </a:xfrm>
          <a:prstGeom prst="rect">
            <a:avLst/>
          </a:prstGeom>
        </p:spPr>
        <p:txBody>
          <a:bodyPr vert="horz" lIns="0" tIns="0" rIns="0" bIns="0" rtlCol="0">
            <a:no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cxnSp>
        <p:nvCxnSpPr>
          <p:cNvPr id="26" name="Gerade Verbindung 25"/>
          <p:cNvCxnSpPr/>
          <p:nvPr>
            <p:custDataLst>
              <p:tags r:id="rId30"/>
            </p:custDataLst>
          </p:nvPr>
        </p:nvCxnSpPr>
        <p:spPr>
          <a:xfrm flipV="1">
            <a:off x="1" y="6381582"/>
            <a:ext cx="12195175" cy="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Datumsplatzhalter 9"/>
          <p:cNvSpPr>
            <a:spLocks noGrp="1"/>
          </p:cNvSpPr>
          <p:nvPr>
            <p:ph type="dt" sz="half" idx="2"/>
          </p:nvPr>
        </p:nvSpPr>
        <p:spPr>
          <a:xfrm>
            <a:off x="324001" y="6381579"/>
            <a:ext cx="9247794" cy="217418"/>
          </a:xfrm>
          <a:prstGeom prst="rect">
            <a:avLst/>
          </a:prstGeom>
        </p:spPr>
        <p:txBody>
          <a:bodyPr vert="horz" lIns="0" tIns="0" rIns="0" bIns="0" rtlCol="0" anchor="ctr"/>
          <a:lstStyle>
            <a:lvl1pPr algn="l">
              <a:defRPr lang="de-DE" sz="800" kern="1200" smtClean="0">
                <a:solidFill>
                  <a:schemeClr val="accent2"/>
                </a:solidFill>
                <a:latin typeface="+mn-lt"/>
                <a:ea typeface="+mn-ea"/>
                <a:cs typeface="+mn-cs"/>
              </a:defRPr>
            </a:lvl1pPr>
          </a:lstStyle>
          <a:p>
            <a:r>
              <a:rPr lang="de-DE"/>
              <a:t>07.10.2022 | Workshop DAR | Mackuth, Buchner, Hasslbauer, Schmideder</a:t>
            </a:r>
            <a:endParaRPr lang="en-US"/>
          </a:p>
        </p:txBody>
      </p:sp>
      <p:sp>
        <p:nvSpPr>
          <p:cNvPr id="13" name="Foliennummernplatzhalter 22"/>
          <p:cNvSpPr>
            <a:spLocks noGrp="1"/>
          </p:cNvSpPr>
          <p:nvPr>
            <p:ph type="sldNum" sz="quarter" idx="4"/>
          </p:nvPr>
        </p:nvSpPr>
        <p:spPr>
          <a:xfrm>
            <a:off x="11245980" y="6506742"/>
            <a:ext cx="623608" cy="215979"/>
          </a:xfrm>
          <a:prstGeom prst="rect">
            <a:avLst/>
          </a:prstGeom>
        </p:spPr>
        <p:txBody>
          <a:bodyPr vert="horz" lIns="0" tIns="0" rIns="0" bIns="0" anchor="b"/>
          <a:lstStyle>
            <a:lvl1pPr algn="r" eaLnBrk="1" latinLnBrk="0" hangingPunct="1">
              <a:defRPr kumimoji="0" sz="800" b="1">
                <a:solidFill>
                  <a:schemeClr val="accent2"/>
                </a:solidFill>
              </a:defRPr>
            </a:lvl1pPr>
          </a:lstStyle>
          <a:p>
            <a:fld id="{173FEA60-B56A-DE49-B4F9-939AB62E9280}" type="slidenum">
              <a:rPr lang="de-DE" smtClean="0"/>
              <a:pPr/>
              <a:t>‹Nr.›</a:t>
            </a:fld>
            <a:endParaRPr lang="de-DE"/>
          </a:p>
        </p:txBody>
      </p:sp>
      <p:sp>
        <p:nvSpPr>
          <p:cNvPr id="16" name="Fußzeilenplatzhalter 4"/>
          <p:cNvSpPr>
            <a:spLocks noGrp="1"/>
          </p:cNvSpPr>
          <p:nvPr>
            <p:ph type="ftr" sz="quarter" idx="3"/>
          </p:nvPr>
        </p:nvSpPr>
        <p:spPr>
          <a:xfrm>
            <a:off x="324001" y="6614732"/>
            <a:ext cx="9247793" cy="166777"/>
          </a:xfrm>
          <a:prstGeom prst="rect">
            <a:avLst/>
          </a:prstGeom>
        </p:spPr>
        <p:txBody>
          <a:bodyPr lIns="0" tIns="60972" rIns="121944" bIns="60972" anchor="b" anchorCtr="0"/>
          <a:lstStyle>
            <a:lvl1pPr>
              <a:defRPr sz="800">
                <a:solidFill>
                  <a:schemeClr val="accent2"/>
                </a:solidFill>
              </a:defRPr>
            </a:lvl1pPr>
          </a:lstStyle>
          <a:p>
            <a:endParaRPr lang="de-DE"/>
          </a:p>
        </p:txBody>
      </p:sp>
      <p:pic>
        <p:nvPicPr>
          <p:cNvPr id="10" name="Bild 20" descr="DRX_LO1407_RGB_RZ.eps"/>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10573588" y="324000"/>
            <a:ext cx="1296000" cy="550657"/>
          </a:xfrm>
          <a:prstGeom prst="rect">
            <a:avLst/>
          </a:prstGeom>
        </p:spPr>
      </p:pic>
      <p:sp>
        <p:nvSpPr>
          <p:cNvPr id="2" name="MSIPCMContentMarking" descr="{&quot;HashCode&quot;:852612945,&quot;Placement&quot;:&quot;Footer&quot;,&quot;Top&quot;:524.1047,&quot;Left&quot;:0.0,&quot;SlideWidth&quot;:960,&quot;SlideHeight&quot;:540}">
            <a:extLst>
              <a:ext uri="{FF2B5EF4-FFF2-40B4-BE49-F238E27FC236}">
                <a16:creationId xmlns:a16="http://schemas.microsoft.com/office/drawing/2014/main" id="{AD609ED7-BF32-4407-9507-E45198D558B0}"/>
              </a:ext>
            </a:extLst>
          </p:cNvPr>
          <p:cNvSpPr txBox="1"/>
          <p:nvPr userDrawn="1"/>
        </p:nvSpPr>
        <p:spPr>
          <a:xfrm>
            <a:off x="0" y="6656129"/>
            <a:ext cx="3583963" cy="201870"/>
          </a:xfrm>
          <a:prstGeom prst="rect">
            <a:avLst/>
          </a:prstGeom>
          <a:noFill/>
        </p:spPr>
        <p:txBody>
          <a:bodyPr vert="horz" wrap="square" lIns="0" tIns="0" rIns="0" bIns="0" rtlCol="0" anchor="ctr" anchorCtr="1">
            <a:spAutoFit/>
          </a:bodyPr>
          <a:lstStyle/>
          <a:p>
            <a:pPr algn="l">
              <a:spcBef>
                <a:spcPts val="0"/>
              </a:spcBef>
              <a:spcAft>
                <a:spcPts val="0"/>
              </a:spcAft>
            </a:pPr>
            <a:r>
              <a:rPr lang="en-US" sz="700">
                <a:solidFill>
                  <a:srgbClr val="808080"/>
                </a:solidFill>
                <a:latin typeface="Arial" panose="020B0604020202020204" pitchFamily="34" charset="0"/>
              </a:rPr>
              <a:t>Internal: All rights reserved. Distribution within the company, customer and partners</a:t>
            </a:r>
            <a:endParaRPr lang="de-DE" sz="700" err="1">
              <a:solidFill>
                <a:srgbClr val="808080"/>
              </a:solidFill>
              <a:latin typeface="Arial" panose="020B0604020202020204" pitchFamily="34" charset="0"/>
            </a:endParaRPr>
          </a:p>
        </p:txBody>
      </p:sp>
    </p:spTree>
    <p:extLst>
      <p:ext uri="{BB962C8B-B14F-4D97-AF65-F5344CB8AC3E}">
        <p14:creationId xmlns:p14="http://schemas.microsoft.com/office/powerpoint/2010/main" val="320276667"/>
      </p:ext>
    </p:extLst>
  </p:cSld>
  <p:clrMap bg1="lt1" tx1="dk1" bg2="lt2" tx2="dk2" accent1="accent1" accent2="accent2" accent3="accent3" accent4="accent4" accent5="accent5" accent6="accent6" hlink="hlink" folHlink="folHlink"/>
  <p:sldLayoutIdLst>
    <p:sldLayoutId id="2147484199" r:id="rId1"/>
    <p:sldLayoutId id="2147484200" r:id="rId2"/>
    <p:sldLayoutId id="2147484201" r:id="rId3"/>
    <p:sldLayoutId id="2147484202" r:id="rId4"/>
    <p:sldLayoutId id="2147484203" r:id="rId5"/>
    <p:sldLayoutId id="2147484204" r:id="rId6"/>
    <p:sldLayoutId id="2147484205" r:id="rId7"/>
    <p:sldLayoutId id="2147484206" r:id="rId8"/>
    <p:sldLayoutId id="2147484207" r:id="rId9"/>
    <p:sldLayoutId id="2147484208" r:id="rId10"/>
    <p:sldLayoutId id="2147484209" r:id="rId11"/>
    <p:sldLayoutId id="2147484210" r:id="rId12"/>
    <p:sldLayoutId id="2147484211" r:id="rId13"/>
    <p:sldLayoutId id="2147484212" r:id="rId14"/>
    <p:sldLayoutId id="2147484213" r:id="rId15"/>
    <p:sldLayoutId id="2147484214" r:id="rId16"/>
    <p:sldLayoutId id="2147484215" r:id="rId17"/>
    <p:sldLayoutId id="2147484216" r:id="rId18"/>
    <p:sldLayoutId id="2147484217" r:id="rId19"/>
    <p:sldLayoutId id="2147484218" r:id="rId20"/>
    <p:sldLayoutId id="2147484219" r:id="rId21"/>
    <p:sldLayoutId id="2147484220" r:id="rId22"/>
    <p:sldLayoutId id="2147484221" r:id="rId23"/>
    <p:sldLayoutId id="2147484222" r:id="rId24"/>
    <p:sldLayoutId id="2147484223" r:id="rId25"/>
    <p:sldLayoutId id="2147484224" r:id="rId26"/>
  </p:sldLayoutIdLst>
  <p:hf hdr="0"/>
  <p:txStyles>
    <p:titleStyle>
      <a:lvl1pPr algn="l" rtl="0" eaLnBrk="1" latinLnBrk="0" hangingPunct="1">
        <a:lnSpc>
          <a:spcPct val="100000"/>
        </a:lnSpc>
        <a:spcBef>
          <a:spcPct val="0"/>
        </a:spcBef>
        <a:spcAft>
          <a:spcPts val="800"/>
        </a:spcAft>
        <a:buNone/>
        <a:defRPr kumimoji="0" sz="2699" b="1" kern="1200">
          <a:solidFill>
            <a:schemeClr val="accent1"/>
          </a:solidFill>
          <a:latin typeface="+mj-lt"/>
          <a:ea typeface="+mj-ea"/>
          <a:cs typeface="+mj-cs"/>
        </a:defRPr>
      </a:lvl1pPr>
    </p:titleStyle>
    <p:bodyStyle>
      <a:lvl1pPr marL="0" indent="0" algn="l" rtl="0" eaLnBrk="1" latinLnBrk="0" hangingPunct="1">
        <a:spcBef>
          <a:spcPts val="600"/>
        </a:spcBef>
        <a:buClr>
          <a:schemeClr val="accent1"/>
        </a:buClr>
        <a:buSzPct val="100000"/>
        <a:buFontTx/>
        <a:buNone/>
        <a:tabLst>
          <a:tab pos="234951" algn="l"/>
        </a:tabLst>
        <a:defRPr kumimoji="0" sz="2000" kern="1200">
          <a:solidFill>
            <a:schemeClr val="tx1"/>
          </a:solidFill>
          <a:latin typeface="+mn-lt"/>
          <a:ea typeface="+mn-ea"/>
          <a:cs typeface="+mn-cs"/>
        </a:defRPr>
      </a:lvl1pPr>
      <a:lvl2pPr marL="216000" indent="-216000" algn="l" rtl="0" eaLnBrk="1" latinLnBrk="0" hangingPunct="1">
        <a:spcBef>
          <a:spcPts val="600"/>
        </a:spcBef>
        <a:buClr>
          <a:schemeClr val="accent1"/>
        </a:buClr>
        <a:buSzPct val="100000"/>
        <a:buFont typeface="Arial"/>
        <a:buChar char="•"/>
        <a:tabLst>
          <a:tab pos="234951" algn="l"/>
        </a:tabLst>
        <a:defRPr kumimoji="0" sz="2000" kern="1200">
          <a:solidFill>
            <a:schemeClr val="tx1"/>
          </a:solidFill>
          <a:latin typeface="+mn-lt"/>
          <a:ea typeface="+mn-ea"/>
          <a:cs typeface="+mn-cs"/>
        </a:defRPr>
      </a:lvl2pPr>
      <a:lvl3pPr marL="432000" indent="-216000" algn="l" rtl="0" eaLnBrk="1" latinLnBrk="0" hangingPunct="1">
        <a:spcBef>
          <a:spcPts val="600"/>
        </a:spcBef>
        <a:buClr>
          <a:schemeClr val="accent1"/>
        </a:buClr>
        <a:buSzPct val="100000"/>
        <a:buFont typeface="Arial"/>
        <a:buChar char="•"/>
        <a:tabLst>
          <a:tab pos="234951" algn="l"/>
        </a:tabLst>
        <a:defRPr kumimoji="0" sz="2000" kern="1200">
          <a:solidFill>
            <a:schemeClr val="tx1"/>
          </a:solidFill>
          <a:latin typeface="+mn-lt"/>
          <a:ea typeface="+mn-ea"/>
          <a:cs typeface="+mn-cs"/>
        </a:defRPr>
      </a:lvl3pPr>
      <a:lvl4pPr marL="648000" indent="-216000" algn="l" rtl="0" eaLnBrk="1" latinLnBrk="0" hangingPunct="1">
        <a:spcBef>
          <a:spcPts val="533"/>
        </a:spcBef>
        <a:buClr>
          <a:schemeClr val="accent1"/>
        </a:buClr>
        <a:buSzPct val="100000"/>
        <a:buFont typeface="Arial"/>
        <a:buChar char="•"/>
        <a:tabLst>
          <a:tab pos="234951" algn="l"/>
        </a:tabLst>
        <a:defRPr kumimoji="0" sz="1700" kern="1200">
          <a:solidFill>
            <a:schemeClr val="tx1"/>
          </a:solidFill>
          <a:latin typeface="+mn-lt"/>
          <a:ea typeface="+mn-ea"/>
          <a:cs typeface="+mn-cs"/>
        </a:defRPr>
      </a:lvl4pPr>
      <a:lvl5pPr marL="864000" indent="-216000" algn="l" rtl="0" eaLnBrk="1" latinLnBrk="0" hangingPunct="1">
        <a:spcBef>
          <a:spcPts val="400"/>
        </a:spcBef>
        <a:buClr>
          <a:schemeClr val="accent2"/>
        </a:buClr>
        <a:buSzPct val="100000"/>
        <a:buFont typeface="Arial"/>
        <a:buChar char="•"/>
        <a:tabLst/>
        <a:defRPr kumimoji="0" sz="1700" kern="1200">
          <a:solidFill>
            <a:schemeClr val="accent2"/>
          </a:solidFill>
          <a:latin typeface="+mn-lt"/>
          <a:ea typeface="+mn-ea"/>
          <a:cs typeface="+mn-cs"/>
        </a:defRPr>
      </a:lvl5pPr>
      <a:lvl6pPr marL="2194560" indent="-243840" algn="l" rtl="0" eaLnBrk="1" latinLnBrk="0" hangingPunct="1">
        <a:spcBef>
          <a:spcPts val="400"/>
        </a:spcBef>
        <a:buClr>
          <a:srgbClr val="9FB8CD">
            <a:shade val="75000"/>
          </a:srgbClr>
        </a:buClr>
        <a:buSzPct val="75000"/>
        <a:buFont typeface="Wingdings 3"/>
        <a:buChar char=""/>
        <a:defRPr kumimoji="0" lang="en-US" sz="2100" kern="1200" smtClean="0">
          <a:solidFill>
            <a:schemeClr val="tx1"/>
          </a:solidFill>
          <a:latin typeface="+mn-lt"/>
          <a:ea typeface="+mn-ea"/>
          <a:cs typeface="+mn-cs"/>
        </a:defRPr>
      </a:lvl6pPr>
      <a:lvl7pPr marL="2438400" indent="-243840" algn="l" rtl="0" eaLnBrk="1" latinLnBrk="0" hangingPunct="1">
        <a:spcBef>
          <a:spcPts val="400"/>
        </a:spcBef>
        <a:buClr>
          <a:srgbClr val="727CA3">
            <a:shade val="75000"/>
          </a:srgbClr>
        </a:buClr>
        <a:buSzPct val="75000"/>
        <a:buFont typeface="Wingdings 3"/>
        <a:buChar char=""/>
        <a:defRPr kumimoji="0" lang="en-US" sz="1900" kern="1200" smtClean="0">
          <a:solidFill>
            <a:schemeClr val="tx1"/>
          </a:solidFill>
          <a:latin typeface="+mn-lt"/>
          <a:ea typeface="+mn-ea"/>
          <a:cs typeface="+mn-cs"/>
        </a:defRPr>
      </a:lvl7pPr>
      <a:lvl8pPr marL="2682239" indent="-243840" algn="l" rtl="0" eaLnBrk="1" latinLnBrk="0" hangingPunct="1">
        <a:spcBef>
          <a:spcPts val="400"/>
        </a:spcBef>
        <a:buClr>
          <a:prstClr val="white">
            <a:shade val="50000"/>
          </a:prstClr>
        </a:buClr>
        <a:buSzPct val="75000"/>
        <a:buFont typeface="Wingdings 3"/>
        <a:buChar char=""/>
        <a:defRPr kumimoji="0" lang="en-US" sz="1900" kern="1200" smtClean="0">
          <a:solidFill>
            <a:schemeClr val="tx1"/>
          </a:solidFill>
          <a:latin typeface="+mn-lt"/>
          <a:ea typeface="+mn-ea"/>
          <a:cs typeface="+mn-cs"/>
        </a:defRPr>
      </a:lvl8pPr>
      <a:lvl9pPr marL="2926080" indent="-243840" algn="l" rtl="0" eaLnBrk="1" latinLnBrk="0" hangingPunct="1">
        <a:spcBef>
          <a:spcPts val="400"/>
        </a:spcBef>
        <a:buClr>
          <a:srgbClr val="9FB8CD"/>
        </a:buClr>
        <a:buSzPct val="75000"/>
        <a:buFont typeface="Wingdings 3"/>
        <a:buChar char=""/>
        <a:defRPr kumimoji="0" lang="en-US" sz="1600" kern="1200" smtClean="0">
          <a:solidFill>
            <a:schemeClr val="tx1"/>
          </a:solidFill>
          <a:latin typeface="+mn-lt"/>
          <a:ea typeface="+mn-ea"/>
          <a:cs typeface="+mn-cs"/>
        </a:defRPr>
      </a:lvl9pPr>
    </p:bodyStyle>
    <p:otherStyle>
      <a:lvl1pPr marL="0" indent="0" algn="l" rtl="0" eaLnBrk="1" latinLnBrk="0" hangingPunct="1">
        <a:spcBef>
          <a:spcPts val="600"/>
        </a:spcBef>
        <a:buClr>
          <a:schemeClr val="accent1"/>
        </a:buClr>
        <a:buSzPct val="100000"/>
        <a:buFontTx/>
        <a:buNone/>
        <a:tabLst>
          <a:tab pos="234951" algn="l"/>
        </a:tabLst>
        <a:defRPr kumimoji="0" sz="2000" kern="1200">
          <a:solidFill>
            <a:schemeClr val="tx1"/>
          </a:solidFill>
          <a:latin typeface="+mn-lt"/>
          <a:ea typeface="+mn-ea"/>
          <a:cs typeface="+mn-cs"/>
        </a:defRPr>
      </a:lvl1pPr>
      <a:lvl2pPr marL="216000" indent="-216000" algn="l" rtl="0" eaLnBrk="1" latinLnBrk="0" hangingPunct="1">
        <a:spcBef>
          <a:spcPts val="600"/>
        </a:spcBef>
        <a:buClr>
          <a:schemeClr val="accent1"/>
        </a:buClr>
        <a:buSzPct val="100000"/>
        <a:buFont typeface="Arial"/>
        <a:buChar char="•"/>
        <a:tabLst>
          <a:tab pos="234951" algn="l"/>
        </a:tabLst>
        <a:defRPr kumimoji="0" sz="2000" kern="1200">
          <a:solidFill>
            <a:schemeClr val="tx1"/>
          </a:solidFill>
          <a:latin typeface="+mn-lt"/>
          <a:ea typeface="+mn-ea"/>
          <a:cs typeface="+mn-cs"/>
        </a:defRPr>
      </a:lvl2pPr>
      <a:lvl3pPr marL="432000" indent="-216000" algn="l" rtl="0" eaLnBrk="1" latinLnBrk="0" hangingPunct="1">
        <a:spcBef>
          <a:spcPts val="600"/>
        </a:spcBef>
        <a:buClr>
          <a:schemeClr val="accent1"/>
        </a:buClr>
        <a:buSzPct val="100000"/>
        <a:buFont typeface="Arial"/>
        <a:buChar char="•"/>
        <a:tabLst>
          <a:tab pos="234951" algn="l"/>
        </a:tabLst>
        <a:defRPr kumimoji="0" sz="2000" kern="1200">
          <a:solidFill>
            <a:schemeClr val="tx1"/>
          </a:solidFill>
          <a:latin typeface="+mn-lt"/>
          <a:ea typeface="+mn-ea"/>
          <a:cs typeface="+mn-cs"/>
        </a:defRPr>
      </a:lvl3pPr>
      <a:lvl4pPr marL="648000" indent="-216000" algn="l" rtl="0" eaLnBrk="1" latinLnBrk="0" hangingPunct="1">
        <a:spcBef>
          <a:spcPts val="533"/>
        </a:spcBef>
        <a:buClr>
          <a:schemeClr val="accent1"/>
        </a:buClr>
        <a:buSzPct val="100000"/>
        <a:buFont typeface="Arial"/>
        <a:buChar char="•"/>
        <a:tabLst>
          <a:tab pos="234951" algn="l"/>
        </a:tabLst>
        <a:defRPr kumimoji="0" sz="1700" kern="1200">
          <a:solidFill>
            <a:schemeClr val="tx1"/>
          </a:solidFill>
          <a:latin typeface="+mn-lt"/>
          <a:ea typeface="+mn-ea"/>
          <a:cs typeface="+mn-cs"/>
        </a:defRPr>
      </a:lvl4pPr>
      <a:lvl5pPr marL="864000" indent="-216000" algn="l" rtl="0" eaLnBrk="1" latinLnBrk="0" hangingPunct="1">
        <a:spcBef>
          <a:spcPts val="400"/>
        </a:spcBef>
        <a:buClr>
          <a:schemeClr val="accent2"/>
        </a:buClr>
        <a:buSzPct val="100000"/>
        <a:buFont typeface="Arial"/>
        <a:buChar char="•"/>
        <a:tabLst/>
        <a:defRPr kumimoji="0" sz="1700" kern="1200">
          <a:solidFill>
            <a:schemeClr val="accent2"/>
          </a:solidFill>
          <a:latin typeface="+mn-lt"/>
          <a:ea typeface="+mn-ea"/>
          <a:cs typeface="+mn-cs"/>
        </a:defRPr>
      </a:lvl5pPr>
      <a:lvl6pPr marL="2194560" indent="-243840" algn="l" rtl="0" eaLnBrk="1" latinLnBrk="0" hangingPunct="1">
        <a:spcBef>
          <a:spcPts val="400"/>
        </a:spcBef>
        <a:buClr>
          <a:srgbClr val="9FB8CD">
            <a:shade val="75000"/>
          </a:srgbClr>
        </a:buClr>
        <a:buSzPct val="75000"/>
        <a:buFont typeface="Wingdings 3"/>
        <a:buChar char=""/>
        <a:defRPr kumimoji="0" lang="en-US" sz="2100" kern="1200" smtClean="0">
          <a:solidFill>
            <a:schemeClr val="tx1"/>
          </a:solidFill>
          <a:latin typeface="+mn-lt"/>
          <a:ea typeface="+mn-ea"/>
          <a:cs typeface="+mn-cs"/>
        </a:defRPr>
      </a:lvl6pPr>
      <a:lvl7pPr marL="2438400" indent="-243840" algn="l" rtl="0" eaLnBrk="1" latinLnBrk="0" hangingPunct="1">
        <a:spcBef>
          <a:spcPts val="400"/>
        </a:spcBef>
        <a:buClr>
          <a:srgbClr val="727CA3">
            <a:shade val="75000"/>
          </a:srgbClr>
        </a:buClr>
        <a:buSzPct val="75000"/>
        <a:buFont typeface="Wingdings 3"/>
        <a:buChar char=""/>
        <a:defRPr kumimoji="0" lang="en-US" sz="1900" kern="1200" smtClean="0">
          <a:solidFill>
            <a:schemeClr val="tx1"/>
          </a:solidFill>
          <a:latin typeface="+mn-lt"/>
          <a:ea typeface="+mn-ea"/>
          <a:cs typeface="+mn-cs"/>
        </a:defRPr>
      </a:lvl7pPr>
      <a:lvl8pPr marL="2682239" indent="-243840" algn="l" rtl="0" eaLnBrk="1" latinLnBrk="0" hangingPunct="1">
        <a:spcBef>
          <a:spcPts val="400"/>
        </a:spcBef>
        <a:buClr>
          <a:prstClr val="white">
            <a:shade val="50000"/>
          </a:prstClr>
        </a:buClr>
        <a:buSzPct val="75000"/>
        <a:buFont typeface="Wingdings 3"/>
        <a:buChar char=""/>
        <a:defRPr kumimoji="0" lang="en-US" sz="1900" kern="1200" smtClean="0">
          <a:solidFill>
            <a:schemeClr val="tx1"/>
          </a:solidFill>
          <a:latin typeface="+mn-lt"/>
          <a:ea typeface="+mn-ea"/>
          <a:cs typeface="+mn-cs"/>
        </a:defRPr>
      </a:lvl8pPr>
      <a:lvl9pPr marL="2926080" indent="-243840" algn="l" rtl="0" eaLnBrk="1" latinLnBrk="0" hangingPunct="1">
        <a:spcBef>
          <a:spcPts val="400"/>
        </a:spcBef>
        <a:buClr>
          <a:srgbClr val="9FB8CD"/>
        </a:buClr>
        <a:buSzPct val="75000"/>
        <a:buFont typeface="Wingdings 3"/>
        <a:buChar char=""/>
        <a:defRPr kumimoji="0" lang="en-US" sz="1600" kern="1200" smtClean="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8">
          <p15:clr>
            <a:srgbClr val="F26B43"/>
          </p15:clr>
        </p15:guide>
        <p15:guide id="2" pos="203">
          <p15:clr>
            <a:srgbClr val="F26B43"/>
          </p15:clr>
        </p15:guide>
        <p15:guide id="3" pos="7477">
          <p15:clr>
            <a:srgbClr val="F26B43"/>
          </p15:clr>
        </p15:guide>
        <p15:guide id="4" orient="horz" pos="883">
          <p15:clr>
            <a:srgbClr val="F26B43"/>
          </p15:clr>
        </p15:guide>
        <p15:guide id="5" orient="horz" pos="961">
          <p15:clr>
            <a:srgbClr val="F26B43"/>
          </p15:clr>
        </p15:guide>
        <p15:guide id="6" orient="horz" pos="3974">
          <p15:clr>
            <a:srgbClr val="F26B43"/>
          </p15:clr>
        </p15:guide>
        <p15:guide id="7" orient="horz" pos="2636">
          <p15:clr>
            <a:srgbClr val="F26B43"/>
          </p15:clr>
        </p15:guide>
        <p15:guide id="8" pos="4748">
          <p15:clr>
            <a:srgbClr val="F26B43"/>
          </p15:clr>
        </p15:guide>
        <p15:guide id="9" pos="2934">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DDAFC494-3320-4303-A73C-8698F0D9744B}"/>
              </a:ext>
            </a:extLst>
          </p:cNvPr>
          <p:cNvGraphicFramePr>
            <a:graphicFrameLocks noChangeAspect="1"/>
          </p:cNvGraphicFramePr>
          <p:nvPr userDrawn="1">
            <p:custDataLst>
              <p:tags r:id="rId32"/>
            </p:custDataLst>
            <p:extLst>
              <p:ext uri="{D42A27DB-BD31-4B8C-83A1-F6EECF244321}">
                <p14:modId xmlns:p14="http://schemas.microsoft.com/office/powerpoint/2010/main" val="1618032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32" name="think-cell Folie" r:id="rId34" imgW="425" imgH="424" progId="TCLayout.ActiveDocument.1">
                  <p:embed/>
                </p:oleObj>
              </mc:Choice>
              <mc:Fallback>
                <p:oleObj name="think-cell Folie" r:id="rId34" imgW="425" imgH="424" progId="TCLayout.ActiveDocument.1">
                  <p:embed/>
                  <p:pic>
                    <p:nvPicPr>
                      <p:cNvPr id="3" name="Objekt 2" hidden="1">
                        <a:extLst>
                          <a:ext uri="{FF2B5EF4-FFF2-40B4-BE49-F238E27FC236}">
                            <a16:creationId xmlns:a16="http://schemas.microsoft.com/office/drawing/2014/main" id="{DDAFC494-3320-4303-A73C-8698F0D9744B}"/>
                          </a:ext>
                        </a:extLst>
                      </p:cNvPr>
                      <p:cNvPicPr/>
                      <p:nvPr/>
                    </p:nvPicPr>
                    <p:blipFill>
                      <a:blip r:embed="rId35"/>
                      <a:stretch>
                        <a:fillRect/>
                      </a:stretch>
                    </p:blipFill>
                    <p:spPr>
                      <a:xfrm>
                        <a:off x="1588" y="1588"/>
                        <a:ext cx="1588" cy="1588"/>
                      </a:xfrm>
                      <a:prstGeom prst="rect">
                        <a:avLst/>
                      </a:prstGeom>
                    </p:spPr>
                  </p:pic>
                </p:oleObj>
              </mc:Fallback>
            </mc:AlternateContent>
          </a:graphicData>
        </a:graphic>
      </p:graphicFrame>
      <p:sp>
        <p:nvSpPr>
          <p:cNvPr id="22" name="Titelplatzhalter 21"/>
          <p:cNvSpPr>
            <a:spLocks noGrp="1"/>
          </p:cNvSpPr>
          <p:nvPr>
            <p:ph type="title"/>
          </p:nvPr>
        </p:nvSpPr>
        <p:spPr>
          <a:xfrm>
            <a:off x="324000" y="539600"/>
            <a:ext cx="9697138" cy="861319"/>
          </a:xfrm>
          <a:prstGeom prst="rect">
            <a:avLst/>
          </a:prstGeom>
        </p:spPr>
        <p:txBody>
          <a:bodyPr vert="horz" lIns="0" tIns="0" rIns="0" bIns="0" anchor="t" anchorCtr="0">
            <a:noAutofit/>
          </a:bodyPr>
          <a:lstStyle/>
          <a:p>
            <a:r>
              <a:rPr kumimoji="0" lang="de-DE"/>
              <a:t>Titelmasterformat durch Klicken bearbeiten</a:t>
            </a:r>
            <a:endParaRPr kumimoji="0" lang="en-US"/>
          </a:p>
        </p:txBody>
      </p:sp>
      <p:sp>
        <p:nvSpPr>
          <p:cNvPr id="12" name="Textplatzhalter 11"/>
          <p:cNvSpPr>
            <a:spLocks noGrp="1"/>
          </p:cNvSpPr>
          <p:nvPr>
            <p:ph type="body" idx="1"/>
          </p:nvPr>
        </p:nvSpPr>
        <p:spPr>
          <a:xfrm>
            <a:off x="324000" y="1526078"/>
            <a:ext cx="11545588" cy="4783242"/>
          </a:xfrm>
          <a:prstGeom prst="rect">
            <a:avLst/>
          </a:prstGeom>
        </p:spPr>
        <p:txBody>
          <a:bodyPr vert="horz" lIns="0" tIns="0" rIns="0" bIns="0" rtlCol="0">
            <a:no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cxnSp>
        <p:nvCxnSpPr>
          <p:cNvPr id="26" name="Gerade Verbindung 25"/>
          <p:cNvCxnSpPr/>
          <p:nvPr>
            <p:custDataLst>
              <p:tags r:id="rId33"/>
            </p:custDataLst>
          </p:nvPr>
        </p:nvCxnSpPr>
        <p:spPr>
          <a:xfrm flipV="1">
            <a:off x="1" y="6381582"/>
            <a:ext cx="12195175" cy="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Datumsplatzhalter 9"/>
          <p:cNvSpPr>
            <a:spLocks noGrp="1"/>
          </p:cNvSpPr>
          <p:nvPr>
            <p:ph type="dt" sz="half" idx="2"/>
          </p:nvPr>
        </p:nvSpPr>
        <p:spPr>
          <a:xfrm>
            <a:off x="158631" y="6502357"/>
            <a:ext cx="6866993" cy="107722"/>
          </a:xfrm>
          <a:prstGeom prst="rect">
            <a:avLst/>
          </a:prstGeom>
        </p:spPr>
        <p:txBody>
          <a:bodyPr lIns="0" tIns="0" rIns="0" bIns="0" anchor="ctr" anchorCtr="0">
            <a:noAutofit/>
          </a:bodyPr>
          <a:lstStyle>
            <a:lvl1pPr algn="l">
              <a:defRPr lang="de-DE" sz="700" smtClean="0">
                <a:solidFill>
                  <a:schemeClr val="accent2"/>
                </a:solidFill>
              </a:defRPr>
            </a:lvl1pPr>
          </a:lstStyle>
          <a:p>
            <a:r>
              <a:rPr lang="de-DE"/>
              <a:t>07.10.2022 | Workshop DAR | Mackuth, Buchner, Hasslbauer, Schmideder</a:t>
            </a:r>
            <a:endParaRPr lang="en-GB"/>
          </a:p>
        </p:txBody>
      </p:sp>
      <p:sp>
        <p:nvSpPr>
          <p:cNvPr id="13" name="Foliennummernplatzhalter 22"/>
          <p:cNvSpPr>
            <a:spLocks noGrp="1"/>
          </p:cNvSpPr>
          <p:nvPr>
            <p:ph type="sldNum" sz="quarter" idx="4"/>
          </p:nvPr>
        </p:nvSpPr>
        <p:spPr>
          <a:xfrm>
            <a:off x="11245980" y="6602528"/>
            <a:ext cx="623608" cy="107722"/>
          </a:xfrm>
          <a:prstGeom prst="rect">
            <a:avLst/>
          </a:prstGeom>
        </p:spPr>
        <p:txBody>
          <a:bodyPr vert="horz" lIns="0" tIns="0" rIns="0" bIns="0" rtlCol="0" anchor="ctr"/>
          <a:lstStyle>
            <a:lvl1pPr algn="r">
              <a:defRPr lang="de-DE" sz="700" b="1" smtClean="0">
                <a:solidFill>
                  <a:schemeClr val="accent2"/>
                </a:solidFill>
              </a:defRPr>
            </a:lvl1pPr>
          </a:lstStyle>
          <a:p>
            <a:fld id="{173FEA60-B56A-DE49-B4F9-939AB62E9280}" type="slidenum">
              <a:rPr lang="en-GB" smtClean="0"/>
              <a:pPr/>
              <a:t>‹Nr.›</a:t>
            </a:fld>
            <a:endParaRPr lang="en-GB"/>
          </a:p>
        </p:txBody>
      </p:sp>
      <p:pic>
        <p:nvPicPr>
          <p:cNvPr id="10" name="Bild 20" descr="DRX_LO1407_RGB_RZ.eps"/>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10573588" y="324000"/>
            <a:ext cx="1296000" cy="550657"/>
          </a:xfrm>
          <a:prstGeom prst="rect">
            <a:avLst/>
          </a:prstGeom>
        </p:spPr>
      </p:pic>
      <p:sp>
        <p:nvSpPr>
          <p:cNvPr id="4" name="MSIPCMContentMarking" descr="{&quot;HashCode&quot;:852612945,&quot;Placement&quot;:&quot;Footer&quot;,&quot;Top&quot;:524.1047,&quot;Left&quot;:0.0,&quot;SlideWidth&quot;:960,&quot;SlideHeight&quot;:540}">
            <a:extLst>
              <a:ext uri="{FF2B5EF4-FFF2-40B4-BE49-F238E27FC236}">
                <a16:creationId xmlns:a16="http://schemas.microsoft.com/office/drawing/2014/main" id="{9667C244-DE9C-4028-98C7-3DC3E8E4CA82}"/>
              </a:ext>
            </a:extLst>
          </p:cNvPr>
          <p:cNvSpPr txBox="1"/>
          <p:nvPr userDrawn="1"/>
        </p:nvSpPr>
        <p:spPr>
          <a:xfrm>
            <a:off x="0" y="6656129"/>
            <a:ext cx="3583963" cy="201870"/>
          </a:xfrm>
          <a:prstGeom prst="rect">
            <a:avLst/>
          </a:prstGeom>
          <a:noFill/>
        </p:spPr>
        <p:txBody>
          <a:bodyPr vert="horz" wrap="square" lIns="0" tIns="0" rIns="0" bIns="0" rtlCol="0" anchor="ctr" anchorCtr="1">
            <a:spAutoFit/>
          </a:bodyPr>
          <a:lstStyle/>
          <a:p>
            <a:pPr algn="l">
              <a:spcBef>
                <a:spcPts val="0"/>
              </a:spcBef>
              <a:spcAft>
                <a:spcPts val="0"/>
              </a:spcAft>
            </a:pPr>
            <a:r>
              <a:rPr lang="en-US" sz="700">
                <a:solidFill>
                  <a:srgbClr val="808080"/>
                </a:solidFill>
                <a:latin typeface="Arial" panose="020B0604020202020204" pitchFamily="34" charset="0"/>
              </a:rPr>
              <a:t>Internal: All rights reserved. Distribution within the company, customer and partners</a:t>
            </a:r>
            <a:endParaRPr lang="de-DE" sz="700" err="1">
              <a:solidFill>
                <a:srgbClr val="808080"/>
              </a:solidFill>
              <a:latin typeface="Arial" panose="020B0604020202020204" pitchFamily="34" charset="0"/>
            </a:endParaRPr>
          </a:p>
        </p:txBody>
      </p:sp>
    </p:spTree>
    <p:extLst>
      <p:ext uri="{BB962C8B-B14F-4D97-AF65-F5344CB8AC3E}">
        <p14:creationId xmlns:p14="http://schemas.microsoft.com/office/powerpoint/2010/main" val="694860027"/>
      </p:ext>
    </p:extLst>
  </p:cSld>
  <p:clrMap bg1="lt1" tx1="dk1" bg2="lt2" tx2="dk2" accent1="accent1" accent2="accent2" accent3="accent3" accent4="accent4" accent5="accent5" accent6="accent6" hlink="hlink" folHlink="folHlink"/>
  <p:sldLayoutIdLst>
    <p:sldLayoutId id="2147484226" r:id="rId1"/>
    <p:sldLayoutId id="2147484227" r:id="rId2"/>
    <p:sldLayoutId id="2147484228" r:id="rId3"/>
    <p:sldLayoutId id="2147484229" r:id="rId4"/>
    <p:sldLayoutId id="2147484230" r:id="rId5"/>
    <p:sldLayoutId id="2147484231" r:id="rId6"/>
    <p:sldLayoutId id="2147484232" r:id="rId7"/>
    <p:sldLayoutId id="2147484233" r:id="rId8"/>
    <p:sldLayoutId id="2147484234" r:id="rId9"/>
    <p:sldLayoutId id="2147484235" r:id="rId10"/>
    <p:sldLayoutId id="2147484236" r:id="rId11"/>
    <p:sldLayoutId id="2147484237" r:id="rId12"/>
    <p:sldLayoutId id="2147484238" r:id="rId13"/>
    <p:sldLayoutId id="2147484239" r:id="rId14"/>
    <p:sldLayoutId id="2147484240" r:id="rId15"/>
    <p:sldLayoutId id="2147484241" r:id="rId16"/>
    <p:sldLayoutId id="2147484242" r:id="rId17"/>
    <p:sldLayoutId id="2147484243" r:id="rId18"/>
    <p:sldLayoutId id="2147484244" r:id="rId19"/>
    <p:sldLayoutId id="2147484245" r:id="rId20"/>
    <p:sldLayoutId id="2147484246" r:id="rId21"/>
    <p:sldLayoutId id="2147484247" r:id="rId22"/>
    <p:sldLayoutId id="2147484248" r:id="rId23"/>
    <p:sldLayoutId id="2147484249" r:id="rId24"/>
    <p:sldLayoutId id="2147484250" r:id="rId25"/>
    <p:sldLayoutId id="2147484251" r:id="rId26"/>
    <p:sldLayoutId id="2147484252" r:id="rId27"/>
    <p:sldLayoutId id="2147484253" r:id="rId28"/>
    <p:sldLayoutId id="2147484372" r:id="rId29"/>
  </p:sldLayoutIdLst>
  <p:hf hdr="0"/>
  <p:txStyles>
    <p:titleStyle>
      <a:lvl1pPr algn="l" rtl="0" eaLnBrk="1" latinLnBrk="0" hangingPunct="1">
        <a:lnSpc>
          <a:spcPct val="100000"/>
        </a:lnSpc>
        <a:spcBef>
          <a:spcPct val="0"/>
        </a:spcBef>
        <a:spcAft>
          <a:spcPts val="800"/>
        </a:spcAft>
        <a:buNone/>
        <a:defRPr kumimoji="0" sz="2700" b="1" kern="1200">
          <a:solidFill>
            <a:schemeClr val="accent1"/>
          </a:solidFill>
          <a:latin typeface="+mj-lt"/>
          <a:ea typeface="+mj-ea"/>
          <a:cs typeface="+mj-cs"/>
        </a:defRPr>
      </a:lvl1pPr>
    </p:titleStyle>
    <p:bodyStyle>
      <a:lvl1pPr marL="0" indent="0" algn="l" rtl="0" eaLnBrk="1" latinLnBrk="0" hangingPunct="1">
        <a:spcBef>
          <a:spcPts val="600"/>
        </a:spcBef>
        <a:buClr>
          <a:schemeClr val="accent1"/>
        </a:buClr>
        <a:buSzPct val="100000"/>
        <a:buFontTx/>
        <a:buNone/>
        <a:tabLst>
          <a:tab pos="234951" algn="l"/>
        </a:tabLst>
        <a:defRPr kumimoji="0" sz="2000" kern="1200">
          <a:solidFill>
            <a:schemeClr val="tx1"/>
          </a:solidFill>
          <a:latin typeface="+mn-lt"/>
          <a:ea typeface="+mn-ea"/>
          <a:cs typeface="+mn-cs"/>
        </a:defRPr>
      </a:lvl1pPr>
      <a:lvl2pPr marL="216000" indent="-216000" algn="l" rtl="0" eaLnBrk="1" latinLnBrk="0" hangingPunct="1">
        <a:spcBef>
          <a:spcPts val="600"/>
        </a:spcBef>
        <a:buClr>
          <a:schemeClr val="accent1"/>
        </a:buClr>
        <a:buSzPct val="100000"/>
        <a:buFont typeface="Arial"/>
        <a:buChar char="•"/>
        <a:tabLst>
          <a:tab pos="234951" algn="l"/>
        </a:tabLst>
        <a:defRPr kumimoji="0" sz="2000" kern="1200">
          <a:solidFill>
            <a:schemeClr val="tx1"/>
          </a:solidFill>
          <a:latin typeface="+mn-lt"/>
          <a:ea typeface="+mn-ea"/>
          <a:cs typeface="+mn-cs"/>
        </a:defRPr>
      </a:lvl2pPr>
      <a:lvl3pPr marL="432000" indent="-216000" algn="l" rtl="0" eaLnBrk="1" latinLnBrk="0" hangingPunct="1">
        <a:spcBef>
          <a:spcPts val="600"/>
        </a:spcBef>
        <a:buClr>
          <a:schemeClr val="accent1"/>
        </a:buClr>
        <a:buSzPct val="100000"/>
        <a:buFont typeface="Arial"/>
        <a:buChar char="•"/>
        <a:tabLst>
          <a:tab pos="234951" algn="l"/>
        </a:tabLst>
        <a:defRPr kumimoji="0" sz="2000" kern="1200">
          <a:solidFill>
            <a:schemeClr val="tx1"/>
          </a:solidFill>
          <a:latin typeface="+mn-lt"/>
          <a:ea typeface="+mn-ea"/>
          <a:cs typeface="+mn-cs"/>
        </a:defRPr>
      </a:lvl3pPr>
      <a:lvl4pPr marL="648000" indent="-216000" algn="l" rtl="0" eaLnBrk="1" latinLnBrk="0" hangingPunct="1">
        <a:spcBef>
          <a:spcPts val="533"/>
        </a:spcBef>
        <a:buClr>
          <a:schemeClr val="accent1"/>
        </a:buClr>
        <a:buSzPct val="100000"/>
        <a:buFont typeface="Arial"/>
        <a:buChar char="•"/>
        <a:tabLst>
          <a:tab pos="234951" algn="l"/>
        </a:tabLst>
        <a:defRPr kumimoji="0" sz="1700" kern="1200">
          <a:solidFill>
            <a:schemeClr val="tx1"/>
          </a:solidFill>
          <a:latin typeface="+mn-lt"/>
          <a:ea typeface="+mn-ea"/>
          <a:cs typeface="+mn-cs"/>
        </a:defRPr>
      </a:lvl4pPr>
      <a:lvl5pPr marL="864000" indent="-216000" algn="l" rtl="0" eaLnBrk="1" latinLnBrk="0" hangingPunct="1">
        <a:spcBef>
          <a:spcPts val="400"/>
        </a:spcBef>
        <a:buClr>
          <a:schemeClr val="accent2"/>
        </a:buClr>
        <a:buSzPct val="100000"/>
        <a:buFont typeface="Arial"/>
        <a:buChar char="•"/>
        <a:tabLst/>
        <a:defRPr kumimoji="0" sz="1700" kern="1200">
          <a:solidFill>
            <a:schemeClr val="accent2"/>
          </a:solidFill>
          <a:latin typeface="+mn-lt"/>
          <a:ea typeface="+mn-ea"/>
          <a:cs typeface="+mn-cs"/>
        </a:defRPr>
      </a:lvl5pPr>
      <a:lvl6pPr marL="2194560" indent="-243840" algn="l" rtl="0" eaLnBrk="1" latinLnBrk="0" hangingPunct="1">
        <a:spcBef>
          <a:spcPts val="400"/>
        </a:spcBef>
        <a:buClr>
          <a:srgbClr val="9FB8CD">
            <a:shade val="75000"/>
          </a:srgbClr>
        </a:buClr>
        <a:buSzPct val="75000"/>
        <a:buFont typeface="Wingdings 3"/>
        <a:buChar char=""/>
        <a:defRPr kumimoji="0" lang="en-US" sz="2100" kern="1200" smtClean="0">
          <a:solidFill>
            <a:schemeClr val="tx1"/>
          </a:solidFill>
          <a:latin typeface="+mn-lt"/>
          <a:ea typeface="+mn-ea"/>
          <a:cs typeface="+mn-cs"/>
        </a:defRPr>
      </a:lvl6pPr>
      <a:lvl7pPr marL="2438400" indent="-243840" algn="l" rtl="0" eaLnBrk="1" latinLnBrk="0" hangingPunct="1">
        <a:spcBef>
          <a:spcPts val="400"/>
        </a:spcBef>
        <a:buClr>
          <a:srgbClr val="727CA3">
            <a:shade val="75000"/>
          </a:srgbClr>
        </a:buClr>
        <a:buSzPct val="75000"/>
        <a:buFont typeface="Wingdings 3"/>
        <a:buChar char=""/>
        <a:defRPr kumimoji="0" lang="en-US" sz="1900" kern="1200" smtClean="0">
          <a:solidFill>
            <a:schemeClr val="tx1"/>
          </a:solidFill>
          <a:latin typeface="+mn-lt"/>
          <a:ea typeface="+mn-ea"/>
          <a:cs typeface="+mn-cs"/>
        </a:defRPr>
      </a:lvl7pPr>
      <a:lvl8pPr marL="2682239" indent="-243840" algn="l" rtl="0" eaLnBrk="1" latinLnBrk="0" hangingPunct="1">
        <a:spcBef>
          <a:spcPts val="400"/>
        </a:spcBef>
        <a:buClr>
          <a:prstClr val="white">
            <a:shade val="50000"/>
          </a:prstClr>
        </a:buClr>
        <a:buSzPct val="75000"/>
        <a:buFont typeface="Wingdings 3"/>
        <a:buChar char=""/>
        <a:defRPr kumimoji="0" lang="en-US" sz="1900" kern="1200" smtClean="0">
          <a:solidFill>
            <a:schemeClr val="tx1"/>
          </a:solidFill>
          <a:latin typeface="+mn-lt"/>
          <a:ea typeface="+mn-ea"/>
          <a:cs typeface="+mn-cs"/>
        </a:defRPr>
      </a:lvl8pPr>
      <a:lvl9pPr marL="2926080" indent="-243840" algn="l" rtl="0" eaLnBrk="1" latinLnBrk="0" hangingPunct="1">
        <a:spcBef>
          <a:spcPts val="400"/>
        </a:spcBef>
        <a:buClr>
          <a:srgbClr val="9FB8CD"/>
        </a:buClr>
        <a:buSzPct val="75000"/>
        <a:buFont typeface="Wingdings 3"/>
        <a:buChar char=""/>
        <a:defRPr kumimoji="0" lang="en-US" sz="1600" kern="1200" smtClean="0">
          <a:solidFill>
            <a:schemeClr val="tx1"/>
          </a:solidFill>
          <a:latin typeface="+mn-lt"/>
          <a:ea typeface="+mn-ea"/>
          <a:cs typeface="+mn-cs"/>
        </a:defRPr>
      </a:lvl9pPr>
    </p:bodyStyle>
    <p:otherStyle>
      <a:lvl1pPr marL="0" indent="0" algn="l" rtl="0" eaLnBrk="1" latinLnBrk="0" hangingPunct="1">
        <a:spcBef>
          <a:spcPts val="600"/>
        </a:spcBef>
        <a:buClr>
          <a:schemeClr val="accent1"/>
        </a:buClr>
        <a:buSzPct val="100000"/>
        <a:buFontTx/>
        <a:buNone/>
        <a:tabLst>
          <a:tab pos="234951" algn="l"/>
        </a:tabLst>
        <a:defRPr kumimoji="0" sz="2000" kern="1200">
          <a:solidFill>
            <a:schemeClr val="tx1"/>
          </a:solidFill>
          <a:latin typeface="+mn-lt"/>
          <a:ea typeface="+mn-ea"/>
          <a:cs typeface="+mn-cs"/>
        </a:defRPr>
      </a:lvl1pPr>
      <a:lvl2pPr marL="216000" indent="-216000" algn="l" rtl="0" eaLnBrk="1" latinLnBrk="0" hangingPunct="1">
        <a:spcBef>
          <a:spcPts val="600"/>
        </a:spcBef>
        <a:buClr>
          <a:schemeClr val="accent1"/>
        </a:buClr>
        <a:buSzPct val="100000"/>
        <a:buFont typeface="Arial"/>
        <a:buChar char="•"/>
        <a:tabLst>
          <a:tab pos="234951" algn="l"/>
        </a:tabLst>
        <a:defRPr kumimoji="0" sz="2000" kern="1200">
          <a:solidFill>
            <a:schemeClr val="tx1"/>
          </a:solidFill>
          <a:latin typeface="+mn-lt"/>
          <a:ea typeface="+mn-ea"/>
          <a:cs typeface="+mn-cs"/>
        </a:defRPr>
      </a:lvl2pPr>
      <a:lvl3pPr marL="432000" indent="-216000" algn="l" rtl="0" eaLnBrk="1" latinLnBrk="0" hangingPunct="1">
        <a:spcBef>
          <a:spcPts val="600"/>
        </a:spcBef>
        <a:buClr>
          <a:schemeClr val="accent1"/>
        </a:buClr>
        <a:buSzPct val="100000"/>
        <a:buFont typeface="Arial"/>
        <a:buChar char="•"/>
        <a:tabLst>
          <a:tab pos="234951" algn="l"/>
        </a:tabLst>
        <a:defRPr kumimoji="0" sz="2000" kern="1200">
          <a:solidFill>
            <a:schemeClr val="tx1"/>
          </a:solidFill>
          <a:latin typeface="+mn-lt"/>
          <a:ea typeface="+mn-ea"/>
          <a:cs typeface="+mn-cs"/>
        </a:defRPr>
      </a:lvl3pPr>
      <a:lvl4pPr marL="648000" indent="-216000" algn="l" rtl="0" eaLnBrk="1" latinLnBrk="0" hangingPunct="1">
        <a:spcBef>
          <a:spcPts val="533"/>
        </a:spcBef>
        <a:buClr>
          <a:schemeClr val="accent1"/>
        </a:buClr>
        <a:buSzPct val="100000"/>
        <a:buFont typeface="Arial"/>
        <a:buChar char="•"/>
        <a:tabLst>
          <a:tab pos="234951" algn="l"/>
        </a:tabLst>
        <a:defRPr kumimoji="0" sz="1700" kern="1200">
          <a:solidFill>
            <a:schemeClr val="tx1"/>
          </a:solidFill>
          <a:latin typeface="+mn-lt"/>
          <a:ea typeface="+mn-ea"/>
          <a:cs typeface="+mn-cs"/>
        </a:defRPr>
      </a:lvl4pPr>
      <a:lvl5pPr marL="864000" indent="-216000" algn="l" rtl="0" eaLnBrk="1" latinLnBrk="0" hangingPunct="1">
        <a:spcBef>
          <a:spcPts val="400"/>
        </a:spcBef>
        <a:buClr>
          <a:schemeClr val="accent2"/>
        </a:buClr>
        <a:buSzPct val="100000"/>
        <a:buFont typeface="Arial"/>
        <a:buChar char="•"/>
        <a:tabLst/>
        <a:defRPr kumimoji="0" sz="1700" kern="1200">
          <a:solidFill>
            <a:schemeClr val="accent2"/>
          </a:solidFill>
          <a:latin typeface="+mn-lt"/>
          <a:ea typeface="+mn-ea"/>
          <a:cs typeface="+mn-cs"/>
        </a:defRPr>
      </a:lvl5pPr>
      <a:lvl6pPr marL="2194560" indent="-243840" algn="l" rtl="0" eaLnBrk="1" latinLnBrk="0" hangingPunct="1">
        <a:spcBef>
          <a:spcPts val="400"/>
        </a:spcBef>
        <a:buClr>
          <a:srgbClr val="9FB8CD">
            <a:shade val="75000"/>
          </a:srgbClr>
        </a:buClr>
        <a:buSzPct val="75000"/>
        <a:buFont typeface="Wingdings 3"/>
        <a:buChar char=""/>
        <a:defRPr kumimoji="0" lang="en-US" sz="2100" kern="1200" smtClean="0">
          <a:solidFill>
            <a:schemeClr val="tx1"/>
          </a:solidFill>
          <a:latin typeface="+mn-lt"/>
          <a:ea typeface="+mn-ea"/>
          <a:cs typeface="+mn-cs"/>
        </a:defRPr>
      </a:lvl6pPr>
      <a:lvl7pPr marL="2438400" indent="-243840" algn="l" rtl="0" eaLnBrk="1" latinLnBrk="0" hangingPunct="1">
        <a:spcBef>
          <a:spcPts val="400"/>
        </a:spcBef>
        <a:buClr>
          <a:srgbClr val="727CA3">
            <a:shade val="75000"/>
          </a:srgbClr>
        </a:buClr>
        <a:buSzPct val="75000"/>
        <a:buFont typeface="Wingdings 3"/>
        <a:buChar char=""/>
        <a:defRPr kumimoji="0" lang="en-US" sz="1900" kern="1200" smtClean="0">
          <a:solidFill>
            <a:schemeClr val="tx1"/>
          </a:solidFill>
          <a:latin typeface="+mn-lt"/>
          <a:ea typeface="+mn-ea"/>
          <a:cs typeface="+mn-cs"/>
        </a:defRPr>
      </a:lvl7pPr>
      <a:lvl8pPr marL="2682239" indent="-243840" algn="l" rtl="0" eaLnBrk="1" latinLnBrk="0" hangingPunct="1">
        <a:spcBef>
          <a:spcPts val="400"/>
        </a:spcBef>
        <a:buClr>
          <a:prstClr val="white">
            <a:shade val="50000"/>
          </a:prstClr>
        </a:buClr>
        <a:buSzPct val="75000"/>
        <a:buFont typeface="Wingdings 3"/>
        <a:buChar char=""/>
        <a:defRPr kumimoji="0" lang="en-US" sz="1900" kern="1200" smtClean="0">
          <a:solidFill>
            <a:schemeClr val="tx1"/>
          </a:solidFill>
          <a:latin typeface="+mn-lt"/>
          <a:ea typeface="+mn-ea"/>
          <a:cs typeface="+mn-cs"/>
        </a:defRPr>
      </a:lvl8pPr>
      <a:lvl9pPr marL="2926080" indent="-243840" algn="l" rtl="0" eaLnBrk="1" latinLnBrk="0" hangingPunct="1">
        <a:spcBef>
          <a:spcPts val="400"/>
        </a:spcBef>
        <a:buClr>
          <a:srgbClr val="9FB8CD"/>
        </a:buClr>
        <a:buSzPct val="75000"/>
        <a:buFont typeface="Wingdings 3"/>
        <a:buChar char=""/>
        <a:defRPr kumimoji="0" lang="en-US" sz="1600" kern="1200" smtClean="0">
          <a:solidFill>
            <a:schemeClr val="tx1"/>
          </a:solidFill>
          <a:latin typeface="+mn-lt"/>
          <a:ea typeface="+mn-ea"/>
          <a:cs typeface="+mn-cs"/>
        </a:defRPr>
      </a:lvl9pPr>
    </p:otherStyle>
  </p:txStyles>
  <p:extLst>
    <p:ext uri="{27BBF7A9-308A-43DC-89C8-2F10F3537804}">
      <p15:sldGuideLst xmlns:p15="http://schemas.microsoft.com/office/powerpoint/2012/main">
        <p15:guide id="2" pos="203">
          <p15:clr>
            <a:srgbClr val="F26B43"/>
          </p15:clr>
        </p15:guide>
        <p15:guide id="3" pos="7477">
          <p15:clr>
            <a:srgbClr val="F26B43"/>
          </p15:clr>
        </p15:guide>
        <p15:guide id="5" orient="horz" pos="961">
          <p15:clr>
            <a:srgbClr val="F26B43"/>
          </p15:clr>
        </p15:guide>
        <p15:guide id="6" orient="horz" pos="3974">
          <p15:clr>
            <a:srgbClr val="F26B43"/>
          </p15:clr>
        </p15:guide>
        <p15:guide id="7" orient="horz" pos="2636">
          <p15:clr>
            <a:srgbClr val="F26B43"/>
          </p15:clr>
        </p15:guide>
        <p15:guide id="8" pos="4748">
          <p15:clr>
            <a:srgbClr val="F26B43"/>
          </p15:clr>
        </p15:guide>
        <p15:guide id="9" pos="2934">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0"/>
            </p:custDataLst>
            <p:extLst>
              <p:ext uri="{D42A27DB-BD31-4B8C-83A1-F6EECF244321}">
                <p14:modId xmlns:p14="http://schemas.microsoft.com/office/powerpoint/2010/main" val="676040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56" name="think-cell Folie" r:id="rId25" imgW="530" imgH="531" progId="TCLayout.ActiveDocument.1">
                  <p:embed/>
                </p:oleObj>
              </mc:Choice>
              <mc:Fallback>
                <p:oleObj name="think-cell Folie" r:id="rId25" imgW="530" imgH="531" progId="TCLayout.ActiveDocument.1">
                  <p:embed/>
                  <p:pic>
                    <p:nvPicPr>
                      <p:cNvPr id="3" name="Object 2" hidden="1"/>
                      <p:cNvPicPr/>
                      <p:nvPr/>
                    </p:nvPicPr>
                    <p:blipFill>
                      <a:blip r:embed="rId2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1"/>
            </p:custDataLst>
          </p:nvPr>
        </p:nvSpPr>
        <p:spPr>
          <a:xfrm>
            <a:off x="0" y="0"/>
            <a:ext cx="158750" cy="15875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de-DE" sz="2699" b="1" i="0" baseline="0">
              <a:latin typeface="Arial" panose="020B0604020202020204" pitchFamily="34" charset="0"/>
              <a:ea typeface="+mj-ea"/>
              <a:cs typeface="+mj-cs"/>
              <a:sym typeface="Arial" panose="020B0604020202020204" pitchFamily="34" charset="0"/>
            </a:endParaRPr>
          </a:p>
        </p:txBody>
      </p:sp>
      <p:sp>
        <p:nvSpPr>
          <p:cNvPr id="22" name="Titelplatzhalter 21"/>
          <p:cNvSpPr>
            <a:spLocks noGrp="1"/>
          </p:cNvSpPr>
          <p:nvPr>
            <p:ph type="title"/>
          </p:nvPr>
        </p:nvSpPr>
        <p:spPr>
          <a:xfrm>
            <a:off x="495430" y="443542"/>
            <a:ext cx="8936777" cy="861319"/>
          </a:xfrm>
          <a:prstGeom prst="rect">
            <a:avLst/>
          </a:prstGeom>
        </p:spPr>
        <p:txBody>
          <a:bodyPr vert="horz" lIns="0" tIns="0" rIns="0" bIns="0" anchor="b" anchorCtr="0">
            <a:noAutofit/>
          </a:bodyPr>
          <a:lstStyle/>
          <a:p>
            <a:r>
              <a:rPr kumimoji="0" lang="de-DE"/>
              <a:t>Titelmasterformat durch Klicken bearbeiten</a:t>
            </a:r>
            <a:endParaRPr kumimoji="0" lang="en-US"/>
          </a:p>
        </p:txBody>
      </p:sp>
      <p:sp>
        <p:nvSpPr>
          <p:cNvPr id="12" name="Textplatzhalter 11"/>
          <p:cNvSpPr>
            <a:spLocks noGrp="1"/>
          </p:cNvSpPr>
          <p:nvPr>
            <p:ph type="body" idx="1"/>
          </p:nvPr>
        </p:nvSpPr>
        <p:spPr>
          <a:xfrm>
            <a:off x="495430" y="1684867"/>
            <a:ext cx="11256285" cy="4624453"/>
          </a:xfrm>
          <a:prstGeom prst="rect">
            <a:avLst/>
          </a:prstGeom>
        </p:spPr>
        <p:txBody>
          <a:bodyPr vert="horz" lIns="0" tIns="0" rIns="0" bIns="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pic>
        <p:nvPicPr>
          <p:cNvPr id="21" name="Bild 20" descr="DRX_LO1407_RGB_RZ.eps"/>
          <p:cNvPicPr>
            <a:picLocks noChangeAspect="1"/>
          </p:cNvPicPr>
          <p:nvPr>
            <p:custDataLst>
              <p:tags r:id="rId22"/>
            </p:custDataLst>
          </p:nvPr>
        </p:nvPicPr>
        <p:blipFill>
          <a:blip r:embed="rId27" cstate="print">
            <a:extLst>
              <a:ext uri="{28A0092B-C50C-407E-A947-70E740481C1C}">
                <a14:useLocalDpi xmlns:a14="http://schemas.microsoft.com/office/drawing/2010/main" val="0"/>
              </a:ext>
            </a:extLst>
          </a:blip>
          <a:stretch>
            <a:fillRect/>
          </a:stretch>
        </p:blipFill>
        <p:spPr>
          <a:xfrm>
            <a:off x="9886328" y="443541"/>
            <a:ext cx="1869927" cy="794512"/>
          </a:xfrm>
          <a:prstGeom prst="rect">
            <a:avLst/>
          </a:prstGeom>
        </p:spPr>
      </p:pic>
      <p:pic>
        <p:nvPicPr>
          <p:cNvPr id="25" name="Bild 4" descr="DRX_LO1407_Claim_RGB_RZ.eps"/>
          <p:cNvPicPr>
            <a:picLocks noChangeAspect="1"/>
          </p:cNvPicPr>
          <p:nvPr>
            <p:custDataLst>
              <p:tags r:id="rId23"/>
            </p:custDataLst>
          </p:nvPr>
        </p:nvPicPr>
        <p:blipFill>
          <a:blip r:embed="rId28" cstate="print">
            <a:extLst>
              <a:ext uri="{28A0092B-C50C-407E-A947-70E740481C1C}">
                <a14:useLocalDpi xmlns:a14="http://schemas.microsoft.com/office/drawing/2010/main" val="0"/>
              </a:ext>
            </a:extLst>
          </a:blip>
          <a:stretch>
            <a:fillRect/>
          </a:stretch>
        </p:blipFill>
        <p:spPr>
          <a:xfrm>
            <a:off x="9893766" y="6541882"/>
            <a:ext cx="1869927" cy="155787"/>
          </a:xfrm>
          <a:prstGeom prst="rect">
            <a:avLst/>
          </a:prstGeom>
        </p:spPr>
      </p:pic>
      <p:cxnSp>
        <p:nvCxnSpPr>
          <p:cNvPr id="26" name="Gerade Verbindung 25"/>
          <p:cNvCxnSpPr/>
          <p:nvPr>
            <p:custDataLst>
              <p:tags r:id="rId24"/>
            </p:custDataLst>
          </p:nvPr>
        </p:nvCxnSpPr>
        <p:spPr>
          <a:xfrm flipV="1">
            <a:off x="1" y="6381582"/>
            <a:ext cx="12195175" cy="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Datumsplatzhalter 9"/>
          <p:cNvSpPr>
            <a:spLocks noGrp="1"/>
          </p:cNvSpPr>
          <p:nvPr>
            <p:ph type="dt" sz="half" idx="2"/>
          </p:nvPr>
        </p:nvSpPr>
        <p:spPr>
          <a:xfrm>
            <a:off x="1120655" y="6381579"/>
            <a:ext cx="8451139" cy="217418"/>
          </a:xfrm>
          <a:prstGeom prst="rect">
            <a:avLst/>
          </a:prstGeom>
        </p:spPr>
        <p:txBody>
          <a:bodyPr vert="horz" lIns="0" tIns="0" rIns="0" bIns="0" rtlCol="0" anchor="ctr"/>
          <a:lstStyle>
            <a:lvl1pPr algn="l">
              <a:defRPr lang="de-DE" sz="900" kern="1200" smtClean="0">
                <a:solidFill>
                  <a:schemeClr val="accent2"/>
                </a:solidFill>
                <a:latin typeface="+mn-lt"/>
                <a:ea typeface="+mn-ea"/>
                <a:cs typeface="+mn-cs"/>
              </a:defRPr>
            </a:lvl1pPr>
          </a:lstStyle>
          <a:p>
            <a:r>
              <a:rPr lang="de-DE"/>
              <a:t>07.10.2022 | Workshop DAR | Mackuth, Buchner, Hasslbauer, Schmideder</a:t>
            </a:r>
          </a:p>
        </p:txBody>
      </p:sp>
      <p:sp>
        <p:nvSpPr>
          <p:cNvPr id="13" name="Foliennummernplatzhalter 22"/>
          <p:cNvSpPr>
            <a:spLocks noGrp="1"/>
          </p:cNvSpPr>
          <p:nvPr>
            <p:ph type="sldNum" sz="quarter" idx="4"/>
          </p:nvPr>
        </p:nvSpPr>
        <p:spPr>
          <a:xfrm>
            <a:off x="497047" y="6381581"/>
            <a:ext cx="623608" cy="215979"/>
          </a:xfrm>
          <a:prstGeom prst="rect">
            <a:avLst/>
          </a:prstGeom>
        </p:spPr>
        <p:txBody>
          <a:bodyPr vert="horz" lIns="0" tIns="0" rIns="0" bIns="0" anchor="ctr"/>
          <a:lstStyle>
            <a:lvl1pPr algn="l" eaLnBrk="1" latinLnBrk="0" hangingPunct="1">
              <a:defRPr kumimoji="0" sz="900" b="1">
                <a:solidFill>
                  <a:schemeClr val="accent2"/>
                </a:solidFill>
              </a:defRPr>
            </a:lvl1pPr>
          </a:lstStyle>
          <a:p>
            <a:fld id="{173FEA60-B56A-DE49-B4F9-939AB62E9280}" type="slidenum">
              <a:rPr lang="de-DE" smtClean="0"/>
              <a:pPr/>
              <a:t>‹Nr.›</a:t>
            </a:fld>
            <a:endParaRPr lang="de-DE"/>
          </a:p>
        </p:txBody>
      </p:sp>
      <p:sp>
        <p:nvSpPr>
          <p:cNvPr id="16" name="Fußzeilenplatzhalter 4"/>
          <p:cNvSpPr>
            <a:spLocks noGrp="1"/>
          </p:cNvSpPr>
          <p:nvPr>
            <p:ph type="ftr" sz="quarter" idx="3"/>
          </p:nvPr>
        </p:nvSpPr>
        <p:spPr>
          <a:xfrm>
            <a:off x="496038" y="6614732"/>
            <a:ext cx="9075756" cy="166777"/>
          </a:xfrm>
          <a:prstGeom prst="rect">
            <a:avLst/>
          </a:prstGeom>
        </p:spPr>
        <p:txBody>
          <a:bodyPr lIns="0" tIns="60972" rIns="121944" bIns="60972" anchor="b" anchorCtr="0"/>
          <a:lstStyle>
            <a:lvl1pPr>
              <a:defRPr sz="900">
                <a:solidFill>
                  <a:schemeClr val="accent2"/>
                </a:solidFill>
              </a:defRPr>
            </a:lvl1pPr>
          </a:lstStyle>
          <a:p>
            <a:endParaRPr lang="de-DE"/>
          </a:p>
        </p:txBody>
      </p:sp>
      <p:sp>
        <p:nvSpPr>
          <p:cNvPr id="4" name="MSIPCMContentMarking" descr="{&quot;HashCode&quot;:852612945,&quot;Placement&quot;:&quot;Footer&quot;,&quot;Top&quot;:524.1047,&quot;Left&quot;:0.0,&quot;SlideWidth&quot;:960,&quot;SlideHeight&quot;:540}">
            <a:extLst>
              <a:ext uri="{FF2B5EF4-FFF2-40B4-BE49-F238E27FC236}">
                <a16:creationId xmlns:a16="http://schemas.microsoft.com/office/drawing/2014/main" id="{EAF63E17-E57A-49FA-B4E2-74770E1CFD3B}"/>
              </a:ext>
            </a:extLst>
          </p:cNvPr>
          <p:cNvSpPr txBox="1"/>
          <p:nvPr userDrawn="1"/>
        </p:nvSpPr>
        <p:spPr>
          <a:xfrm>
            <a:off x="0" y="6656129"/>
            <a:ext cx="3583963" cy="201870"/>
          </a:xfrm>
          <a:prstGeom prst="rect">
            <a:avLst/>
          </a:prstGeom>
          <a:noFill/>
        </p:spPr>
        <p:txBody>
          <a:bodyPr vert="horz" wrap="square" lIns="0" tIns="0" rIns="0" bIns="0" rtlCol="0" anchor="ctr" anchorCtr="1">
            <a:spAutoFit/>
          </a:bodyPr>
          <a:lstStyle/>
          <a:p>
            <a:pPr algn="l">
              <a:spcBef>
                <a:spcPts val="0"/>
              </a:spcBef>
              <a:spcAft>
                <a:spcPts val="0"/>
              </a:spcAft>
            </a:pPr>
            <a:r>
              <a:rPr lang="en-US" sz="700">
                <a:solidFill>
                  <a:srgbClr val="808080"/>
                </a:solidFill>
                <a:latin typeface="Arial" panose="020B0604020202020204" pitchFamily="34" charset="0"/>
              </a:rPr>
              <a:t>Internal: All rights reserved. Distribution within the company, customer and partners</a:t>
            </a:r>
            <a:endParaRPr lang="de-DE" sz="700">
              <a:solidFill>
                <a:srgbClr val="808080"/>
              </a:solidFill>
              <a:latin typeface="Arial" panose="020B0604020202020204" pitchFamily="34" charset="0"/>
            </a:endParaRPr>
          </a:p>
        </p:txBody>
      </p:sp>
    </p:spTree>
    <p:extLst>
      <p:ext uri="{BB962C8B-B14F-4D97-AF65-F5344CB8AC3E}">
        <p14:creationId xmlns:p14="http://schemas.microsoft.com/office/powerpoint/2010/main" val="226508746"/>
      </p:ext>
    </p:extLst>
  </p:cSld>
  <p:clrMap bg1="lt1" tx1="dk1" bg2="lt2" tx2="dk2" accent1="accent1" accent2="accent2" accent3="accent3" accent4="accent4" accent5="accent5" accent6="accent6" hlink="hlink" folHlink="folHlink"/>
  <p:sldLayoutIdLst>
    <p:sldLayoutId id="2147484271" r:id="rId1"/>
    <p:sldLayoutId id="2147484272" r:id="rId2"/>
    <p:sldLayoutId id="2147484273" r:id="rId3"/>
    <p:sldLayoutId id="2147484274" r:id="rId4"/>
    <p:sldLayoutId id="2147484275" r:id="rId5"/>
    <p:sldLayoutId id="2147484276" r:id="rId6"/>
    <p:sldLayoutId id="2147484277" r:id="rId7"/>
    <p:sldLayoutId id="2147484278" r:id="rId8"/>
    <p:sldLayoutId id="2147484279" r:id="rId9"/>
    <p:sldLayoutId id="2147484280" r:id="rId10"/>
    <p:sldLayoutId id="2147484281" r:id="rId11"/>
    <p:sldLayoutId id="2147484282" r:id="rId12"/>
    <p:sldLayoutId id="2147484283" r:id="rId13"/>
    <p:sldLayoutId id="2147484284" r:id="rId14"/>
    <p:sldLayoutId id="2147484285" r:id="rId15"/>
    <p:sldLayoutId id="2147484286" r:id="rId16"/>
    <p:sldLayoutId id="2147484287" r:id="rId17"/>
  </p:sldLayoutIdLst>
  <p:hf hdr="0"/>
  <p:txStyles>
    <p:titleStyle>
      <a:lvl1pPr algn="l" rtl="0" eaLnBrk="1" latinLnBrk="0" hangingPunct="1">
        <a:lnSpc>
          <a:spcPct val="100000"/>
        </a:lnSpc>
        <a:spcBef>
          <a:spcPct val="0"/>
        </a:spcBef>
        <a:spcAft>
          <a:spcPts val="800"/>
        </a:spcAft>
        <a:buNone/>
        <a:defRPr kumimoji="0" sz="2699" b="1" kern="1200">
          <a:solidFill>
            <a:schemeClr val="accent1"/>
          </a:solidFill>
          <a:latin typeface="+mj-lt"/>
          <a:ea typeface="+mj-ea"/>
          <a:cs typeface="+mj-cs"/>
        </a:defRPr>
      </a:lvl1pPr>
    </p:titleStyle>
    <p:bodyStyle>
      <a:lvl1pPr marL="234951" indent="-234951" algn="l" rtl="0" eaLnBrk="1" latinLnBrk="0" hangingPunct="1">
        <a:spcBef>
          <a:spcPts val="800"/>
        </a:spcBef>
        <a:buClr>
          <a:schemeClr val="accent1"/>
        </a:buClr>
        <a:buSzPct val="100000"/>
        <a:buFontTx/>
        <a:buNone/>
        <a:tabLst>
          <a:tab pos="234951" algn="l"/>
        </a:tabLst>
        <a:defRPr kumimoji="0" sz="2000" kern="1200">
          <a:solidFill>
            <a:srgbClr val="020B13"/>
          </a:solidFill>
          <a:latin typeface="+mn-lt"/>
          <a:ea typeface="+mn-ea"/>
          <a:cs typeface="+mn-cs"/>
        </a:defRPr>
      </a:lvl1pPr>
      <a:lvl2pPr marL="239184" indent="-239184" algn="l" rtl="0" eaLnBrk="1" latinLnBrk="0" hangingPunct="1">
        <a:spcBef>
          <a:spcPts val="667"/>
        </a:spcBef>
        <a:buClr>
          <a:schemeClr val="accent1"/>
        </a:buClr>
        <a:buSzPct val="100000"/>
        <a:buFont typeface="Arial"/>
        <a:buChar char="•"/>
        <a:tabLst>
          <a:tab pos="234951" algn="l"/>
        </a:tabLst>
        <a:defRPr kumimoji="0" sz="2000" kern="1200">
          <a:solidFill>
            <a:srgbClr val="020B13"/>
          </a:solidFill>
          <a:latin typeface="+mn-lt"/>
          <a:ea typeface="+mn-ea"/>
          <a:cs typeface="+mn-cs"/>
        </a:defRPr>
      </a:lvl2pPr>
      <a:lvl3pPr marL="478366" indent="-239184" algn="l" rtl="0" eaLnBrk="1" latinLnBrk="0" hangingPunct="1">
        <a:spcBef>
          <a:spcPts val="667"/>
        </a:spcBef>
        <a:buClr>
          <a:schemeClr val="accent1"/>
        </a:buClr>
        <a:buSzPct val="100000"/>
        <a:buFont typeface="Arial"/>
        <a:buChar char="•"/>
        <a:tabLst>
          <a:tab pos="234951" algn="l"/>
        </a:tabLst>
        <a:defRPr kumimoji="0" sz="2000" kern="1200">
          <a:solidFill>
            <a:srgbClr val="020B13"/>
          </a:solidFill>
          <a:latin typeface="+mn-lt"/>
          <a:ea typeface="+mn-ea"/>
          <a:cs typeface="+mn-cs"/>
        </a:defRPr>
      </a:lvl3pPr>
      <a:lvl4pPr marL="719667" indent="-241300" algn="l" rtl="0" eaLnBrk="1" latinLnBrk="0" hangingPunct="1">
        <a:spcBef>
          <a:spcPts val="533"/>
        </a:spcBef>
        <a:buClr>
          <a:schemeClr val="accent1"/>
        </a:buClr>
        <a:buSzPct val="100000"/>
        <a:buFont typeface="Arial"/>
        <a:buChar char="•"/>
        <a:tabLst>
          <a:tab pos="234951" algn="l"/>
        </a:tabLst>
        <a:defRPr kumimoji="0" sz="2000" kern="1200">
          <a:solidFill>
            <a:srgbClr val="020B13"/>
          </a:solidFill>
          <a:latin typeface="+mn-lt"/>
          <a:ea typeface="+mn-ea"/>
          <a:cs typeface="+mn-cs"/>
        </a:defRPr>
      </a:lvl4pPr>
      <a:lvl5pPr marL="958850" indent="-239184" algn="l" rtl="0" eaLnBrk="1" latinLnBrk="0" hangingPunct="1">
        <a:spcBef>
          <a:spcPts val="400"/>
        </a:spcBef>
        <a:buClr>
          <a:schemeClr val="accent1"/>
        </a:buClr>
        <a:buSzPct val="100000"/>
        <a:buFont typeface="Arial"/>
        <a:buChar char="•"/>
        <a:tabLst/>
        <a:defRPr kumimoji="0" sz="2000" kern="1200">
          <a:solidFill>
            <a:srgbClr val="020B13"/>
          </a:solidFill>
          <a:latin typeface="+mn-lt"/>
          <a:ea typeface="+mn-ea"/>
          <a:cs typeface="+mn-cs"/>
        </a:defRPr>
      </a:lvl5pPr>
      <a:lvl6pPr marL="2194560" indent="-243840" algn="l" rtl="0" eaLnBrk="1" latinLnBrk="0" hangingPunct="1">
        <a:spcBef>
          <a:spcPts val="400"/>
        </a:spcBef>
        <a:buClr>
          <a:srgbClr val="9FB8CD">
            <a:shade val="75000"/>
          </a:srgbClr>
        </a:buClr>
        <a:buSzPct val="75000"/>
        <a:buFont typeface="Wingdings 3"/>
        <a:buChar char=""/>
        <a:defRPr kumimoji="0" lang="en-US" sz="2100" kern="1200" smtClean="0">
          <a:solidFill>
            <a:schemeClr val="tx1"/>
          </a:solidFill>
          <a:latin typeface="+mn-lt"/>
          <a:ea typeface="+mn-ea"/>
          <a:cs typeface="+mn-cs"/>
        </a:defRPr>
      </a:lvl6pPr>
      <a:lvl7pPr marL="2438400" indent="-243840" algn="l" rtl="0" eaLnBrk="1" latinLnBrk="0" hangingPunct="1">
        <a:spcBef>
          <a:spcPts val="400"/>
        </a:spcBef>
        <a:buClr>
          <a:srgbClr val="727CA3">
            <a:shade val="75000"/>
          </a:srgbClr>
        </a:buClr>
        <a:buSzPct val="75000"/>
        <a:buFont typeface="Wingdings 3"/>
        <a:buChar char=""/>
        <a:defRPr kumimoji="0" lang="en-US" sz="1900" kern="1200" smtClean="0">
          <a:solidFill>
            <a:schemeClr val="tx1"/>
          </a:solidFill>
          <a:latin typeface="+mn-lt"/>
          <a:ea typeface="+mn-ea"/>
          <a:cs typeface="+mn-cs"/>
        </a:defRPr>
      </a:lvl7pPr>
      <a:lvl8pPr marL="2682239" indent="-243840" algn="l" rtl="0" eaLnBrk="1" latinLnBrk="0" hangingPunct="1">
        <a:spcBef>
          <a:spcPts val="400"/>
        </a:spcBef>
        <a:buClr>
          <a:prstClr val="white">
            <a:shade val="50000"/>
          </a:prstClr>
        </a:buClr>
        <a:buSzPct val="75000"/>
        <a:buFont typeface="Wingdings 3"/>
        <a:buChar char=""/>
        <a:defRPr kumimoji="0" lang="en-US" sz="1900" kern="1200" smtClean="0">
          <a:solidFill>
            <a:schemeClr val="tx1"/>
          </a:solidFill>
          <a:latin typeface="+mn-lt"/>
          <a:ea typeface="+mn-ea"/>
          <a:cs typeface="+mn-cs"/>
        </a:defRPr>
      </a:lvl8pPr>
      <a:lvl9pPr marL="2926080" indent="-243840" algn="l" rtl="0" eaLnBrk="1" latinLnBrk="0" hangingPunct="1">
        <a:spcBef>
          <a:spcPts val="400"/>
        </a:spcBef>
        <a:buClr>
          <a:srgbClr val="9FB8CD"/>
        </a:buClr>
        <a:buSzPct val="75000"/>
        <a:buFont typeface="Wingdings 3"/>
        <a:buChar char=""/>
        <a:defRPr kumimoji="0" lang="en-US" sz="16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609600" algn="l" rtl="0" eaLnBrk="1" latinLnBrk="0" hangingPunct="1">
        <a:defRPr kumimoji="0" kern="1200">
          <a:solidFill>
            <a:schemeClr val="tx1"/>
          </a:solidFill>
          <a:latin typeface="+mn-lt"/>
          <a:ea typeface="+mn-ea"/>
          <a:cs typeface="+mn-cs"/>
        </a:defRPr>
      </a:lvl2pPr>
      <a:lvl3pPr marL="1219200" algn="l" rtl="0" eaLnBrk="1" latinLnBrk="0" hangingPunct="1">
        <a:defRPr kumimoji="0" kern="1200">
          <a:solidFill>
            <a:schemeClr val="tx1"/>
          </a:solidFill>
          <a:latin typeface="+mn-lt"/>
          <a:ea typeface="+mn-ea"/>
          <a:cs typeface="+mn-cs"/>
        </a:defRPr>
      </a:lvl3pPr>
      <a:lvl4pPr marL="1828800" algn="l" rtl="0" eaLnBrk="1" latinLnBrk="0" hangingPunct="1">
        <a:defRPr kumimoji="0" kern="1200">
          <a:solidFill>
            <a:schemeClr val="tx1"/>
          </a:solidFill>
          <a:latin typeface="+mn-lt"/>
          <a:ea typeface="+mn-ea"/>
          <a:cs typeface="+mn-cs"/>
        </a:defRPr>
      </a:lvl4pPr>
      <a:lvl5pPr marL="2438400" algn="l" rtl="0" eaLnBrk="1" latinLnBrk="0" hangingPunct="1">
        <a:defRPr kumimoji="0" kern="1200">
          <a:solidFill>
            <a:schemeClr val="tx1"/>
          </a:solidFill>
          <a:latin typeface="+mn-lt"/>
          <a:ea typeface="+mn-ea"/>
          <a:cs typeface="+mn-cs"/>
        </a:defRPr>
      </a:lvl5pPr>
      <a:lvl6pPr marL="3048000" algn="l" rtl="0" eaLnBrk="1" latinLnBrk="0" hangingPunct="1">
        <a:defRPr kumimoji="0" kern="1200">
          <a:solidFill>
            <a:schemeClr val="tx1"/>
          </a:solidFill>
          <a:latin typeface="+mn-lt"/>
          <a:ea typeface="+mn-ea"/>
          <a:cs typeface="+mn-cs"/>
        </a:defRPr>
      </a:lvl6pPr>
      <a:lvl7pPr marL="3657600" algn="l" rtl="0" eaLnBrk="1" latinLnBrk="0" hangingPunct="1">
        <a:defRPr kumimoji="0" kern="1200">
          <a:solidFill>
            <a:schemeClr val="tx1"/>
          </a:solidFill>
          <a:latin typeface="+mn-lt"/>
          <a:ea typeface="+mn-ea"/>
          <a:cs typeface="+mn-cs"/>
        </a:defRPr>
      </a:lvl7pPr>
      <a:lvl8pPr marL="4267199" algn="l" rtl="0" eaLnBrk="1" latinLnBrk="0" hangingPunct="1">
        <a:defRPr kumimoji="0" kern="1200">
          <a:solidFill>
            <a:schemeClr val="tx1"/>
          </a:solidFill>
          <a:latin typeface="+mn-lt"/>
          <a:ea typeface="+mn-ea"/>
          <a:cs typeface="+mn-cs"/>
        </a:defRPr>
      </a:lvl8pPr>
      <a:lvl9pPr marL="4876799" algn="l" rtl="0" eaLnBrk="1" latinLnBrk="0" hangingPunct="1">
        <a:defRPr kumimoji="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4AC7D942-A1E1-4EFC-AEC3-C8F3F7C69CDE}"/>
              </a:ext>
            </a:extLst>
          </p:cNvPr>
          <p:cNvGraphicFramePr>
            <a:graphicFrameLocks noChangeAspect="1"/>
          </p:cNvGraphicFramePr>
          <p:nvPr userDrawn="1">
            <p:custDataLst>
              <p:tags r:id="rId31"/>
            </p:custDataLst>
            <p:extLst>
              <p:ext uri="{D42A27DB-BD31-4B8C-83A1-F6EECF244321}">
                <p14:modId xmlns:p14="http://schemas.microsoft.com/office/powerpoint/2010/main" val="8990385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52" name="think-cell Folie" r:id="rId33" imgW="354" imgH="354" progId="TCLayout.ActiveDocument.1">
                  <p:embed/>
                </p:oleObj>
              </mc:Choice>
              <mc:Fallback>
                <p:oleObj name="think-cell Folie" r:id="rId33" imgW="354" imgH="354" progId="TCLayout.ActiveDocument.1">
                  <p:embed/>
                  <p:pic>
                    <p:nvPicPr>
                      <p:cNvPr id="4" name="Objekt 3" hidden="1">
                        <a:extLst>
                          <a:ext uri="{FF2B5EF4-FFF2-40B4-BE49-F238E27FC236}">
                            <a16:creationId xmlns:a16="http://schemas.microsoft.com/office/drawing/2014/main" id="{4AC7D942-A1E1-4EFC-AEC3-C8F3F7C69CDE}"/>
                          </a:ext>
                        </a:extLst>
                      </p:cNvPr>
                      <p:cNvPicPr/>
                      <p:nvPr/>
                    </p:nvPicPr>
                    <p:blipFill>
                      <a:blip r:embed="rId34"/>
                      <a:stretch>
                        <a:fillRect/>
                      </a:stretch>
                    </p:blipFill>
                    <p:spPr>
                      <a:xfrm>
                        <a:off x="1588" y="1588"/>
                        <a:ext cx="1588" cy="1588"/>
                      </a:xfrm>
                      <a:prstGeom prst="rect">
                        <a:avLst/>
                      </a:prstGeom>
                    </p:spPr>
                  </p:pic>
                </p:oleObj>
              </mc:Fallback>
            </mc:AlternateContent>
          </a:graphicData>
        </a:graphic>
      </p:graphicFrame>
      <p:sp>
        <p:nvSpPr>
          <p:cNvPr id="22" name="Titelplatzhalter 21"/>
          <p:cNvSpPr>
            <a:spLocks noGrp="1"/>
          </p:cNvSpPr>
          <p:nvPr>
            <p:ph type="title"/>
          </p:nvPr>
        </p:nvSpPr>
        <p:spPr>
          <a:xfrm>
            <a:off x="324000" y="539600"/>
            <a:ext cx="9697138" cy="861319"/>
          </a:xfrm>
          <a:prstGeom prst="rect">
            <a:avLst/>
          </a:prstGeom>
        </p:spPr>
        <p:txBody>
          <a:bodyPr vert="horz" lIns="0" tIns="0" rIns="0" bIns="0" anchor="t" anchorCtr="0">
            <a:noAutofit/>
          </a:bodyPr>
          <a:lstStyle/>
          <a:p>
            <a:r>
              <a:rPr kumimoji="0" lang="de-DE"/>
              <a:t>Titelmasterformat durch Klicken bearbeiten</a:t>
            </a:r>
            <a:endParaRPr kumimoji="0" lang="en-US"/>
          </a:p>
        </p:txBody>
      </p:sp>
      <p:sp>
        <p:nvSpPr>
          <p:cNvPr id="12" name="Textplatzhalter 11"/>
          <p:cNvSpPr>
            <a:spLocks noGrp="1"/>
          </p:cNvSpPr>
          <p:nvPr>
            <p:ph type="body" idx="1"/>
          </p:nvPr>
        </p:nvSpPr>
        <p:spPr>
          <a:xfrm>
            <a:off x="324000" y="1526078"/>
            <a:ext cx="11545588" cy="4783242"/>
          </a:xfrm>
          <a:prstGeom prst="rect">
            <a:avLst/>
          </a:prstGeom>
        </p:spPr>
        <p:txBody>
          <a:bodyPr vert="horz" lIns="0" tIns="0" rIns="0" bIns="0" rtlCol="0">
            <a:no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cxnSp>
        <p:nvCxnSpPr>
          <p:cNvPr id="26" name="Gerade Verbindung 25"/>
          <p:cNvCxnSpPr/>
          <p:nvPr>
            <p:custDataLst>
              <p:tags r:id="rId32"/>
            </p:custDataLst>
          </p:nvPr>
        </p:nvCxnSpPr>
        <p:spPr>
          <a:xfrm flipV="1">
            <a:off x="1" y="6381582"/>
            <a:ext cx="12195175" cy="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Datumsplatzhalter 9"/>
          <p:cNvSpPr>
            <a:spLocks noGrp="1"/>
          </p:cNvSpPr>
          <p:nvPr>
            <p:ph type="dt" sz="half" idx="2"/>
          </p:nvPr>
        </p:nvSpPr>
        <p:spPr>
          <a:xfrm>
            <a:off x="158631" y="6502357"/>
            <a:ext cx="6866993" cy="107722"/>
          </a:xfrm>
          <a:prstGeom prst="rect">
            <a:avLst/>
          </a:prstGeom>
        </p:spPr>
        <p:txBody>
          <a:bodyPr lIns="0" tIns="0" rIns="0" bIns="0" anchor="ctr" anchorCtr="0">
            <a:noAutofit/>
          </a:bodyPr>
          <a:lstStyle>
            <a:lvl1pPr algn="l">
              <a:defRPr lang="de-DE" sz="700" smtClean="0">
                <a:solidFill>
                  <a:schemeClr val="accent2"/>
                </a:solidFill>
              </a:defRPr>
            </a:lvl1pPr>
          </a:lstStyle>
          <a:p>
            <a:r>
              <a:rPr lang="de-DE"/>
              <a:t>07.10.2022 | Workshop DAR | Mackuth, Buchner, Hasslbauer, Schmideder</a:t>
            </a:r>
            <a:endParaRPr lang="en-GB"/>
          </a:p>
        </p:txBody>
      </p:sp>
      <p:sp>
        <p:nvSpPr>
          <p:cNvPr id="13" name="Foliennummernplatzhalter 22"/>
          <p:cNvSpPr>
            <a:spLocks noGrp="1"/>
          </p:cNvSpPr>
          <p:nvPr>
            <p:ph type="sldNum" sz="quarter" idx="4"/>
          </p:nvPr>
        </p:nvSpPr>
        <p:spPr>
          <a:xfrm>
            <a:off x="11245980" y="6602528"/>
            <a:ext cx="623608" cy="107722"/>
          </a:xfrm>
          <a:prstGeom prst="rect">
            <a:avLst/>
          </a:prstGeom>
        </p:spPr>
        <p:txBody>
          <a:bodyPr vert="horz" lIns="0" tIns="0" rIns="0" bIns="0" rtlCol="0" anchor="ctr"/>
          <a:lstStyle>
            <a:lvl1pPr algn="r">
              <a:defRPr lang="de-DE" sz="700" b="1" smtClean="0">
                <a:solidFill>
                  <a:schemeClr val="accent2"/>
                </a:solidFill>
              </a:defRPr>
            </a:lvl1pPr>
          </a:lstStyle>
          <a:p>
            <a:fld id="{173FEA60-B56A-DE49-B4F9-939AB62E9280}" type="slidenum">
              <a:rPr lang="en-GB" smtClean="0"/>
              <a:pPr/>
              <a:t>‹Nr.›</a:t>
            </a:fld>
            <a:endParaRPr lang="en-GB"/>
          </a:p>
        </p:txBody>
      </p:sp>
      <p:pic>
        <p:nvPicPr>
          <p:cNvPr id="10" name="Bild 20" descr="DRX_LO1407_RGB_RZ.eps"/>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10573588" y="324000"/>
            <a:ext cx="1296000" cy="550657"/>
          </a:xfrm>
          <a:prstGeom prst="rect">
            <a:avLst/>
          </a:prstGeom>
        </p:spPr>
      </p:pic>
      <p:sp>
        <p:nvSpPr>
          <p:cNvPr id="2" name="MSIPCMContentMarking" descr="{&quot;HashCode&quot;:852612945,&quot;Placement&quot;:&quot;Footer&quot;,&quot;Top&quot;:524.1047,&quot;Left&quot;:0.0,&quot;SlideWidth&quot;:960,&quot;SlideHeight&quot;:540}">
            <a:extLst>
              <a:ext uri="{FF2B5EF4-FFF2-40B4-BE49-F238E27FC236}">
                <a16:creationId xmlns:a16="http://schemas.microsoft.com/office/drawing/2014/main" id="{964169B7-253B-471F-8367-19F0EF53A09A}"/>
              </a:ext>
            </a:extLst>
          </p:cNvPr>
          <p:cNvSpPr txBox="1"/>
          <p:nvPr userDrawn="1"/>
        </p:nvSpPr>
        <p:spPr>
          <a:xfrm>
            <a:off x="0" y="6656129"/>
            <a:ext cx="3583963" cy="201870"/>
          </a:xfrm>
          <a:prstGeom prst="rect">
            <a:avLst/>
          </a:prstGeom>
          <a:noFill/>
        </p:spPr>
        <p:txBody>
          <a:bodyPr vert="horz" wrap="square" lIns="0" tIns="0" rIns="0" bIns="0" rtlCol="0" anchor="ctr" anchorCtr="1">
            <a:spAutoFit/>
          </a:bodyPr>
          <a:lstStyle/>
          <a:p>
            <a:pPr algn="l">
              <a:spcBef>
                <a:spcPts val="0"/>
              </a:spcBef>
              <a:spcAft>
                <a:spcPts val="0"/>
              </a:spcAft>
            </a:pPr>
            <a:r>
              <a:rPr lang="en-US" sz="700">
                <a:solidFill>
                  <a:srgbClr val="808080"/>
                </a:solidFill>
                <a:latin typeface="Arial" panose="020B0604020202020204" pitchFamily="34" charset="0"/>
              </a:rPr>
              <a:t>Internal: All rights reserved. Distribution within the company, customer and partners</a:t>
            </a:r>
            <a:endParaRPr lang="de-DE" sz="700" err="1">
              <a:solidFill>
                <a:srgbClr val="808080"/>
              </a:solidFill>
              <a:latin typeface="Arial" panose="020B0604020202020204" pitchFamily="34" charset="0"/>
            </a:endParaRPr>
          </a:p>
        </p:txBody>
      </p:sp>
    </p:spTree>
    <p:extLst>
      <p:ext uri="{BB962C8B-B14F-4D97-AF65-F5344CB8AC3E}">
        <p14:creationId xmlns:p14="http://schemas.microsoft.com/office/powerpoint/2010/main" val="4134423870"/>
      </p:ext>
    </p:extLst>
  </p:cSld>
  <p:clrMap bg1="lt1" tx1="dk1" bg2="lt2" tx2="dk2" accent1="accent1" accent2="accent2" accent3="accent3" accent4="accent4" accent5="accent5" accent6="accent6" hlink="hlink" folHlink="folHlink"/>
  <p:sldLayoutIdLst>
    <p:sldLayoutId id="2147484332" r:id="rId1"/>
    <p:sldLayoutId id="2147484333" r:id="rId2"/>
    <p:sldLayoutId id="2147484334" r:id="rId3"/>
    <p:sldLayoutId id="2147484335" r:id="rId4"/>
    <p:sldLayoutId id="2147484336" r:id="rId5"/>
    <p:sldLayoutId id="2147484337" r:id="rId6"/>
    <p:sldLayoutId id="2147484338" r:id="rId7"/>
    <p:sldLayoutId id="2147484339" r:id="rId8"/>
    <p:sldLayoutId id="2147484340" r:id="rId9"/>
    <p:sldLayoutId id="2147484341" r:id="rId10"/>
    <p:sldLayoutId id="2147484342" r:id="rId11"/>
    <p:sldLayoutId id="2147484343" r:id="rId12"/>
    <p:sldLayoutId id="2147484344" r:id="rId13"/>
    <p:sldLayoutId id="2147484345" r:id="rId14"/>
    <p:sldLayoutId id="2147484346" r:id="rId15"/>
    <p:sldLayoutId id="2147484347" r:id="rId16"/>
    <p:sldLayoutId id="2147484348" r:id="rId17"/>
    <p:sldLayoutId id="2147484349" r:id="rId18"/>
    <p:sldLayoutId id="2147484350" r:id="rId19"/>
    <p:sldLayoutId id="2147484351" r:id="rId20"/>
    <p:sldLayoutId id="2147484352" r:id="rId21"/>
    <p:sldLayoutId id="2147484353" r:id="rId22"/>
    <p:sldLayoutId id="2147484354" r:id="rId23"/>
    <p:sldLayoutId id="2147484355" r:id="rId24"/>
    <p:sldLayoutId id="2147484356" r:id="rId25"/>
    <p:sldLayoutId id="2147484357" r:id="rId26"/>
    <p:sldLayoutId id="2147484358" r:id="rId27"/>
    <p:sldLayoutId id="2147484359" r:id="rId28"/>
  </p:sldLayoutIdLst>
  <p:hf hdr="0"/>
  <p:txStyles>
    <p:titleStyle>
      <a:lvl1pPr algn="l" rtl="0" eaLnBrk="1" latinLnBrk="0" hangingPunct="1">
        <a:lnSpc>
          <a:spcPct val="100000"/>
        </a:lnSpc>
        <a:spcBef>
          <a:spcPct val="0"/>
        </a:spcBef>
        <a:spcAft>
          <a:spcPts val="800"/>
        </a:spcAft>
        <a:buNone/>
        <a:defRPr kumimoji="0" sz="2700" b="1" kern="1200">
          <a:solidFill>
            <a:schemeClr val="accent1"/>
          </a:solidFill>
          <a:latin typeface="+mj-lt"/>
          <a:ea typeface="+mj-ea"/>
          <a:cs typeface="+mj-cs"/>
        </a:defRPr>
      </a:lvl1pPr>
    </p:titleStyle>
    <p:bodyStyle>
      <a:lvl1pPr marL="0" indent="0" algn="l" rtl="0" eaLnBrk="1" latinLnBrk="0" hangingPunct="1">
        <a:spcBef>
          <a:spcPts val="600"/>
        </a:spcBef>
        <a:buClr>
          <a:schemeClr val="accent1"/>
        </a:buClr>
        <a:buSzPct val="100000"/>
        <a:buFontTx/>
        <a:buNone/>
        <a:tabLst>
          <a:tab pos="234951" algn="l"/>
        </a:tabLst>
        <a:defRPr kumimoji="0" sz="2000" kern="1200">
          <a:solidFill>
            <a:schemeClr val="tx1"/>
          </a:solidFill>
          <a:latin typeface="+mn-lt"/>
          <a:ea typeface="+mn-ea"/>
          <a:cs typeface="+mn-cs"/>
        </a:defRPr>
      </a:lvl1pPr>
      <a:lvl2pPr marL="216000" indent="-216000" algn="l" rtl="0" eaLnBrk="1" latinLnBrk="0" hangingPunct="1">
        <a:spcBef>
          <a:spcPts val="600"/>
        </a:spcBef>
        <a:buClr>
          <a:schemeClr val="accent1"/>
        </a:buClr>
        <a:buSzPct val="100000"/>
        <a:buFont typeface="Arial"/>
        <a:buChar char="•"/>
        <a:tabLst>
          <a:tab pos="234951" algn="l"/>
        </a:tabLst>
        <a:defRPr kumimoji="0" sz="2000" kern="1200">
          <a:solidFill>
            <a:schemeClr val="tx1"/>
          </a:solidFill>
          <a:latin typeface="+mn-lt"/>
          <a:ea typeface="+mn-ea"/>
          <a:cs typeface="+mn-cs"/>
        </a:defRPr>
      </a:lvl2pPr>
      <a:lvl3pPr marL="432000" indent="-216000" algn="l" rtl="0" eaLnBrk="1" latinLnBrk="0" hangingPunct="1">
        <a:spcBef>
          <a:spcPts val="600"/>
        </a:spcBef>
        <a:buClr>
          <a:schemeClr val="accent1"/>
        </a:buClr>
        <a:buSzPct val="100000"/>
        <a:buFont typeface="Arial"/>
        <a:buChar char="•"/>
        <a:tabLst>
          <a:tab pos="234951" algn="l"/>
        </a:tabLst>
        <a:defRPr kumimoji="0" sz="2000" kern="1200">
          <a:solidFill>
            <a:schemeClr val="tx1"/>
          </a:solidFill>
          <a:latin typeface="+mn-lt"/>
          <a:ea typeface="+mn-ea"/>
          <a:cs typeface="+mn-cs"/>
        </a:defRPr>
      </a:lvl3pPr>
      <a:lvl4pPr marL="648000" indent="-216000" algn="l" rtl="0" eaLnBrk="1" latinLnBrk="0" hangingPunct="1">
        <a:spcBef>
          <a:spcPts val="533"/>
        </a:spcBef>
        <a:buClr>
          <a:schemeClr val="accent1"/>
        </a:buClr>
        <a:buSzPct val="100000"/>
        <a:buFont typeface="Arial"/>
        <a:buChar char="•"/>
        <a:tabLst>
          <a:tab pos="234951" algn="l"/>
        </a:tabLst>
        <a:defRPr kumimoji="0" sz="1700" kern="1200">
          <a:solidFill>
            <a:schemeClr val="tx1"/>
          </a:solidFill>
          <a:latin typeface="+mn-lt"/>
          <a:ea typeface="+mn-ea"/>
          <a:cs typeface="+mn-cs"/>
        </a:defRPr>
      </a:lvl4pPr>
      <a:lvl5pPr marL="864000" indent="-216000" algn="l" rtl="0" eaLnBrk="1" latinLnBrk="0" hangingPunct="1">
        <a:spcBef>
          <a:spcPts val="400"/>
        </a:spcBef>
        <a:buClr>
          <a:schemeClr val="accent2"/>
        </a:buClr>
        <a:buSzPct val="100000"/>
        <a:buFont typeface="Arial"/>
        <a:buChar char="•"/>
        <a:tabLst/>
        <a:defRPr kumimoji="0" sz="1700" kern="1200">
          <a:solidFill>
            <a:schemeClr val="accent2"/>
          </a:solidFill>
          <a:latin typeface="+mn-lt"/>
          <a:ea typeface="+mn-ea"/>
          <a:cs typeface="+mn-cs"/>
        </a:defRPr>
      </a:lvl5pPr>
      <a:lvl6pPr marL="2194560" indent="-243840" algn="l" rtl="0" eaLnBrk="1" latinLnBrk="0" hangingPunct="1">
        <a:spcBef>
          <a:spcPts val="400"/>
        </a:spcBef>
        <a:buClr>
          <a:srgbClr val="9FB8CD">
            <a:shade val="75000"/>
          </a:srgbClr>
        </a:buClr>
        <a:buSzPct val="75000"/>
        <a:buFont typeface="Wingdings 3"/>
        <a:buChar char=""/>
        <a:defRPr kumimoji="0" lang="en-US" sz="2100" kern="1200" smtClean="0">
          <a:solidFill>
            <a:schemeClr val="tx1"/>
          </a:solidFill>
          <a:latin typeface="+mn-lt"/>
          <a:ea typeface="+mn-ea"/>
          <a:cs typeface="+mn-cs"/>
        </a:defRPr>
      </a:lvl6pPr>
      <a:lvl7pPr marL="2438400" indent="-243840" algn="l" rtl="0" eaLnBrk="1" latinLnBrk="0" hangingPunct="1">
        <a:spcBef>
          <a:spcPts val="400"/>
        </a:spcBef>
        <a:buClr>
          <a:srgbClr val="727CA3">
            <a:shade val="75000"/>
          </a:srgbClr>
        </a:buClr>
        <a:buSzPct val="75000"/>
        <a:buFont typeface="Wingdings 3"/>
        <a:buChar char=""/>
        <a:defRPr kumimoji="0" lang="en-US" sz="1900" kern="1200" smtClean="0">
          <a:solidFill>
            <a:schemeClr val="tx1"/>
          </a:solidFill>
          <a:latin typeface="+mn-lt"/>
          <a:ea typeface="+mn-ea"/>
          <a:cs typeface="+mn-cs"/>
        </a:defRPr>
      </a:lvl7pPr>
      <a:lvl8pPr marL="2682239" indent="-243840" algn="l" rtl="0" eaLnBrk="1" latinLnBrk="0" hangingPunct="1">
        <a:spcBef>
          <a:spcPts val="400"/>
        </a:spcBef>
        <a:buClr>
          <a:prstClr val="white">
            <a:shade val="50000"/>
          </a:prstClr>
        </a:buClr>
        <a:buSzPct val="75000"/>
        <a:buFont typeface="Wingdings 3"/>
        <a:buChar char=""/>
        <a:defRPr kumimoji="0" lang="en-US" sz="1900" kern="1200" smtClean="0">
          <a:solidFill>
            <a:schemeClr val="tx1"/>
          </a:solidFill>
          <a:latin typeface="+mn-lt"/>
          <a:ea typeface="+mn-ea"/>
          <a:cs typeface="+mn-cs"/>
        </a:defRPr>
      </a:lvl8pPr>
      <a:lvl9pPr marL="2926080" indent="-243840" algn="l" rtl="0" eaLnBrk="1" latinLnBrk="0" hangingPunct="1">
        <a:spcBef>
          <a:spcPts val="400"/>
        </a:spcBef>
        <a:buClr>
          <a:srgbClr val="9FB8CD"/>
        </a:buClr>
        <a:buSzPct val="75000"/>
        <a:buFont typeface="Wingdings 3"/>
        <a:buChar char=""/>
        <a:defRPr kumimoji="0" lang="en-US" sz="1600" kern="1200" smtClean="0">
          <a:solidFill>
            <a:schemeClr val="tx1"/>
          </a:solidFill>
          <a:latin typeface="+mn-lt"/>
          <a:ea typeface="+mn-ea"/>
          <a:cs typeface="+mn-cs"/>
        </a:defRPr>
      </a:lvl9pPr>
    </p:bodyStyle>
    <p:otherStyle>
      <a:lvl1pPr marL="0" indent="0" algn="l" rtl="0" eaLnBrk="1" latinLnBrk="0" hangingPunct="1">
        <a:spcBef>
          <a:spcPts val="600"/>
        </a:spcBef>
        <a:buClr>
          <a:schemeClr val="accent1"/>
        </a:buClr>
        <a:buSzPct val="100000"/>
        <a:buFontTx/>
        <a:buNone/>
        <a:tabLst>
          <a:tab pos="234951" algn="l"/>
        </a:tabLst>
        <a:defRPr kumimoji="0" sz="2000" kern="1200">
          <a:solidFill>
            <a:schemeClr val="tx1"/>
          </a:solidFill>
          <a:latin typeface="+mn-lt"/>
          <a:ea typeface="+mn-ea"/>
          <a:cs typeface="+mn-cs"/>
        </a:defRPr>
      </a:lvl1pPr>
      <a:lvl2pPr marL="216000" indent="-216000" algn="l" rtl="0" eaLnBrk="1" latinLnBrk="0" hangingPunct="1">
        <a:spcBef>
          <a:spcPts val="600"/>
        </a:spcBef>
        <a:buClr>
          <a:schemeClr val="accent1"/>
        </a:buClr>
        <a:buSzPct val="100000"/>
        <a:buFont typeface="Arial"/>
        <a:buChar char="•"/>
        <a:tabLst>
          <a:tab pos="234951" algn="l"/>
        </a:tabLst>
        <a:defRPr kumimoji="0" sz="2000" kern="1200">
          <a:solidFill>
            <a:schemeClr val="tx1"/>
          </a:solidFill>
          <a:latin typeface="+mn-lt"/>
          <a:ea typeface="+mn-ea"/>
          <a:cs typeface="+mn-cs"/>
        </a:defRPr>
      </a:lvl2pPr>
      <a:lvl3pPr marL="432000" indent="-216000" algn="l" rtl="0" eaLnBrk="1" latinLnBrk="0" hangingPunct="1">
        <a:spcBef>
          <a:spcPts val="600"/>
        </a:spcBef>
        <a:buClr>
          <a:schemeClr val="accent1"/>
        </a:buClr>
        <a:buSzPct val="100000"/>
        <a:buFont typeface="Arial"/>
        <a:buChar char="•"/>
        <a:tabLst>
          <a:tab pos="234951" algn="l"/>
        </a:tabLst>
        <a:defRPr kumimoji="0" sz="2000" kern="1200">
          <a:solidFill>
            <a:schemeClr val="tx1"/>
          </a:solidFill>
          <a:latin typeface="+mn-lt"/>
          <a:ea typeface="+mn-ea"/>
          <a:cs typeface="+mn-cs"/>
        </a:defRPr>
      </a:lvl3pPr>
      <a:lvl4pPr marL="648000" indent="-216000" algn="l" rtl="0" eaLnBrk="1" latinLnBrk="0" hangingPunct="1">
        <a:spcBef>
          <a:spcPts val="533"/>
        </a:spcBef>
        <a:buClr>
          <a:schemeClr val="accent1"/>
        </a:buClr>
        <a:buSzPct val="100000"/>
        <a:buFont typeface="Arial"/>
        <a:buChar char="•"/>
        <a:tabLst>
          <a:tab pos="234951" algn="l"/>
        </a:tabLst>
        <a:defRPr kumimoji="0" sz="1700" kern="1200">
          <a:solidFill>
            <a:schemeClr val="tx1"/>
          </a:solidFill>
          <a:latin typeface="+mn-lt"/>
          <a:ea typeface="+mn-ea"/>
          <a:cs typeface="+mn-cs"/>
        </a:defRPr>
      </a:lvl4pPr>
      <a:lvl5pPr marL="864000" indent="-216000" algn="l" rtl="0" eaLnBrk="1" latinLnBrk="0" hangingPunct="1">
        <a:spcBef>
          <a:spcPts val="400"/>
        </a:spcBef>
        <a:buClr>
          <a:schemeClr val="accent2"/>
        </a:buClr>
        <a:buSzPct val="100000"/>
        <a:buFont typeface="Arial"/>
        <a:buChar char="•"/>
        <a:tabLst/>
        <a:defRPr kumimoji="0" sz="1700" kern="1200">
          <a:solidFill>
            <a:schemeClr val="accent2"/>
          </a:solidFill>
          <a:latin typeface="+mn-lt"/>
          <a:ea typeface="+mn-ea"/>
          <a:cs typeface="+mn-cs"/>
        </a:defRPr>
      </a:lvl5pPr>
      <a:lvl6pPr marL="2194560" indent="-243840" algn="l" rtl="0" eaLnBrk="1" latinLnBrk="0" hangingPunct="1">
        <a:spcBef>
          <a:spcPts val="400"/>
        </a:spcBef>
        <a:buClr>
          <a:srgbClr val="9FB8CD">
            <a:shade val="75000"/>
          </a:srgbClr>
        </a:buClr>
        <a:buSzPct val="75000"/>
        <a:buFont typeface="Wingdings 3"/>
        <a:buChar char=""/>
        <a:defRPr kumimoji="0" lang="en-US" sz="2100" kern="1200" smtClean="0">
          <a:solidFill>
            <a:schemeClr val="tx1"/>
          </a:solidFill>
          <a:latin typeface="+mn-lt"/>
          <a:ea typeface="+mn-ea"/>
          <a:cs typeface="+mn-cs"/>
        </a:defRPr>
      </a:lvl6pPr>
      <a:lvl7pPr marL="2438400" indent="-243840" algn="l" rtl="0" eaLnBrk="1" latinLnBrk="0" hangingPunct="1">
        <a:spcBef>
          <a:spcPts val="400"/>
        </a:spcBef>
        <a:buClr>
          <a:srgbClr val="727CA3">
            <a:shade val="75000"/>
          </a:srgbClr>
        </a:buClr>
        <a:buSzPct val="75000"/>
        <a:buFont typeface="Wingdings 3"/>
        <a:buChar char=""/>
        <a:defRPr kumimoji="0" lang="en-US" sz="1900" kern="1200" smtClean="0">
          <a:solidFill>
            <a:schemeClr val="tx1"/>
          </a:solidFill>
          <a:latin typeface="+mn-lt"/>
          <a:ea typeface="+mn-ea"/>
          <a:cs typeface="+mn-cs"/>
        </a:defRPr>
      </a:lvl7pPr>
      <a:lvl8pPr marL="2682239" indent="-243840" algn="l" rtl="0" eaLnBrk="1" latinLnBrk="0" hangingPunct="1">
        <a:spcBef>
          <a:spcPts val="400"/>
        </a:spcBef>
        <a:buClr>
          <a:prstClr val="white">
            <a:shade val="50000"/>
          </a:prstClr>
        </a:buClr>
        <a:buSzPct val="75000"/>
        <a:buFont typeface="Wingdings 3"/>
        <a:buChar char=""/>
        <a:defRPr kumimoji="0" lang="en-US" sz="1900" kern="1200" smtClean="0">
          <a:solidFill>
            <a:schemeClr val="tx1"/>
          </a:solidFill>
          <a:latin typeface="+mn-lt"/>
          <a:ea typeface="+mn-ea"/>
          <a:cs typeface="+mn-cs"/>
        </a:defRPr>
      </a:lvl8pPr>
      <a:lvl9pPr marL="2926080" indent="-243840" algn="l" rtl="0" eaLnBrk="1" latinLnBrk="0" hangingPunct="1">
        <a:spcBef>
          <a:spcPts val="400"/>
        </a:spcBef>
        <a:buClr>
          <a:srgbClr val="9FB8CD"/>
        </a:buClr>
        <a:buSzPct val="75000"/>
        <a:buFont typeface="Wingdings 3"/>
        <a:buChar char=""/>
        <a:defRPr kumimoji="0" lang="en-US" sz="1600" kern="1200" smtClean="0">
          <a:solidFill>
            <a:schemeClr val="tx1"/>
          </a:solidFill>
          <a:latin typeface="+mn-lt"/>
          <a:ea typeface="+mn-ea"/>
          <a:cs typeface="+mn-cs"/>
        </a:defRPr>
      </a:lvl9pPr>
    </p:otherStyle>
  </p:txStyles>
  <p:extLst>
    <p:ext uri="{27BBF7A9-308A-43DC-89C8-2F10F3537804}">
      <p15:sldGuideLst xmlns:p15="http://schemas.microsoft.com/office/powerpoint/2012/main">
        <p15:guide id="2" pos="203">
          <p15:clr>
            <a:srgbClr val="F26B43"/>
          </p15:clr>
        </p15:guide>
        <p15:guide id="3" pos="7477">
          <p15:clr>
            <a:srgbClr val="F26B43"/>
          </p15:clr>
        </p15:guide>
        <p15:guide id="5" orient="horz" pos="961">
          <p15:clr>
            <a:srgbClr val="F26B43"/>
          </p15:clr>
        </p15:guide>
        <p15:guide id="6" orient="horz" pos="3974">
          <p15:clr>
            <a:srgbClr val="F26B43"/>
          </p15:clr>
        </p15:guide>
        <p15:guide id="7" orient="horz" pos="2636">
          <p15:clr>
            <a:srgbClr val="F26B43"/>
          </p15:clr>
        </p15:guide>
        <p15:guide id="8" pos="4748">
          <p15:clr>
            <a:srgbClr val="F26B43"/>
          </p15:clr>
        </p15:guide>
        <p15:guide id="9" pos="2934">
          <p15:clr>
            <a:srgbClr val="F26B43"/>
          </p15:clr>
        </p15:guide>
      </p15:sldGuideLst>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9037631C-5AF8-415F-A069-68C58B282A16}"/>
              </a:ext>
            </a:extLst>
          </p:cNvPr>
          <p:cNvGraphicFramePr>
            <a:graphicFrameLocks noChangeAspect="1"/>
          </p:cNvGraphicFramePr>
          <p:nvPr userDrawn="1">
            <p:custDataLst>
              <p:tags r:id="rId14"/>
            </p:custDataLst>
            <p:extLst>
              <p:ext uri="{D42A27DB-BD31-4B8C-83A1-F6EECF244321}">
                <p14:modId xmlns:p14="http://schemas.microsoft.com/office/powerpoint/2010/main" val="39028253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76" name="think-cell Folie" r:id="rId18" imgW="354" imgH="354" progId="TCLayout.ActiveDocument.1">
                  <p:embed/>
                </p:oleObj>
              </mc:Choice>
              <mc:Fallback>
                <p:oleObj name="think-cell Folie" r:id="rId18" imgW="354" imgH="354" progId="TCLayout.ActiveDocument.1">
                  <p:embed/>
                  <p:pic>
                    <p:nvPicPr>
                      <p:cNvPr id="4" name="Objekt 3" hidden="1">
                        <a:extLst>
                          <a:ext uri="{FF2B5EF4-FFF2-40B4-BE49-F238E27FC236}">
                            <a16:creationId xmlns:a16="http://schemas.microsoft.com/office/drawing/2014/main" id="{9037631C-5AF8-415F-A069-68C58B282A16}"/>
                          </a:ext>
                        </a:extLst>
                      </p:cNvPr>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22" name="Titelplatzhalter 21"/>
          <p:cNvSpPr>
            <a:spLocks noGrp="1"/>
          </p:cNvSpPr>
          <p:nvPr>
            <p:ph type="title"/>
          </p:nvPr>
        </p:nvSpPr>
        <p:spPr>
          <a:xfrm>
            <a:off x="495430" y="443542"/>
            <a:ext cx="8936777" cy="861319"/>
          </a:xfrm>
          <a:prstGeom prst="rect">
            <a:avLst/>
          </a:prstGeom>
        </p:spPr>
        <p:txBody>
          <a:bodyPr vert="horz" lIns="0" tIns="0" rIns="0" bIns="0" anchor="b" anchorCtr="0">
            <a:noAutofit/>
          </a:bodyPr>
          <a:lstStyle/>
          <a:p>
            <a:r>
              <a:rPr kumimoji="0" lang="de-DE"/>
              <a:t>Titelmasterformat durch Klicken bearbeiten</a:t>
            </a:r>
            <a:endParaRPr kumimoji="0" lang="en-US"/>
          </a:p>
        </p:txBody>
      </p:sp>
      <p:sp>
        <p:nvSpPr>
          <p:cNvPr id="12" name="Textplatzhalter 11"/>
          <p:cNvSpPr>
            <a:spLocks noGrp="1"/>
          </p:cNvSpPr>
          <p:nvPr>
            <p:ph type="body" idx="1"/>
          </p:nvPr>
        </p:nvSpPr>
        <p:spPr>
          <a:xfrm>
            <a:off x="495430" y="1684867"/>
            <a:ext cx="11256285" cy="4624453"/>
          </a:xfrm>
          <a:prstGeom prst="rect">
            <a:avLst/>
          </a:prstGeom>
        </p:spPr>
        <p:txBody>
          <a:bodyPr vert="horz" lIns="0" tIns="0" rIns="0" bIns="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pic>
        <p:nvPicPr>
          <p:cNvPr id="21" name="Bild 20" descr="DRX_LO1407_RGB_RZ.eps"/>
          <p:cNvPicPr>
            <a:picLocks noChangeAspect="1"/>
          </p:cNvPicPr>
          <p:nvPr>
            <p:custDataLst>
              <p:tags r:id="rId15"/>
            </p:custDataLst>
          </p:nvPr>
        </p:nvPicPr>
        <p:blipFill>
          <a:blip r:embed="rId20" cstate="print">
            <a:extLst>
              <a:ext uri="{28A0092B-C50C-407E-A947-70E740481C1C}">
                <a14:useLocalDpi xmlns:a14="http://schemas.microsoft.com/office/drawing/2010/main" val="0"/>
              </a:ext>
            </a:extLst>
          </a:blip>
          <a:stretch>
            <a:fillRect/>
          </a:stretch>
        </p:blipFill>
        <p:spPr>
          <a:xfrm>
            <a:off x="9886328" y="443541"/>
            <a:ext cx="1869927" cy="794512"/>
          </a:xfrm>
          <a:prstGeom prst="rect">
            <a:avLst/>
          </a:prstGeom>
        </p:spPr>
      </p:pic>
      <p:pic>
        <p:nvPicPr>
          <p:cNvPr id="25" name="Bild 4" descr="DRX_LO1407_Claim_RGB_RZ.eps"/>
          <p:cNvPicPr>
            <a:picLocks noChangeAspect="1"/>
          </p:cNvPicPr>
          <p:nvPr>
            <p:custDataLst>
              <p:tags r:id="rId16"/>
            </p:custDataLst>
          </p:nvPr>
        </p:nvPicPr>
        <p:blipFill>
          <a:blip r:embed="rId21" cstate="print">
            <a:extLst>
              <a:ext uri="{28A0092B-C50C-407E-A947-70E740481C1C}">
                <a14:useLocalDpi xmlns:a14="http://schemas.microsoft.com/office/drawing/2010/main" val="0"/>
              </a:ext>
            </a:extLst>
          </a:blip>
          <a:stretch>
            <a:fillRect/>
          </a:stretch>
        </p:blipFill>
        <p:spPr>
          <a:xfrm>
            <a:off x="9893766" y="6541882"/>
            <a:ext cx="1869927" cy="155787"/>
          </a:xfrm>
          <a:prstGeom prst="rect">
            <a:avLst/>
          </a:prstGeom>
        </p:spPr>
      </p:pic>
      <p:cxnSp>
        <p:nvCxnSpPr>
          <p:cNvPr id="26" name="Gerade Verbindung 25"/>
          <p:cNvCxnSpPr/>
          <p:nvPr>
            <p:custDataLst>
              <p:tags r:id="rId17"/>
            </p:custDataLst>
          </p:nvPr>
        </p:nvCxnSpPr>
        <p:spPr>
          <a:xfrm flipV="1">
            <a:off x="1" y="6381582"/>
            <a:ext cx="12195175" cy="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Datumsplatzhalter 9"/>
          <p:cNvSpPr>
            <a:spLocks noGrp="1"/>
          </p:cNvSpPr>
          <p:nvPr>
            <p:ph type="dt" sz="half" idx="2"/>
          </p:nvPr>
        </p:nvSpPr>
        <p:spPr>
          <a:xfrm>
            <a:off x="1120655" y="6381579"/>
            <a:ext cx="8451139" cy="217418"/>
          </a:xfrm>
          <a:prstGeom prst="rect">
            <a:avLst/>
          </a:prstGeom>
        </p:spPr>
        <p:txBody>
          <a:bodyPr vert="horz" lIns="0" tIns="0" rIns="0" bIns="0" rtlCol="0" anchor="ctr"/>
          <a:lstStyle>
            <a:lvl1pPr algn="l">
              <a:defRPr lang="de-DE" sz="900" kern="1200" smtClean="0">
                <a:solidFill>
                  <a:schemeClr val="accent2"/>
                </a:solidFill>
                <a:latin typeface="+mn-lt"/>
                <a:ea typeface="+mn-ea"/>
                <a:cs typeface="+mn-cs"/>
              </a:defRPr>
            </a:lvl1pPr>
          </a:lstStyle>
          <a:p>
            <a:r>
              <a:rPr lang="de-DE"/>
              <a:t>07.10.2022 | Workshop DAR | Mackuth, Buchner, Hasslbauer, Schmideder</a:t>
            </a:r>
          </a:p>
        </p:txBody>
      </p:sp>
      <p:sp>
        <p:nvSpPr>
          <p:cNvPr id="13" name="Foliennummernplatzhalter 22"/>
          <p:cNvSpPr>
            <a:spLocks noGrp="1"/>
          </p:cNvSpPr>
          <p:nvPr>
            <p:ph type="sldNum" sz="quarter" idx="4"/>
          </p:nvPr>
        </p:nvSpPr>
        <p:spPr>
          <a:xfrm>
            <a:off x="497047" y="6381581"/>
            <a:ext cx="623608" cy="215979"/>
          </a:xfrm>
          <a:prstGeom prst="rect">
            <a:avLst/>
          </a:prstGeom>
        </p:spPr>
        <p:txBody>
          <a:bodyPr vert="horz" lIns="0" tIns="0" rIns="0" bIns="0" anchor="ctr"/>
          <a:lstStyle>
            <a:lvl1pPr algn="l" eaLnBrk="1" latinLnBrk="0" hangingPunct="1">
              <a:defRPr kumimoji="0" sz="900" b="1">
                <a:solidFill>
                  <a:schemeClr val="accent2"/>
                </a:solidFill>
              </a:defRPr>
            </a:lvl1pPr>
          </a:lstStyle>
          <a:p>
            <a:fld id="{173FEA60-B56A-DE49-B4F9-939AB62E9280}" type="slidenum">
              <a:rPr lang="de-DE" smtClean="0"/>
              <a:pPr/>
              <a:t>‹Nr.›</a:t>
            </a:fld>
            <a:endParaRPr lang="de-DE"/>
          </a:p>
        </p:txBody>
      </p:sp>
      <p:sp>
        <p:nvSpPr>
          <p:cNvPr id="16" name="Fußzeilenplatzhalter 4"/>
          <p:cNvSpPr>
            <a:spLocks noGrp="1"/>
          </p:cNvSpPr>
          <p:nvPr>
            <p:ph type="ftr" sz="quarter" idx="3"/>
          </p:nvPr>
        </p:nvSpPr>
        <p:spPr>
          <a:xfrm>
            <a:off x="496038" y="6614732"/>
            <a:ext cx="9075756" cy="166777"/>
          </a:xfrm>
          <a:prstGeom prst="rect">
            <a:avLst/>
          </a:prstGeom>
        </p:spPr>
        <p:txBody>
          <a:bodyPr lIns="0" tIns="60972" rIns="121944" bIns="60972" anchor="b" anchorCtr="0"/>
          <a:lstStyle>
            <a:lvl1pPr>
              <a:defRPr sz="900">
                <a:solidFill>
                  <a:schemeClr val="accent2"/>
                </a:solidFill>
              </a:defRPr>
            </a:lvl1pPr>
          </a:lstStyle>
          <a:p>
            <a:endParaRPr lang="de-DE"/>
          </a:p>
        </p:txBody>
      </p:sp>
      <p:sp>
        <p:nvSpPr>
          <p:cNvPr id="2" name="MSIPCMContentMarking" descr="{&quot;HashCode&quot;:852612945,&quot;Placement&quot;:&quot;Footer&quot;,&quot;Top&quot;:524.1047,&quot;Left&quot;:0.0,&quot;SlideWidth&quot;:960,&quot;SlideHeight&quot;:540}">
            <a:extLst>
              <a:ext uri="{FF2B5EF4-FFF2-40B4-BE49-F238E27FC236}">
                <a16:creationId xmlns:a16="http://schemas.microsoft.com/office/drawing/2014/main" id="{0FC4C81E-39D4-48F8-8389-61960386F9CF}"/>
              </a:ext>
            </a:extLst>
          </p:cNvPr>
          <p:cNvSpPr txBox="1"/>
          <p:nvPr userDrawn="1"/>
        </p:nvSpPr>
        <p:spPr>
          <a:xfrm>
            <a:off x="0" y="6656129"/>
            <a:ext cx="3583963" cy="201870"/>
          </a:xfrm>
          <a:prstGeom prst="rect">
            <a:avLst/>
          </a:prstGeom>
          <a:noFill/>
        </p:spPr>
        <p:txBody>
          <a:bodyPr vert="horz" wrap="square" lIns="0" tIns="0" rIns="0" bIns="0" rtlCol="0" anchor="ctr" anchorCtr="1">
            <a:spAutoFit/>
          </a:bodyPr>
          <a:lstStyle/>
          <a:p>
            <a:pPr algn="l">
              <a:spcBef>
                <a:spcPts val="0"/>
              </a:spcBef>
              <a:spcAft>
                <a:spcPts val="0"/>
              </a:spcAft>
            </a:pPr>
            <a:r>
              <a:rPr lang="en-US" sz="700">
                <a:solidFill>
                  <a:srgbClr val="808080"/>
                </a:solidFill>
                <a:latin typeface="Arial" panose="020B0604020202020204" pitchFamily="34" charset="0"/>
              </a:rPr>
              <a:t>Internal: All rights reserved. Distribution within the company, customer and partners</a:t>
            </a:r>
            <a:endParaRPr lang="de-DE" sz="700">
              <a:solidFill>
                <a:srgbClr val="808080"/>
              </a:solidFill>
              <a:latin typeface="Arial" panose="020B0604020202020204" pitchFamily="34" charset="0"/>
            </a:endParaRPr>
          </a:p>
        </p:txBody>
      </p:sp>
    </p:spTree>
    <p:extLst>
      <p:ext uri="{BB962C8B-B14F-4D97-AF65-F5344CB8AC3E}">
        <p14:creationId xmlns:p14="http://schemas.microsoft.com/office/powerpoint/2010/main" val="1982230605"/>
      </p:ext>
    </p:extLst>
  </p:cSld>
  <p:clrMap bg1="lt1" tx1="dk1" bg2="lt2" tx2="dk2" accent1="accent1" accent2="accent2" accent3="accent3" accent4="accent4" accent5="accent5" accent6="accent6" hlink="hlink" folHlink="folHlink"/>
  <p:sldLayoutIdLst>
    <p:sldLayoutId id="2147484361"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Lst>
  <p:hf hdr="0"/>
  <p:txStyles>
    <p:titleStyle>
      <a:lvl1pPr algn="l" rtl="0" eaLnBrk="1" latinLnBrk="0" hangingPunct="1">
        <a:lnSpc>
          <a:spcPct val="100000"/>
        </a:lnSpc>
        <a:spcBef>
          <a:spcPct val="0"/>
        </a:spcBef>
        <a:spcAft>
          <a:spcPts val="800"/>
        </a:spcAft>
        <a:buNone/>
        <a:defRPr kumimoji="0" sz="2699" b="1" kern="1200">
          <a:solidFill>
            <a:schemeClr val="accent1"/>
          </a:solidFill>
          <a:latin typeface="+mj-lt"/>
          <a:ea typeface="+mj-ea"/>
          <a:cs typeface="+mj-cs"/>
        </a:defRPr>
      </a:lvl1pPr>
    </p:titleStyle>
    <p:bodyStyle>
      <a:lvl1pPr marL="234951" indent="-234951" algn="l" rtl="0" eaLnBrk="1" latinLnBrk="0" hangingPunct="1">
        <a:spcBef>
          <a:spcPts val="800"/>
        </a:spcBef>
        <a:buClr>
          <a:schemeClr val="accent1"/>
        </a:buClr>
        <a:buSzPct val="100000"/>
        <a:buFontTx/>
        <a:buNone/>
        <a:tabLst>
          <a:tab pos="234951" algn="l"/>
        </a:tabLst>
        <a:defRPr kumimoji="0" sz="2000" kern="1200">
          <a:solidFill>
            <a:srgbClr val="020B13"/>
          </a:solidFill>
          <a:latin typeface="+mn-lt"/>
          <a:ea typeface="+mn-ea"/>
          <a:cs typeface="+mn-cs"/>
        </a:defRPr>
      </a:lvl1pPr>
      <a:lvl2pPr marL="239184" indent="-239184" algn="l" rtl="0" eaLnBrk="1" latinLnBrk="0" hangingPunct="1">
        <a:spcBef>
          <a:spcPts val="667"/>
        </a:spcBef>
        <a:buClr>
          <a:schemeClr val="accent1"/>
        </a:buClr>
        <a:buSzPct val="100000"/>
        <a:buFont typeface="Arial"/>
        <a:buChar char="•"/>
        <a:tabLst>
          <a:tab pos="234951" algn="l"/>
        </a:tabLst>
        <a:defRPr kumimoji="0" sz="2000" kern="1200">
          <a:solidFill>
            <a:srgbClr val="020B13"/>
          </a:solidFill>
          <a:latin typeface="+mn-lt"/>
          <a:ea typeface="+mn-ea"/>
          <a:cs typeface="+mn-cs"/>
        </a:defRPr>
      </a:lvl2pPr>
      <a:lvl3pPr marL="478366" indent="-239184" algn="l" rtl="0" eaLnBrk="1" latinLnBrk="0" hangingPunct="1">
        <a:spcBef>
          <a:spcPts val="667"/>
        </a:spcBef>
        <a:buClr>
          <a:schemeClr val="accent1"/>
        </a:buClr>
        <a:buSzPct val="100000"/>
        <a:buFont typeface="Arial"/>
        <a:buChar char="•"/>
        <a:tabLst>
          <a:tab pos="234951" algn="l"/>
        </a:tabLst>
        <a:defRPr kumimoji="0" sz="2000" kern="1200">
          <a:solidFill>
            <a:srgbClr val="020B13"/>
          </a:solidFill>
          <a:latin typeface="+mn-lt"/>
          <a:ea typeface="+mn-ea"/>
          <a:cs typeface="+mn-cs"/>
        </a:defRPr>
      </a:lvl3pPr>
      <a:lvl4pPr marL="719667" indent="-241300" algn="l" rtl="0" eaLnBrk="1" latinLnBrk="0" hangingPunct="1">
        <a:spcBef>
          <a:spcPts val="533"/>
        </a:spcBef>
        <a:buClr>
          <a:schemeClr val="accent1"/>
        </a:buClr>
        <a:buSzPct val="100000"/>
        <a:buFont typeface="Arial"/>
        <a:buChar char="•"/>
        <a:tabLst>
          <a:tab pos="234951" algn="l"/>
        </a:tabLst>
        <a:defRPr kumimoji="0" sz="2000" kern="1200">
          <a:solidFill>
            <a:srgbClr val="020B13"/>
          </a:solidFill>
          <a:latin typeface="+mn-lt"/>
          <a:ea typeface="+mn-ea"/>
          <a:cs typeface="+mn-cs"/>
        </a:defRPr>
      </a:lvl4pPr>
      <a:lvl5pPr marL="958850" indent="-239184" algn="l" rtl="0" eaLnBrk="1" latinLnBrk="0" hangingPunct="1">
        <a:spcBef>
          <a:spcPts val="400"/>
        </a:spcBef>
        <a:buClr>
          <a:schemeClr val="accent1"/>
        </a:buClr>
        <a:buSzPct val="100000"/>
        <a:buFont typeface="Arial"/>
        <a:buChar char="•"/>
        <a:tabLst/>
        <a:defRPr kumimoji="0" sz="2000" kern="1200">
          <a:solidFill>
            <a:srgbClr val="020B13"/>
          </a:solidFill>
          <a:latin typeface="+mn-lt"/>
          <a:ea typeface="+mn-ea"/>
          <a:cs typeface="+mn-cs"/>
        </a:defRPr>
      </a:lvl5pPr>
      <a:lvl6pPr marL="2194560" indent="-243840" algn="l" rtl="0" eaLnBrk="1" latinLnBrk="0" hangingPunct="1">
        <a:spcBef>
          <a:spcPts val="400"/>
        </a:spcBef>
        <a:buClr>
          <a:srgbClr val="9FB8CD">
            <a:shade val="75000"/>
          </a:srgbClr>
        </a:buClr>
        <a:buSzPct val="75000"/>
        <a:buFont typeface="Wingdings 3"/>
        <a:buChar char=""/>
        <a:defRPr kumimoji="0" lang="en-US" sz="2100" kern="1200" smtClean="0">
          <a:solidFill>
            <a:schemeClr val="tx1"/>
          </a:solidFill>
          <a:latin typeface="+mn-lt"/>
          <a:ea typeface="+mn-ea"/>
          <a:cs typeface="+mn-cs"/>
        </a:defRPr>
      </a:lvl6pPr>
      <a:lvl7pPr marL="2438400" indent="-243840" algn="l" rtl="0" eaLnBrk="1" latinLnBrk="0" hangingPunct="1">
        <a:spcBef>
          <a:spcPts val="400"/>
        </a:spcBef>
        <a:buClr>
          <a:srgbClr val="727CA3">
            <a:shade val="75000"/>
          </a:srgbClr>
        </a:buClr>
        <a:buSzPct val="75000"/>
        <a:buFont typeface="Wingdings 3"/>
        <a:buChar char=""/>
        <a:defRPr kumimoji="0" lang="en-US" sz="1900" kern="1200" smtClean="0">
          <a:solidFill>
            <a:schemeClr val="tx1"/>
          </a:solidFill>
          <a:latin typeface="+mn-lt"/>
          <a:ea typeface="+mn-ea"/>
          <a:cs typeface="+mn-cs"/>
        </a:defRPr>
      </a:lvl7pPr>
      <a:lvl8pPr marL="2682239" indent="-243840" algn="l" rtl="0" eaLnBrk="1" latinLnBrk="0" hangingPunct="1">
        <a:spcBef>
          <a:spcPts val="400"/>
        </a:spcBef>
        <a:buClr>
          <a:prstClr val="white">
            <a:shade val="50000"/>
          </a:prstClr>
        </a:buClr>
        <a:buSzPct val="75000"/>
        <a:buFont typeface="Wingdings 3"/>
        <a:buChar char=""/>
        <a:defRPr kumimoji="0" lang="en-US" sz="1900" kern="1200" smtClean="0">
          <a:solidFill>
            <a:schemeClr val="tx1"/>
          </a:solidFill>
          <a:latin typeface="+mn-lt"/>
          <a:ea typeface="+mn-ea"/>
          <a:cs typeface="+mn-cs"/>
        </a:defRPr>
      </a:lvl8pPr>
      <a:lvl9pPr marL="2926080" indent="-243840" algn="l" rtl="0" eaLnBrk="1" latinLnBrk="0" hangingPunct="1">
        <a:spcBef>
          <a:spcPts val="400"/>
        </a:spcBef>
        <a:buClr>
          <a:srgbClr val="9FB8CD"/>
        </a:buClr>
        <a:buSzPct val="75000"/>
        <a:buFont typeface="Wingdings 3"/>
        <a:buChar char=""/>
        <a:defRPr kumimoji="0" lang="en-US" sz="16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609600" algn="l" rtl="0" eaLnBrk="1" latinLnBrk="0" hangingPunct="1">
        <a:defRPr kumimoji="0" kern="1200">
          <a:solidFill>
            <a:schemeClr val="tx1"/>
          </a:solidFill>
          <a:latin typeface="+mn-lt"/>
          <a:ea typeface="+mn-ea"/>
          <a:cs typeface="+mn-cs"/>
        </a:defRPr>
      </a:lvl2pPr>
      <a:lvl3pPr marL="1219200" algn="l" rtl="0" eaLnBrk="1" latinLnBrk="0" hangingPunct="1">
        <a:defRPr kumimoji="0" kern="1200">
          <a:solidFill>
            <a:schemeClr val="tx1"/>
          </a:solidFill>
          <a:latin typeface="+mn-lt"/>
          <a:ea typeface="+mn-ea"/>
          <a:cs typeface="+mn-cs"/>
        </a:defRPr>
      </a:lvl3pPr>
      <a:lvl4pPr marL="1828800" algn="l" rtl="0" eaLnBrk="1" latinLnBrk="0" hangingPunct="1">
        <a:defRPr kumimoji="0" kern="1200">
          <a:solidFill>
            <a:schemeClr val="tx1"/>
          </a:solidFill>
          <a:latin typeface="+mn-lt"/>
          <a:ea typeface="+mn-ea"/>
          <a:cs typeface="+mn-cs"/>
        </a:defRPr>
      </a:lvl4pPr>
      <a:lvl5pPr marL="2438400" algn="l" rtl="0" eaLnBrk="1" latinLnBrk="0" hangingPunct="1">
        <a:defRPr kumimoji="0" kern="1200">
          <a:solidFill>
            <a:schemeClr val="tx1"/>
          </a:solidFill>
          <a:latin typeface="+mn-lt"/>
          <a:ea typeface="+mn-ea"/>
          <a:cs typeface="+mn-cs"/>
        </a:defRPr>
      </a:lvl5pPr>
      <a:lvl6pPr marL="3048000" algn="l" rtl="0" eaLnBrk="1" latinLnBrk="0" hangingPunct="1">
        <a:defRPr kumimoji="0" kern="1200">
          <a:solidFill>
            <a:schemeClr val="tx1"/>
          </a:solidFill>
          <a:latin typeface="+mn-lt"/>
          <a:ea typeface="+mn-ea"/>
          <a:cs typeface="+mn-cs"/>
        </a:defRPr>
      </a:lvl6pPr>
      <a:lvl7pPr marL="3657600" algn="l" rtl="0" eaLnBrk="1" latinLnBrk="0" hangingPunct="1">
        <a:defRPr kumimoji="0" kern="1200">
          <a:solidFill>
            <a:schemeClr val="tx1"/>
          </a:solidFill>
          <a:latin typeface="+mn-lt"/>
          <a:ea typeface="+mn-ea"/>
          <a:cs typeface="+mn-cs"/>
        </a:defRPr>
      </a:lvl7pPr>
      <a:lvl8pPr marL="4267199" algn="l" rtl="0" eaLnBrk="1" latinLnBrk="0" hangingPunct="1">
        <a:defRPr kumimoji="0" kern="1200">
          <a:solidFill>
            <a:schemeClr val="tx1"/>
          </a:solidFill>
          <a:latin typeface="+mn-lt"/>
          <a:ea typeface="+mn-ea"/>
          <a:cs typeface="+mn-cs"/>
        </a:defRPr>
      </a:lvl8pPr>
      <a:lvl9pPr marL="4876799"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29A3B914-B852-4C5B-AF6F-21384ED6076A}"/>
              </a:ext>
            </a:extLst>
          </p:cNvPr>
          <p:cNvGraphicFramePr>
            <a:graphicFrameLocks noChangeAspect="1"/>
          </p:cNvGraphicFramePr>
          <p:nvPr userDrawn="1">
            <p:custDataLst>
              <p:tags r:id="rId31"/>
            </p:custDataLst>
            <p:extLst>
              <p:ext uri="{D42A27DB-BD31-4B8C-83A1-F6EECF244321}">
                <p14:modId xmlns:p14="http://schemas.microsoft.com/office/powerpoint/2010/main" val="7078903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2" name="think-cell Folie" r:id="rId33" imgW="354" imgH="354" progId="TCLayout.ActiveDocument.1">
                  <p:embed/>
                </p:oleObj>
              </mc:Choice>
              <mc:Fallback>
                <p:oleObj name="think-cell Folie" r:id="rId33" imgW="354" imgH="354" progId="TCLayout.ActiveDocument.1">
                  <p:embed/>
                  <p:pic>
                    <p:nvPicPr>
                      <p:cNvPr id="4" name="Objekt 3" hidden="1">
                        <a:extLst>
                          <a:ext uri="{FF2B5EF4-FFF2-40B4-BE49-F238E27FC236}">
                            <a16:creationId xmlns:a16="http://schemas.microsoft.com/office/drawing/2014/main" id="{29A3B914-B852-4C5B-AF6F-21384ED6076A}"/>
                          </a:ext>
                        </a:extLst>
                      </p:cNvPr>
                      <p:cNvPicPr/>
                      <p:nvPr/>
                    </p:nvPicPr>
                    <p:blipFill>
                      <a:blip r:embed="rId34"/>
                      <a:stretch>
                        <a:fillRect/>
                      </a:stretch>
                    </p:blipFill>
                    <p:spPr>
                      <a:xfrm>
                        <a:off x="1588" y="1588"/>
                        <a:ext cx="1588" cy="1588"/>
                      </a:xfrm>
                      <a:prstGeom prst="rect">
                        <a:avLst/>
                      </a:prstGeom>
                    </p:spPr>
                  </p:pic>
                </p:oleObj>
              </mc:Fallback>
            </mc:AlternateContent>
          </a:graphicData>
        </a:graphic>
      </p:graphicFrame>
      <p:sp>
        <p:nvSpPr>
          <p:cNvPr id="22" name="Titelplatzhalter 21"/>
          <p:cNvSpPr>
            <a:spLocks noGrp="1"/>
          </p:cNvSpPr>
          <p:nvPr>
            <p:ph type="title"/>
          </p:nvPr>
        </p:nvSpPr>
        <p:spPr>
          <a:xfrm>
            <a:off x="324000" y="539600"/>
            <a:ext cx="9697138" cy="861319"/>
          </a:xfrm>
          <a:prstGeom prst="rect">
            <a:avLst/>
          </a:prstGeom>
        </p:spPr>
        <p:txBody>
          <a:bodyPr vert="horz" lIns="0" tIns="0" rIns="0" bIns="0" anchor="t" anchorCtr="0">
            <a:noAutofit/>
          </a:bodyPr>
          <a:lstStyle/>
          <a:p>
            <a:r>
              <a:rPr kumimoji="0" lang="de-DE"/>
              <a:t>Titelmasterformat durch Klicken bearbeiten</a:t>
            </a:r>
            <a:endParaRPr kumimoji="0" lang="en-US"/>
          </a:p>
        </p:txBody>
      </p:sp>
      <p:sp>
        <p:nvSpPr>
          <p:cNvPr id="12" name="Textplatzhalter 11"/>
          <p:cNvSpPr>
            <a:spLocks noGrp="1"/>
          </p:cNvSpPr>
          <p:nvPr>
            <p:ph type="body" idx="1"/>
          </p:nvPr>
        </p:nvSpPr>
        <p:spPr>
          <a:xfrm>
            <a:off x="324000" y="1526078"/>
            <a:ext cx="11545588" cy="4783242"/>
          </a:xfrm>
          <a:prstGeom prst="rect">
            <a:avLst/>
          </a:prstGeom>
        </p:spPr>
        <p:txBody>
          <a:bodyPr vert="horz" lIns="0" tIns="0" rIns="0" bIns="0" rtlCol="0">
            <a:no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cxnSp>
        <p:nvCxnSpPr>
          <p:cNvPr id="26" name="Gerade Verbindung 25"/>
          <p:cNvCxnSpPr/>
          <p:nvPr>
            <p:custDataLst>
              <p:tags r:id="rId32"/>
            </p:custDataLst>
          </p:nvPr>
        </p:nvCxnSpPr>
        <p:spPr>
          <a:xfrm flipV="1">
            <a:off x="1" y="6381582"/>
            <a:ext cx="12195175" cy="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Datumsplatzhalter 9"/>
          <p:cNvSpPr>
            <a:spLocks noGrp="1"/>
          </p:cNvSpPr>
          <p:nvPr>
            <p:ph type="dt" sz="half" idx="2"/>
          </p:nvPr>
        </p:nvSpPr>
        <p:spPr>
          <a:xfrm>
            <a:off x="158631" y="6502357"/>
            <a:ext cx="6866993" cy="107722"/>
          </a:xfrm>
          <a:prstGeom prst="rect">
            <a:avLst/>
          </a:prstGeom>
        </p:spPr>
        <p:txBody>
          <a:bodyPr lIns="0" tIns="0" rIns="0" bIns="0" anchor="ctr" anchorCtr="0">
            <a:noAutofit/>
          </a:bodyPr>
          <a:lstStyle>
            <a:lvl1pPr algn="l">
              <a:defRPr lang="de-DE" sz="700" smtClean="0">
                <a:solidFill>
                  <a:schemeClr val="accent2"/>
                </a:solidFill>
              </a:defRPr>
            </a:lvl1pPr>
          </a:lstStyle>
          <a:p>
            <a:r>
              <a:rPr lang="de-DE"/>
              <a:t>07.10.2022 | Workshop DAR | Mackuth, Buchner, Hasslbauer, Schmideder</a:t>
            </a:r>
            <a:endParaRPr lang="en-GB"/>
          </a:p>
        </p:txBody>
      </p:sp>
      <p:sp>
        <p:nvSpPr>
          <p:cNvPr id="13" name="Foliennummernplatzhalter 22"/>
          <p:cNvSpPr>
            <a:spLocks noGrp="1"/>
          </p:cNvSpPr>
          <p:nvPr>
            <p:ph type="sldNum" sz="quarter" idx="4"/>
          </p:nvPr>
        </p:nvSpPr>
        <p:spPr>
          <a:xfrm>
            <a:off x="11245980" y="6602528"/>
            <a:ext cx="623608" cy="107722"/>
          </a:xfrm>
          <a:prstGeom prst="rect">
            <a:avLst/>
          </a:prstGeom>
        </p:spPr>
        <p:txBody>
          <a:bodyPr vert="horz" lIns="0" tIns="0" rIns="0" bIns="0" rtlCol="0" anchor="ctr"/>
          <a:lstStyle>
            <a:lvl1pPr algn="r">
              <a:defRPr lang="de-DE" sz="700" b="1" smtClean="0">
                <a:solidFill>
                  <a:schemeClr val="accent2"/>
                </a:solidFill>
              </a:defRPr>
            </a:lvl1pPr>
          </a:lstStyle>
          <a:p>
            <a:fld id="{173FEA60-B56A-DE49-B4F9-939AB62E9280}" type="slidenum">
              <a:rPr lang="en-GB" smtClean="0"/>
              <a:pPr/>
              <a:t>‹Nr.›</a:t>
            </a:fld>
            <a:endParaRPr lang="en-GB"/>
          </a:p>
        </p:txBody>
      </p:sp>
      <p:pic>
        <p:nvPicPr>
          <p:cNvPr id="10" name="Bild 20" descr="DRX_LO1407_RGB_RZ.eps"/>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10573588" y="324000"/>
            <a:ext cx="1296000" cy="550657"/>
          </a:xfrm>
          <a:prstGeom prst="rect">
            <a:avLst/>
          </a:prstGeom>
        </p:spPr>
      </p:pic>
      <p:sp>
        <p:nvSpPr>
          <p:cNvPr id="2" name="MSIPCMContentMarking" descr="{&quot;HashCode&quot;:852612945,&quot;Placement&quot;:&quot;Footer&quot;,&quot;Top&quot;:524.1047,&quot;Left&quot;:0.0,&quot;SlideWidth&quot;:960,&quot;SlideHeight&quot;:540}">
            <a:extLst>
              <a:ext uri="{FF2B5EF4-FFF2-40B4-BE49-F238E27FC236}">
                <a16:creationId xmlns:a16="http://schemas.microsoft.com/office/drawing/2014/main" id="{4B2784F0-4886-40B9-B7FD-27F5CD883B94}"/>
              </a:ext>
            </a:extLst>
          </p:cNvPr>
          <p:cNvSpPr txBox="1"/>
          <p:nvPr userDrawn="1"/>
        </p:nvSpPr>
        <p:spPr>
          <a:xfrm>
            <a:off x="0" y="6656129"/>
            <a:ext cx="3583963" cy="201870"/>
          </a:xfrm>
          <a:prstGeom prst="rect">
            <a:avLst/>
          </a:prstGeom>
          <a:noFill/>
        </p:spPr>
        <p:txBody>
          <a:bodyPr vert="horz" wrap="square" lIns="0" tIns="0" rIns="0" bIns="0" rtlCol="0" anchor="ctr" anchorCtr="1">
            <a:spAutoFit/>
          </a:bodyPr>
          <a:lstStyle/>
          <a:p>
            <a:pPr algn="l">
              <a:spcBef>
                <a:spcPts val="0"/>
              </a:spcBef>
              <a:spcAft>
                <a:spcPts val="0"/>
              </a:spcAft>
            </a:pPr>
            <a:r>
              <a:rPr lang="en-US" sz="700">
                <a:solidFill>
                  <a:srgbClr val="808080"/>
                </a:solidFill>
                <a:latin typeface="Arial" panose="020B0604020202020204" pitchFamily="34" charset="0"/>
              </a:rPr>
              <a:t>Internal: All rights reserved. Distribution within the company, customer and partners</a:t>
            </a:r>
            <a:endParaRPr lang="en-US" sz="700" err="1">
              <a:solidFill>
                <a:srgbClr val="808080"/>
              </a:solidFill>
              <a:latin typeface="Arial" panose="020B0604020202020204" pitchFamily="34" charset="0"/>
            </a:endParaRPr>
          </a:p>
        </p:txBody>
      </p:sp>
    </p:spTree>
    <p:extLst>
      <p:ext uri="{BB962C8B-B14F-4D97-AF65-F5344CB8AC3E}">
        <p14:creationId xmlns:p14="http://schemas.microsoft.com/office/powerpoint/2010/main" val="3006638780"/>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 id="2147483778" r:id="rId15"/>
    <p:sldLayoutId id="2147483779" r:id="rId16"/>
    <p:sldLayoutId id="2147483780" r:id="rId17"/>
    <p:sldLayoutId id="2147483781" r:id="rId18"/>
    <p:sldLayoutId id="2147483782" r:id="rId19"/>
    <p:sldLayoutId id="2147483783" r:id="rId20"/>
    <p:sldLayoutId id="2147483784" r:id="rId21"/>
    <p:sldLayoutId id="2147483785" r:id="rId22"/>
    <p:sldLayoutId id="2147483786" r:id="rId23"/>
    <p:sldLayoutId id="2147483787" r:id="rId24"/>
    <p:sldLayoutId id="2147483788" r:id="rId25"/>
    <p:sldLayoutId id="2147483789" r:id="rId26"/>
    <p:sldLayoutId id="2147483790" r:id="rId27"/>
    <p:sldLayoutId id="2147483791" r:id="rId28"/>
  </p:sldLayoutIdLst>
  <p:hf hdr="0"/>
  <p:txStyles>
    <p:titleStyle>
      <a:lvl1pPr algn="l" rtl="0" eaLnBrk="1" latinLnBrk="0" hangingPunct="1">
        <a:lnSpc>
          <a:spcPct val="100000"/>
        </a:lnSpc>
        <a:spcBef>
          <a:spcPct val="0"/>
        </a:spcBef>
        <a:spcAft>
          <a:spcPts val="800"/>
        </a:spcAft>
        <a:buNone/>
        <a:defRPr kumimoji="0" sz="2700" b="1" kern="1200">
          <a:solidFill>
            <a:schemeClr val="accent1"/>
          </a:solidFill>
          <a:latin typeface="+mj-lt"/>
          <a:ea typeface="+mj-ea"/>
          <a:cs typeface="+mj-cs"/>
        </a:defRPr>
      </a:lvl1pPr>
    </p:titleStyle>
    <p:bodyStyle>
      <a:lvl1pPr marL="0" indent="0" algn="l" rtl="0" eaLnBrk="1" latinLnBrk="0" hangingPunct="1">
        <a:spcBef>
          <a:spcPts val="600"/>
        </a:spcBef>
        <a:buClr>
          <a:schemeClr val="accent1"/>
        </a:buClr>
        <a:buSzPct val="100000"/>
        <a:buFontTx/>
        <a:buNone/>
        <a:tabLst>
          <a:tab pos="234951" algn="l"/>
        </a:tabLst>
        <a:defRPr kumimoji="0" sz="2000" kern="1200">
          <a:solidFill>
            <a:schemeClr val="tx1"/>
          </a:solidFill>
          <a:latin typeface="+mn-lt"/>
          <a:ea typeface="+mn-ea"/>
          <a:cs typeface="+mn-cs"/>
        </a:defRPr>
      </a:lvl1pPr>
      <a:lvl2pPr marL="216000" indent="-216000" algn="l" rtl="0" eaLnBrk="1" latinLnBrk="0" hangingPunct="1">
        <a:spcBef>
          <a:spcPts val="600"/>
        </a:spcBef>
        <a:buClr>
          <a:schemeClr val="accent1"/>
        </a:buClr>
        <a:buSzPct val="100000"/>
        <a:buFont typeface="Arial"/>
        <a:buChar char="•"/>
        <a:tabLst>
          <a:tab pos="234951" algn="l"/>
        </a:tabLst>
        <a:defRPr kumimoji="0" sz="2000" kern="1200">
          <a:solidFill>
            <a:schemeClr val="tx1"/>
          </a:solidFill>
          <a:latin typeface="+mn-lt"/>
          <a:ea typeface="+mn-ea"/>
          <a:cs typeface="+mn-cs"/>
        </a:defRPr>
      </a:lvl2pPr>
      <a:lvl3pPr marL="432000" indent="-216000" algn="l" rtl="0" eaLnBrk="1" latinLnBrk="0" hangingPunct="1">
        <a:spcBef>
          <a:spcPts val="600"/>
        </a:spcBef>
        <a:buClr>
          <a:schemeClr val="accent1"/>
        </a:buClr>
        <a:buSzPct val="100000"/>
        <a:buFont typeface="Arial"/>
        <a:buChar char="•"/>
        <a:tabLst>
          <a:tab pos="234951" algn="l"/>
        </a:tabLst>
        <a:defRPr kumimoji="0" sz="2000" kern="1200">
          <a:solidFill>
            <a:schemeClr val="tx1"/>
          </a:solidFill>
          <a:latin typeface="+mn-lt"/>
          <a:ea typeface="+mn-ea"/>
          <a:cs typeface="+mn-cs"/>
        </a:defRPr>
      </a:lvl3pPr>
      <a:lvl4pPr marL="648000" indent="-216000" algn="l" rtl="0" eaLnBrk="1" latinLnBrk="0" hangingPunct="1">
        <a:spcBef>
          <a:spcPts val="533"/>
        </a:spcBef>
        <a:buClr>
          <a:schemeClr val="accent1"/>
        </a:buClr>
        <a:buSzPct val="100000"/>
        <a:buFont typeface="Arial"/>
        <a:buChar char="•"/>
        <a:tabLst>
          <a:tab pos="234951" algn="l"/>
        </a:tabLst>
        <a:defRPr kumimoji="0" sz="1700" kern="1200">
          <a:solidFill>
            <a:schemeClr val="tx1"/>
          </a:solidFill>
          <a:latin typeface="+mn-lt"/>
          <a:ea typeface="+mn-ea"/>
          <a:cs typeface="+mn-cs"/>
        </a:defRPr>
      </a:lvl4pPr>
      <a:lvl5pPr marL="864000" indent="-216000" algn="l" rtl="0" eaLnBrk="1" latinLnBrk="0" hangingPunct="1">
        <a:spcBef>
          <a:spcPts val="400"/>
        </a:spcBef>
        <a:buClr>
          <a:schemeClr val="accent2"/>
        </a:buClr>
        <a:buSzPct val="100000"/>
        <a:buFont typeface="Arial"/>
        <a:buChar char="•"/>
        <a:tabLst/>
        <a:defRPr kumimoji="0" sz="1700" kern="1200">
          <a:solidFill>
            <a:schemeClr val="accent2"/>
          </a:solidFill>
          <a:latin typeface="+mn-lt"/>
          <a:ea typeface="+mn-ea"/>
          <a:cs typeface="+mn-cs"/>
        </a:defRPr>
      </a:lvl5pPr>
      <a:lvl6pPr marL="2194560" indent="-243840" algn="l" rtl="0" eaLnBrk="1" latinLnBrk="0" hangingPunct="1">
        <a:spcBef>
          <a:spcPts val="400"/>
        </a:spcBef>
        <a:buClr>
          <a:srgbClr val="9FB8CD">
            <a:shade val="75000"/>
          </a:srgbClr>
        </a:buClr>
        <a:buSzPct val="75000"/>
        <a:buFont typeface="Wingdings 3"/>
        <a:buChar char=""/>
        <a:defRPr kumimoji="0" lang="en-US" sz="2100" kern="1200" smtClean="0">
          <a:solidFill>
            <a:schemeClr val="tx1"/>
          </a:solidFill>
          <a:latin typeface="+mn-lt"/>
          <a:ea typeface="+mn-ea"/>
          <a:cs typeface="+mn-cs"/>
        </a:defRPr>
      </a:lvl6pPr>
      <a:lvl7pPr marL="2438400" indent="-243840" algn="l" rtl="0" eaLnBrk="1" latinLnBrk="0" hangingPunct="1">
        <a:spcBef>
          <a:spcPts val="400"/>
        </a:spcBef>
        <a:buClr>
          <a:srgbClr val="727CA3">
            <a:shade val="75000"/>
          </a:srgbClr>
        </a:buClr>
        <a:buSzPct val="75000"/>
        <a:buFont typeface="Wingdings 3"/>
        <a:buChar char=""/>
        <a:defRPr kumimoji="0" lang="en-US" sz="1900" kern="1200" smtClean="0">
          <a:solidFill>
            <a:schemeClr val="tx1"/>
          </a:solidFill>
          <a:latin typeface="+mn-lt"/>
          <a:ea typeface="+mn-ea"/>
          <a:cs typeface="+mn-cs"/>
        </a:defRPr>
      </a:lvl7pPr>
      <a:lvl8pPr marL="2682239" indent="-243840" algn="l" rtl="0" eaLnBrk="1" latinLnBrk="0" hangingPunct="1">
        <a:spcBef>
          <a:spcPts val="400"/>
        </a:spcBef>
        <a:buClr>
          <a:prstClr val="white">
            <a:shade val="50000"/>
          </a:prstClr>
        </a:buClr>
        <a:buSzPct val="75000"/>
        <a:buFont typeface="Wingdings 3"/>
        <a:buChar char=""/>
        <a:defRPr kumimoji="0" lang="en-US" sz="1900" kern="1200" smtClean="0">
          <a:solidFill>
            <a:schemeClr val="tx1"/>
          </a:solidFill>
          <a:latin typeface="+mn-lt"/>
          <a:ea typeface="+mn-ea"/>
          <a:cs typeface="+mn-cs"/>
        </a:defRPr>
      </a:lvl8pPr>
      <a:lvl9pPr marL="2926080" indent="-243840" algn="l" rtl="0" eaLnBrk="1" latinLnBrk="0" hangingPunct="1">
        <a:spcBef>
          <a:spcPts val="400"/>
        </a:spcBef>
        <a:buClr>
          <a:srgbClr val="9FB8CD"/>
        </a:buClr>
        <a:buSzPct val="75000"/>
        <a:buFont typeface="Wingdings 3"/>
        <a:buChar char=""/>
        <a:defRPr kumimoji="0" lang="en-US" sz="1600" kern="1200" smtClean="0">
          <a:solidFill>
            <a:schemeClr val="tx1"/>
          </a:solidFill>
          <a:latin typeface="+mn-lt"/>
          <a:ea typeface="+mn-ea"/>
          <a:cs typeface="+mn-cs"/>
        </a:defRPr>
      </a:lvl9pPr>
    </p:bodyStyle>
    <p:otherStyle>
      <a:lvl1pPr marL="0" indent="0" algn="l" rtl="0" eaLnBrk="1" latinLnBrk="0" hangingPunct="1">
        <a:spcBef>
          <a:spcPts val="600"/>
        </a:spcBef>
        <a:buClr>
          <a:schemeClr val="accent1"/>
        </a:buClr>
        <a:buSzPct val="100000"/>
        <a:buFontTx/>
        <a:buNone/>
        <a:tabLst>
          <a:tab pos="234951" algn="l"/>
        </a:tabLst>
        <a:defRPr kumimoji="0" sz="2000" kern="1200">
          <a:solidFill>
            <a:schemeClr val="tx1"/>
          </a:solidFill>
          <a:latin typeface="+mn-lt"/>
          <a:ea typeface="+mn-ea"/>
          <a:cs typeface="+mn-cs"/>
        </a:defRPr>
      </a:lvl1pPr>
      <a:lvl2pPr marL="216000" indent="-216000" algn="l" rtl="0" eaLnBrk="1" latinLnBrk="0" hangingPunct="1">
        <a:spcBef>
          <a:spcPts val="600"/>
        </a:spcBef>
        <a:buClr>
          <a:schemeClr val="accent1"/>
        </a:buClr>
        <a:buSzPct val="100000"/>
        <a:buFont typeface="Arial"/>
        <a:buChar char="•"/>
        <a:tabLst>
          <a:tab pos="234951" algn="l"/>
        </a:tabLst>
        <a:defRPr kumimoji="0" sz="2000" kern="1200">
          <a:solidFill>
            <a:schemeClr val="tx1"/>
          </a:solidFill>
          <a:latin typeface="+mn-lt"/>
          <a:ea typeface="+mn-ea"/>
          <a:cs typeface="+mn-cs"/>
        </a:defRPr>
      </a:lvl2pPr>
      <a:lvl3pPr marL="432000" indent="-216000" algn="l" rtl="0" eaLnBrk="1" latinLnBrk="0" hangingPunct="1">
        <a:spcBef>
          <a:spcPts val="600"/>
        </a:spcBef>
        <a:buClr>
          <a:schemeClr val="accent1"/>
        </a:buClr>
        <a:buSzPct val="100000"/>
        <a:buFont typeface="Arial"/>
        <a:buChar char="•"/>
        <a:tabLst>
          <a:tab pos="234951" algn="l"/>
        </a:tabLst>
        <a:defRPr kumimoji="0" sz="2000" kern="1200">
          <a:solidFill>
            <a:schemeClr val="tx1"/>
          </a:solidFill>
          <a:latin typeface="+mn-lt"/>
          <a:ea typeface="+mn-ea"/>
          <a:cs typeface="+mn-cs"/>
        </a:defRPr>
      </a:lvl3pPr>
      <a:lvl4pPr marL="648000" indent="-216000" algn="l" rtl="0" eaLnBrk="1" latinLnBrk="0" hangingPunct="1">
        <a:spcBef>
          <a:spcPts val="533"/>
        </a:spcBef>
        <a:buClr>
          <a:schemeClr val="accent1"/>
        </a:buClr>
        <a:buSzPct val="100000"/>
        <a:buFont typeface="Arial"/>
        <a:buChar char="•"/>
        <a:tabLst>
          <a:tab pos="234951" algn="l"/>
        </a:tabLst>
        <a:defRPr kumimoji="0" sz="1700" kern="1200">
          <a:solidFill>
            <a:schemeClr val="tx1"/>
          </a:solidFill>
          <a:latin typeface="+mn-lt"/>
          <a:ea typeface="+mn-ea"/>
          <a:cs typeface="+mn-cs"/>
        </a:defRPr>
      </a:lvl4pPr>
      <a:lvl5pPr marL="864000" indent="-216000" algn="l" rtl="0" eaLnBrk="1" latinLnBrk="0" hangingPunct="1">
        <a:spcBef>
          <a:spcPts val="400"/>
        </a:spcBef>
        <a:buClr>
          <a:schemeClr val="accent2"/>
        </a:buClr>
        <a:buSzPct val="100000"/>
        <a:buFont typeface="Arial"/>
        <a:buChar char="•"/>
        <a:tabLst/>
        <a:defRPr kumimoji="0" sz="1700" kern="1200">
          <a:solidFill>
            <a:schemeClr val="accent2"/>
          </a:solidFill>
          <a:latin typeface="+mn-lt"/>
          <a:ea typeface="+mn-ea"/>
          <a:cs typeface="+mn-cs"/>
        </a:defRPr>
      </a:lvl5pPr>
      <a:lvl6pPr marL="2194560" indent="-243840" algn="l" rtl="0" eaLnBrk="1" latinLnBrk="0" hangingPunct="1">
        <a:spcBef>
          <a:spcPts val="400"/>
        </a:spcBef>
        <a:buClr>
          <a:srgbClr val="9FB8CD">
            <a:shade val="75000"/>
          </a:srgbClr>
        </a:buClr>
        <a:buSzPct val="75000"/>
        <a:buFont typeface="Wingdings 3"/>
        <a:buChar char=""/>
        <a:defRPr kumimoji="0" lang="en-US" sz="2100" kern="1200" smtClean="0">
          <a:solidFill>
            <a:schemeClr val="tx1"/>
          </a:solidFill>
          <a:latin typeface="+mn-lt"/>
          <a:ea typeface="+mn-ea"/>
          <a:cs typeface="+mn-cs"/>
        </a:defRPr>
      </a:lvl6pPr>
      <a:lvl7pPr marL="2438400" indent="-243840" algn="l" rtl="0" eaLnBrk="1" latinLnBrk="0" hangingPunct="1">
        <a:spcBef>
          <a:spcPts val="400"/>
        </a:spcBef>
        <a:buClr>
          <a:srgbClr val="727CA3">
            <a:shade val="75000"/>
          </a:srgbClr>
        </a:buClr>
        <a:buSzPct val="75000"/>
        <a:buFont typeface="Wingdings 3"/>
        <a:buChar char=""/>
        <a:defRPr kumimoji="0" lang="en-US" sz="1900" kern="1200" smtClean="0">
          <a:solidFill>
            <a:schemeClr val="tx1"/>
          </a:solidFill>
          <a:latin typeface="+mn-lt"/>
          <a:ea typeface="+mn-ea"/>
          <a:cs typeface="+mn-cs"/>
        </a:defRPr>
      </a:lvl7pPr>
      <a:lvl8pPr marL="2682239" indent="-243840" algn="l" rtl="0" eaLnBrk="1" latinLnBrk="0" hangingPunct="1">
        <a:spcBef>
          <a:spcPts val="400"/>
        </a:spcBef>
        <a:buClr>
          <a:prstClr val="white">
            <a:shade val="50000"/>
          </a:prstClr>
        </a:buClr>
        <a:buSzPct val="75000"/>
        <a:buFont typeface="Wingdings 3"/>
        <a:buChar char=""/>
        <a:defRPr kumimoji="0" lang="en-US" sz="1900" kern="1200" smtClean="0">
          <a:solidFill>
            <a:schemeClr val="tx1"/>
          </a:solidFill>
          <a:latin typeface="+mn-lt"/>
          <a:ea typeface="+mn-ea"/>
          <a:cs typeface="+mn-cs"/>
        </a:defRPr>
      </a:lvl8pPr>
      <a:lvl9pPr marL="2926080" indent="-243840" algn="l" rtl="0" eaLnBrk="1" latinLnBrk="0" hangingPunct="1">
        <a:spcBef>
          <a:spcPts val="400"/>
        </a:spcBef>
        <a:buClr>
          <a:srgbClr val="9FB8CD"/>
        </a:buClr>
        <a:buSzPct val="75000"/>
        <a:buFont typeface="Wingdings 3"/>
        <a:buChar char=""/>
        <a:defRPr kumimoji="0" lang="en-US" sz="1600" kern="1200" smtClean="0">
          <a:solidFill>
            <a:schemeClr val="tx1"/>
          </a:solidFill>
          <a:latin typeface="+mn-lt"/>
          <a:ea typeface="+mn-ea"/>
          <a:cs typeface="+mn-cs"/>
        </a:defRPr>
      </a:lvl9pPr>
    </p:otherStyle>
  </p:txStyles>
  <p:extLst>
    <p:ext uri="{27BBF7A9-308A-43DC-89C8-2F10F3537804}">
      <p15:sldGuideLst xmlns:p15="http://schemas.microsoft.com/office/powerpoint/2012/main">
        <p15:guide id="2" pos="203">
          <p15:clr>
            <a:srgbClr val="F26B43"/>
          </p15:clr>
        </p15:guide>
        <p15:guide id="3" pos="7477">
          <p15:clr>
            <a:srgbClr val="F26B43"/>
          </p15:clr>
        </p15:guide>
        <p15:guide id="5" orient="horz" pos="961">
          <p15:clr>
            <a:srgbClr val="F26B43"/>
          </p15:clr>
        </p15:guide>
        <p15:guide id="6" orient="horz" pos="3974">
          <p15:clr>
            <a:srgbClr val="F26B43"/>
          </p15:clr>
        </p15:guide>
        <p15:guide id="7" orient="horz" pos="2636">
          <p15:clr>
            <a:srgbClr val="F26B43"/>
          </p15:clr>
        </p15:guide>
        <p15:guide id="8" pos="4748">
          <p15:clr>
            <a:srgbClr val="F26B43"/>
          </p15:clr>
        </p15:guide>
        <p15:guide id="9" pos="293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08BC7EA7-FA6E-4B73-A1B9-9D6EBD58D694}"/>
              </a:ext>
            </a:extLst>
          </p:cNvPr>
          <p:cNvGraphicFramePr>
            <a:graphicFrameLocks noChangeAspect="1"/>
          </p:cNvGraphicFramePr>
          <p:nvPr userDrawn="1">
            <p:custDataLst>
              <p:tags r:id="rId31"/>
            </p:custDataLst>
            <p:extLst>
              <p:ext uri="{D42A27DB-BD31-4B8C-83A1-F6EECF244321}">
                <p14:modId xmlns:p14="http://schemas.microsoft.com/office/powerpoint/2010/main" val="38891593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6" name="think-cell Folie" r:id="rId33" imgW="354" imgH="354" progId="TCLayout.ActiveDocument.1">
                  <p:embed/>
                </p:oleObj>
              </mc:Choice>
              <mc:Fallback>
                <p:oleObj name="think-cell Folie" r:id="rId33" imgW="354" imgH="354" progId="TCLayout.ActiveDocument.1">
                  <p:embed/>
                  <p:pic>
                    <p:nvPicPr>
                      <p:cNvPr id="4" name="Objekt 3" hidden="1">
                        <a:extLst>
                          <a:ext uri="{FF2B5EF4-FFF2-40B4-BE49-F238E27FC236}">
                            <a16:creationId xmlns:a16="http://schemas.microsoft.com/office/drawing/2014/main" id="{08BC7EA7-FA6E-4B73-A1B9-9D6EBD58D694}"/>
                          </a:ext>
                        </a:extLst>
                      </p:cNvPr>
                      <p:cNvPicPr/>
                      <p:nvPr/>
                    </p:nvPicPr>
                    <p:blipFill>
                      <a:blip r:embed="rId34"/>
                      <a:stretch>
                        <a:fillRect/>
                      </a:stretch>
                    </p:blipFill>
                    <p:spPr>
                      <a:xfrm>
                        <a:off x="1588" y="1588"/>
                        <a:ext cx="1588" cy="1588"/>
                      </a:xfrm>
                      <a:prstGeom prst="rect">
                        <a:avLst/>
                      </a:prstGeom>
                    </p:spPr>
                  </p:pic>
                </p:oleObj>
              </mc:Fallback>
            </mc:AlternateContent>
          </a:graphicData>
        </a:graphic>
      </p:graphicFrame>
      <p:sp>
        <p:nvSpPr>
          <p:cNvPr id="22" name="Titelplatzhalter 21"/>
          <p:cNvSpPr>
            <a:spLocks noGrp="1"/>
          </p:cNvSpPr>
          <p:nvPr>
            <p:ph type="title"/>
          </p:nvPr>
        </p:nvSpPr>
        <p:spPr>
          <a:xfrm>
            <a:off x="324000" y="539600"/>
            <a:ext cx="9697138" cy="861319"/>
          </a:xfrm>
          <a:prstGeom prst="rect">
            <a:avLst/>
          </a:prstGeom>
        </p:spPr>
        <p:txBody>
          <a:bodyPr vert="horz" lIns="0" tIns="0" rIns="0" bIns="0" anchor="t" anchorCtr="0">
            <a:noAutofit/>
          </a:bodyPr>
          <a:lstStyle/>
          <a:p>
            <a:r>
              <a:rPr kumimoji="0" lang="de-DE"/>
              <a:t>Titelmasterformat durch Klicken bearbeiten</a:t>
            </a:r>
            <a:endParaRPr kumimoji="0" lang="en-US"/>
          </a:p>
        </p:txBody>
      </p:sp>
      <p:sp>
        <p:nvSpPr>
          <p:cNvPr id="12" name="Textplatzhalter 11"/>
          <p:cNvSpPr>
            <a:spLocks noGrp="1"/>
          </p:cNvSpPr>
          <p:nvPr>
            <p:ph type="body" idx="1"/>
          </p:nvPr>
        </p:nvSpPr>
        <p:spPr>
          <a:xfrm>
            <a:off x="324000" y="1526078"/>
            <a:ext cx="11545588" cy="4783242"/>
          </a:xfrm>
          <a:prstGeom prst="rect">
            <a:avLst/>
          </a:prstGeom>
        </p:spPr>
        <p:txBody>
          <a:bodyPr vert="horz" lIns="0" tIns="0" rIns="0" bIns="0" rtlCol="0">
            <a:no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cxnSp>
        <p:nvCxnSpPr>
          <p:cNvPr id="26" name="Gerade Verbindung 25"/>
          <p:cNvCxnSpPr/>
          <p:nvPr>
            <p:custDataLst>
              <p:tags r:id="rId32"/>
            </p:custDataLst>
          </p:nvPr>
        </p:nvCxnSpPr>
        <p:spPr>
          <a:xfrm flipV="1">
            <a:off x="1" y="6381582"/>
            <a:ext cx="12195175" cy="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Datumsplatzhalter 9"/>
          <p:cNvSpPr>
            <a:spLocks noGrp="1"/>
          </p:cNvSpPr>
          <p:nvPr>
            <p:ph type="dt" sz="half" idx="2"/>
          </p:nvPr>
        </p:nvSpPr>
        <p:spPr>
          <a:xfrm>
            <a:off x="158631" y="6502357"/>
            <a:ext cx="6866993" cy="107722"/>
          </a:xfrm>
          <a:prstGeom prst="rect">
            <a:avLst/>
          </a:prstGeom>
        </p:spPr>
        <p:txBody>
          <a:bodyPr lIns="0" tIns="0" rIns="0" bIns="0" anchor="ctr" anchorCtr="0">
            <a:noAutofit/>
          </a:bodyPr>
          <a:lstStyle>
            <a:lvl1pPr algn="l">
              <a:defRPr lang="de-DE" sz="700" smtClean="0">
                <a:solidFill>
                  <a:schemeClr val="accent2"/>
                </a:solidFill>
              </a:defRPr>
            </a:lvl1pPr>
          </a:lstStyle>
          <a:p>
            <a:r>
              <a:rPr lang="de-DE"/>
              <a:t>07.10.2022 | Workshop DAR | Mackuth, Buchner, Hasslbauer, Schmideder</a:t>
            </a:r>
            <a:endParaRPr lang="en-GB"/>
          </a:p>
        </p:txBody>
      </p:sp>
      <p:sp>
        <p:nvSpPr>
          <p:cNvPr id="13" name="Foliennummernplatzhalter 22"/>
          <p:cNvSpPr>
            <a:spLocks noGrp="1"/>
          </p:cNvSpPr>
          <p:nvPr>
            <p:ph type="sldNum" sz="quarter" idx="4"/>
          </p:nvPr>
        </p:nvSpPr>
        <p:spPr>
          <a:xfrm>
            <a:off x="11245980" y="6602528"/>
            <a:ext cx="623608" cy="107722"/>
          </a:xfrm>
          <a:prstGeom prst="rect">
            <a:avLst/>
          </a:prstGeom>
        </p:spPr>
        <p:txBody>
          <a:bodyPr vert="horz" lIns="0" tIns="0" rIns="0" bIns="0" rtlCol="0" anchor="ctr"/>
          <a:lstStyle>
            <a:lvl1pPr algn="r">
              <a:defRPr lang="de-DE" sz="700" b="1" smtClean="0">
                <a:solidFill>
                  <a:schemeClr val="accent2"/>
                </a:solidFill>
              </a:defRPr>
            </a:lvl1pPr>
          </a:lstStyle>
          <a:p>
            <a:fld id="{173FEA60-B56A-DE49-B4F9-939AB62E9280}" type="slidenum">
              <a:rPr lang="en-GB" smtClean="0"/>
              <a:pPr/>
              <a:t>‹Nr.›</a:t>
            </a:fld>
            <a:endParaRPr lang="en-GB"/>
          </a:p>
        </p:txBody>
      </p:sp>
      <p:pic>
        <p:nvPicPr>
          <p:cNvPr id="10" name="Bild 20" descr="DRX_LO1407_RGB_RZ.eps"/>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10573588" y="324000"/>
            <a:ext cx="1296000" cy="550657"/>
          </a:xfrm>
          <a:prstGeom prst="rect">
            <a:avLst/>
          </a:prstGeom>
        </p:spPr>
      </p:pic>
      <p:sp>
        <p:nvSpPr>
          <p:cNvPr id="2" name="MSIPCMContentMarking" descr="{&quot;HashCode&quot;:852612945,&quot;Placement&quot;:&quot;Footer&quot;,&quot;Top&quot;:524.1047,&quot;Left&quot;:0.0,&quot;SlideWidth&quot;:960,&quot;SlideHeight&quot;:540}">
            <a:extLst>
              <a:ext uri="{FF2B5EF4-FFF2-40B4-BE49-F238E27FC236}">
                <a16:creationId xmlns:a16="http://schemas.microsoft.com/office/drawing/2014/main" id="{6B89AE3E-1072-47D3-AD69-54667FAC2367}"/>
              </a:ext>
            </a:extLst>
          </p:cNvPr>
          <p:cNvSpPr txBox="1"/>
          <p:nvPr userDrawn="1"/>
        </p:nvSpPr>
        <p:spPr>
          <a:xfrm>
            <a:off x="0" y="6656129"/>
            <a:ext cx="3583963" cy="201870"/>
          </a:xfrm>
          <a:prstGeom prst="rect">
            <a:avLst/>
          </a:prstGeom>
          <a:noFill/>
        </p:spPr>
        <p:txBody>
          <a:bodyPr vert="horz" wrap="square" lIns="0" tIns="0" rIns="0" bIns="0" rtlCol="0" anchor="ctr" anchorCtr="1">
            <a:spAutoFit/>
          </a:bodyPr>
          <a:lstStyle/>
          <a:p>
            <a:pPr algn="l">
              <a:spcBef>
                <a:spcPts val="0"/>
              </a:spcBef>
              <a:spcAft>
                <a:spcPts val="0"/>
              </a:spcAft>
            </a:pPr>
            <a:r>
              <a:rPr lang="en-US" sz="700">
                <a:solidFill>
                  <a:srgbClr val="808080"/>
                </a:solidFill>
                <a:latin typeface="Arial" panose="020B0604020202020204" pitchFamily="34" charset="0"/>
              </a:rPr>
              <a:t>Internal: All rights reserved. Distribution within the company, customer and partners</a:t>
            </a:r>
            <a:endParaRPr lang="de-DE" sz="700" err="1">
              <a:solidFill>
                <a:srgbClr val="808080"/>
              </a:solidFill>
              <a:latin typeface="Arial" panose="020B0604020202020204" pitchFamily="34" charset="0"/>
            </a:endParaRPr>
          </a:p>
        </p:txBody>
      </p:sp>
    </p:spTree>
    <p:extLst>
      <p:ext uri="{BB962C8B-B14F-4D97-AF65-F5344CB8AC3E}">
        <p14:creationId xmlns:p14="http://schemas.microsoft.com/office/powerpoint/2010/main" val="3149359272"/>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 id="2147483823" r:id="rId15"/>
    <p:sldLayoutId id="2147483824" r:id="rId16"/>
    <p:sldLayoutId id="2147483825" r:id="rId17"/>
    <p:sldLayoutId id="2147483826" r:id="rId18"/>
    <p:sldLayoutId id="2147483827" r:id="rId19"/>
    <p:sldLayoutId id="2147483828" r:id="rId20"/>
    <p:sldLayoutId id="2147483829" r:id="rId21"/>
    <p:sldLayoutId id="2147483830" r:id="rId22"/>
    <p:sldLayoutId id="2147483831" r:id="rId23"/>
    <p:sldLayoutId id="2147483832" r:id="rId24"/>
    <p:sldLayoutId id="2147483833" r:id="rId25"/>
    <p:sldLayoutId id="2147483834" r:id="rId26"/>
    <p:sldLayoutId id="2147483835" r:id="rId27"/>
    <p:sldLayoutId id="2147483836" r:id="rId28"/>
  </p:sldLayoutIdLst>
  <p:hf hdr="0"/>
  <p:txStyles>
    <p:titleStyle>
      <a:lvl1pPr algn="l" rtl="0" eaLnBrk="1" latinLnBrk="0" hangingPunct="1">
        <a:lnSpc>
          <a:spcPct val="100000"/>
        </a:lnSpc>
        <a:spcBef>
          <a:spcPct val="0"/>
        </a:spcBef>
        <a:spcAft>
          <a:spcPts val="800"/>
        </a:spcAft>
        <a:buNone/>
        <a:defRPr kumimoji="0" sz="2700" b="1" kern="1200">
          <a:solidFill>
            <a:schemeClr val="accent1"/>
          </a:solidFill>
          <a:latin typeface="+mj-lt"/>
          <a:ea typeface="+mj-ea"/>
          <a:cs typeface="+mj-cs"/>
        </a:defRPr>
      </a:lvl1pPr>
    </p:titleStyle>
    <p:bodyStyle>
      <a:lvl1pPr marL="0" indent="0" algn="l" rtl="0" eaLnBrk="1" latinLnBrk="0" hangingPunct="1">
        <a:spcBef>
          <a:spcPts val="600"/>
        </a:spcBef>
        <a:buClr>
          <a:schemeClr val="accent1"/>
        </a:buClr>
        <a:buSzPct val="100000"/>
        <a:buFontTx/>
        <a:buNone/>
        <a:tabLst>
          <a:tab pos="234951" algn="l"/>
        </a:tabLst>
        <a:defRPr kumimoji="0" sz="2000" kern="1200">
          <a:solidFill>
            <a:schemeClr val="tx1"/>
          </a:solidFill>
          <a:latin typeface="+mn-lt"/>
          <a:ea typeface="+mn-ea"/>
          <a:cs typeface="+mn-cs"/>
        </a:defRPr>
      </a:lvl1pPr>
      <a:lvl2pPr marL="216000" indent="-216000" algn="l" rtl="0" eaLnBrk="1" latinLnBrk="0" hangingPunct="1">
        <a:spcBef>
          <a:spcPts val="600"/>
        </a:spcBef>
        <a:buClr>
          <a:schemeClr val="accent1"/>
        </a:buClr>
        <a:buSzPct val="100000"/>
        <a:buFont typeface="Arial"/>
        <a:buChar char="•"/>
        <a:tabLst>
          <a:tab pos="234951" algn="l"/>
        </a:tabLst>
        <a:defRPr kumimoji="0" sz="2000" kern="1200">
          <a:solidFill>
            <a:schemeClr val="tx1"/>
          </a:solidFill>
          <a:latin typeface="+mn-lt"/>
          <a:ea typeface="+mn-ea"/>
          <a:cs typeface="+mn-cs"/>
        </a:defRPr>
      </a:lvl2pPr>
      <a:lvl3pPr marL="432000" indent="-216000" algn="l" rtl="0" eaLnBrk="1" latinLnBrk="0" hangingPunct="1">
        <a:spcBef>
          <a:spcPts val="600"/>
        </a:spcBef>
        <a:buClr>
          <a:schemeClr val="accent1"/>
        </a:buClr>
        <a:buSzPct val="100000"/>
        <a:buFont typeface="Arial"/>
        <a:buChar char="•"/>
        <a:tabLst>
          <a:tab pos="234951" algn="l"/>
        </a:tabLst>
        <a:defRPr kumimoji="0" sz="2000" kern="1200">
          <a:solidFill>
            <a:schemeClr val="tx1"/>
          </a:solidFill>
          <a:latin typeface="+mn-lt"/>
          <a:ea typeface="+mn-ea"/>
          <a:cs typeface="+mn-cs"/>
        </a:defRPr>
      </a:lvl3pPr>
      <a:lvl4pPr marL="648000" indent="-216000" algn="l" rtl="0" eaLnBrk="1" latinLnBrk="0" hangingPunct="1">
        <a:spcBef>
          <a:spcPts val="533"/>
        </a:spcBef>
        <a:buClr>
          <a:schemeClr val="accent1"/>
        </a:buClr>
        <a:buSzPct val="100000"/>
        <a:buFont typeface="Arial"/>
        <a:buChar char="•"/>
        <a:tabLst>
          <a:tab pos="234951" algn="l"/>
        </a:tabLst>
        <a:defRPr kumimoji="0" sz="1700" kern="1200">
          <a:solidFill>
            <a:schemeClr val="tx1"/>
          </a:solidFill>
          <a:latin typeface="+mn-lt"/>
          <a:ea typeface="+mn-ea"/>
          <a:cs typeface="+mn-cs"/>
        </a:defRPr>
      </a:lvl4pPr>
      <a:lvl5pPr marL="864000" indent="-216000" algn="l" rtl="0" eaLnBrk="1" latinLnBrk="0" hangingPunct="1">
        <a:spcBef>
          <a:spcPts val="400"/>
        </a:spcBef>
        <a:buClr>
          <a:schemeClr val="accent2"/>
        </a:buClr>
        <a:buSzPct val="100000"/>
        <a:buFont typeface="Arial"/>
        <a:buChar char="•"/>
        <a:tabLst/>
        <a:defRPr kumimoji="0" sz="1700" kern="1200">
          <a:solidFill>
            <a:schemeClr val="accent2"/>
          </a:solidFill>
          <a:latin typeface="+mn-lt"/>
          <a:ea typeface="+mn-ea"/>
          <a:cs typeface="+mn-cs"/>
        </a:defRPr>
      </a:lvl5pPr>
      <a:lvl6pPr marL="2194560" indent="-243840" algn="l" rtl="0" eaLnBrk="1" latinLnBrk="0" hangingPunct="1">
        <a:spcBef>
          <a:spcPts val="400"/>
        </a:spcBef>
        <a:buClr>
          <a:srgbClr val="9FB8CD">
            <a:shade val="75000"/>
          </a:srgbClr>
        </a:buClr>
        <a:buSzPct val="75000"/>
        <a:buFont typeface="Wingdings 3"/>
        <a:buChar char=""/>
        <a:defRPr kumimoji="0" lang="en-US" sz="2100" kern="1200" smtClean="0">
          <a:solidFill>
            <a:schemeClr val="tx1"/>
          </a:solidFill>
          <a:latin typeface="+mn-lt"/>
          <a:ea typeface="+mn-ea"/>
          <a:cs typeface="+mn-cs"/>
        </a:defRPr>
      </a:lvl6pPr>
      <a:lvl7pPr marL="2438400" indent="-243840" algn="l" rtl="0" eaLnBrk="1" latinLnBrk="0" hangingPunct="1">
        <a:spcBef>
          <a:spcPts val="400"/>
        </a:spcBef>
        <a:buClr>
          <a:srgbClr val="727CA3">
            <a:shade val="75000"/>
          </a:srgbClr>
        </a:buClr>
        <a:buSzPct val="75000"/>
        <a:buFont typeface="Wingdings 3"/>
        <a:buChar char=""/>
        <a:defRPr kumimoji="0" lang="en-US" sz="1900" kern="1200" smtClean="0">
          <a:solidFill>
            <a:schemeClr val="tx1"/>
          </a:solidFill>
          <a:latin typeface="+mn-lt"/>
          <a:ea typeface="+mn-ea"/>
          <a:cs typeface="+mn-cs"/>
        </a:defRPr>
      </a:lvl7pPr>
      <a:lvl8pPr marL="2682239" indent="-243840" algn="l" rtl="0" eaLnBrk="1" latinLnBrk="0" hangingPunct="1">
        <a:spcBef>
          <a:spcPts val="400"/>
        </a:spcBef>
        <a:buClr>
          <a:prstClr val="white">
            <a:shade val="50000"/>
          </a:prstClr>
        </a:buClr>
        <a:buSzPct val="75000"/>
        <a:buFont typeface="Wingdings 3"/>
        <a:buChar char=""/>
        <a:defRPr kumimoji="0" lang="en-US" sz="1900" kern="1200" smtClean="0">
          <a:solidFill>
            <a:schemeClr val="tx1"/>
          </a:solidFill>
          <a:latin typeface="+mn-lt"/>
          <a:ea typeface="+mn-ea"/>
          <a:cs typeface="+mn-cs"/>
        </a:defRPr>
      </a:lvl8pPr>
      <a:lvl9pPr marL="2926080" indent="-243840" algn="l" rtl="0" eaLnBrk="1" latinLnBrk="0" hangingPunct="1">
        <a:spcBef>
          <a:spcPts val="400"/>
        </a:spcBef>
        <a:buClr>
          <a:srgbClr val="9FB8CD"/>
        </a:buClr>
        <a:buSzPct val="75000"/>
        <a:buFont typeface="Wingdings 3"/>
        <a:buChar char=""/>
        <a:defRPr kumimoji="0" lang="en-US" sz="1600" kern="1200" smtClean="0">
          <a:solidFill>
            <a:schemeClr val="tx1"/>
          </a:solidFill>
          <a:latin typeface="+mn-lt"/>
          <a:ea typeface="+mn-ea"/>
          <a:cs typeface="+mn-cs"/>
        </a:defRPr>
      </a:lvl9pPr>
    </p:bodyStyle>
    <p:otherStyle>
      <a:lvl1pPr marL="0" indent="0" algn="l" rtl="0" eaLnBrk="1" latinLnBrk="0" hangingPunct="1">
        <a:spcBef>
          <a:spcPts val="600"/>
        </a:spcBef>
        <a:buClr>
          <a:schemeClr val="accent1"/>
        </a:buClr>
        <a:buSzPct val="100000"/>
        <a:buFontTx/>
        <a:buNone/>
        <a:tabLst>
          <a:tab pos="234951" algn="l"/>
        </a:tabLst>
        <a:defRPr kumimoji="0" sz="2000" kern="1200">
          <a:solidFill>
            <a:schemeClr val="tx1"/>
          </a:solidFill>
          <a:latin typeface="+mn-lt"/>
          <a:ea typeface="+mn-ea"/>
          <a:cs typeface="+mn-cs"/>
        </a:defRPr>
      </a:lvl1pPr>
      <a:lvl2pPr marL="216000" indent="-216000" algn="l" rtl="0" eaLnBrk="1" latinLnBrk="0" hangingPunct="1">
        <a:spcBef>
          <a:spcPts val="600"/>
        </a:spcBef>
        <a:buClr>
          <a:schemeClr val="accent1"/>
        </a:buClr>
        <a:buSzPct val="100000"/>
        <a:buFont typeface="Arial"/>
        <a:buChar char="•"/>
        <a:tabLst>
          <a:tab pos="234951" algn="l"/>
        </a:tabLst>
        <a:defRPr kumimoji="0" sz="2000" kern="1200">
          <a:solidFill>
            <a:schemeClr val="tx1"/>
          </a:solidFill>
          <a:latin typeface="+mn-lt"/>
          <a:ea typeface="+mn-ea"/>
          <a:cs typeface="+mn-cs"/>
        </a:defRPr>
      </a:lvl2pPr>
      <a:lvl3pPr marL="432000" indent="-216000" algn="l" rtl="0" eaLnBrk="1" latinLnBrk="0" hangingPunct="1">
        <a:spcBef>
          <a:spcPts val="600"/>
        </a:spcBef>
        <a:buClr>
          <a:schemeClr val="accent1"/>
        </a:buClr>
        <a:buSzPct val="100000"/>
        <a:buFont typeface="Arial"/>
        <a:buChar char="•"/>
        <a:tabLst>
          <a:tab pos="234951" algn="l"/>
        </a:tabLst>
        <a:defRPr kumimoji="0" sz="2000" kern="1200">
          <a:solidFill>
            <a:schemeClr val="tx1"/>
          </a:solidFill>
          <a:latin typeface="+mn-lt"/>
          <a:ea typeface="+mn-ea"/>
          <a:cs typeface="+mn-cs"/>
        </a:defRPr>
      </a:lvl3pPr>
      <a:lvl4pPr marL="648000" indent="-216000" algn="l" rtl="0" eaLnBrk="1" latinLnBrk="0" hangingPunct="1">
        <a:spcBef>
          <a:spcPts val="533"/>
        </a:spcBef>
        <a:buClr>
          <a:schemeClr val="accent1"/>
        </a:buClr>
        <a:buSzPct val="100000"/>
        <a:buFont typeface="Arial"/>
        <a:buChar char="•"/>
        <a:tabLst>
          <a:tab pos="234951" algn="l"/>
        </a:tabLst>
        <a:defRPr kumimoji="0" sz="1700" kern="1200">
          <a:solidFill>
            <a:schemeClr val="tx1"/>
          </a:solidFill>
          <a:latin typeface="+mn-lt"/>
          <a:ea typeface="+mn-ea"/>
          <a:cs typeface="+mn-cs"/>
        </a:defRPr>
      </a:lvl4pPr>
      <a:lvl5pPr marL="864000" indent="-216000" algn="l" rtl="0" eaLnBrk="1" latinLnBrk="0" hangingPunct="1">
        <a:spcBef>
          <a:spcPts val="400"/>
        </a:spcBef>
        <a:buClr>
          <a:schemeClr val="accent2"/>
        </a:buClr>
        <a:buSzPct val="100000"/>
        <a:buFont typeface="Arial"/>
        <a:buChar char="•"/>
        <a:tabLst/>
        <a:defRPr kumimoji="0" sz="1700" kern="1200">
          <a:solidFill>
            <a:schemeClr val="accent2"/>
          </a:solidFill>
          <a:latin typeface="+mn-lt"/>
          <a:ea typeface="+mn-ea"/>
          <a:cs typeface="+mn-cs"/>
        </a:defRPr>
      </a:lvl5pPr>
      <a:lvl6pPr marL="2194560" indent="-243840" algn="l" rtl="0" eaLnBrk="1" latinLnBrk="0" hangingPunct="1">
        <a:spcBef>
          <a:spcPts val="400"/>
        </a:spcBef>
        <a:buClr>
          <a:srgbClr val="9FB8CD">
            <a:shade val="75000"/>
          </a:srgbClr>
        </a:buClr>
        <a:buSzPct val="75000"/>
        <a:buFont typeface="Wingdings 3"/>
        <a:buChar char=""/>
        <a:defRPr kumimoji="0" lang="en-US" sz="2100" kern="1200" smtClean="0">
          <a:solidFill>
            <a:schemeClr val="tx1"/>
          </a:solidFill>
          <a:latin typeface="+mn-lt"/>
          <a:ea typeface="+mn-ea"/>
          <a:cs typeface="+mn-cs"/>
        </a:defRPr>
      </a:lvl6pPr>
      <a:lvl7pPr marL="2438400" indent="-243840" algn="l" rtl="0" eaLnBrk="1" latinLnBrk="0" hangingPunct="1">
        <a:spcBef>
          <a:spcPts val="400"/>
        </a:spcBef>
        <a:buClr>
          <a:srgbClr val="727CA3">
            <a:shade val="75000"/>
          </a:srgbClr>
        </a:buClr>
        <a:buSzPct val="75000"/>
        <a:buFont typeface="Wingdings 3"/>
        <a:buChar char=""/>
        <a:defRPr kumimoji="0" lang="en-US" sz="1900" kern="1200" smtClean="0">
          <a:solidFill>
            <a:schemeClr val="tx1"/>
          </a:solidFill>
          <a:latin typeface="+mn-lt"/>
          <a:ea typeface="+mn-ea"/>
          <a:cs typeface="+mn-cs"/>
        </a:defRPr>
      </a:lvl7pPr>
      <a:lvl8pPr marL="2682239" indent="-243840" algn="l" rtl="0" eaLnBrk="1" latinLnBrk="0" hangingPunct="1">
        <a:spcBef>
          <a:spcPts val="400"/>
        </a:spcBef>
        <a:buClr>
          <a:prstClr val="white">
            <a:shade val="50000"/>
          </a:prstClr>
        </a:buClr>
        <a:buSzPct val="75000"/>
        <a:buFont typeface="Wingdings 3"/>
        <a:buChar char=""/>
        <a:defRPr kumimoji="0" lang="en-US" sz="1900" kern="1200" smtClean="0">
          <a:solidFill>
            <a:schemeClr val="tx1"/>
          </a:solidFill>
          <a:latin typeface="+mn-lt"/>
          <a:ea typeface="+mn-ea"/>
          <a:cs typeface="+mn-cs"/>
        </a:defRPr>
      </a:lvl8pPr>
      <a:lvl9pPr marL="2926080" indent="-243840" algn="l" rtl="0" eaLnBrk="1" latinLnBrk="0" hangingPunct="1">
        <a:spcBef>
          <a:spcPts val="400"/>
        </a:spcBef>
        <a:buClr>
          <a:srgbClr val="9FB8CD"/>
        </a:buClr>
        <a:buSzPct val="75000"/>
        <a:buFont typeface="Wingdings 3"/>
        <a:buChar char=""/>
        <a:defRPr kumimoji="0" lang="en-US" sz="1600" kern="1200" smtClean="0">
          <a:solidFill>
            <a:schemeClr val="tx1"/>
          </a:solidFill>
          <a:latin typeface="+mn-lt"/>
          <a:ea typeface="+mn-ea"/>
          <a:cs typeface="+mn-cs"/>
        </a:defRPr>
      </a:lvl9pPr>
    </p:otherStyle>
  </p:txStyles>
  <p:extLst>
    <p:ext uri="{27BBF7A9-308A-43DC-89C8-2F10F3537804}">
      <p15:sldGuideLst xmlns:p15="http://schemas.microsoft.com/office/powerpoint/2012/main">
        <p15:guide id="2" pos="203">
          <p15:clr>
            <a:srgbClr val="F26B43"/>
          </p15:clr>
        </p15:guide>
        <p15:guide id="3" pos="7477">
          <p15:clr>
            <a:srgbClr val="F26B43"/>
          </p15:clr>
        </p15:guide>
        <p15:guide id="5" orient="horz" pos="961">
          <p15:clr>
            <a:srgbClr val="F26B43"/>
          </p15:clr>
        </p15:guide>
        <p15:guide id="6" orient="horz" pos="3974">
          <p15:clr>
            <a:srgbClr val="F26B43"/>
          </p15:clr>
        </p15:guide>
        <p15:guide id="7" orient="horz" pos="2636">
          <p15:clr>
            <a:srgbClr val="F26B43"/>
          </p15:clr>
        </p15:guide>
        <p15:guide id="8" pos="4748">
          <p15:clr>
            <a:srgbClr val="F26B43"/>
          </p15:clr>
        </p15:guide>
        <p15:guide id="9" pos="293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08BC7EA7-FA6E-4B73-A1B9-9D6EBD58D694}"/>
              </a:ext>
            </a:extLst>
          </p:cNvPr>
          <p:cNvGraphicFramePr>
            <a:graphicFrameLocks noChangeAspect="1"/>
          </p:cNvGraphicFramePr>
          <p:nvPr userDrawn="1">
            <p:custDataLst>
              <p:tags r:id="rId33"/>
            </p:custDataLst>
            <p:extLst>
              <p:ext uri="{D42A27DB-BD31-4B8C-83A1-F6EECF244321}">
                <p14:modId xmlns:p14="http://schemas.microsoft.com/office/powerpoint/2010/main" val="38891593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40" name="think-cell Folie" r:id="rId35" imgW="354" imgH="354" progId="TCLayout.ActiveDocument.1">
                  <p:embed/>
                </p:oleObj>
              </mc:Choice>
              <mc:Fallback>
                <p:oleObj name="think-cell Folie" r:id="rId35" imgW="354" imgH="354" progId="TCLayout.ActiveDocument.1">
                  <p:embed/>
                  <p:pic>
                    <p:nvPicPr>
                      <p:cNvPr id="4" name="Objekt 3" hidden="1">
                        <a:extLst>
                          <a:ext uri="{FF2B5EF4-FFF2-40B4-BE49-F238E27FC236}">
                            <a16:creationId xmlns:a16="http://schemas.microsoft.com/office/drawing/2014/main" id="{08BC7EA7-FA6E-4B73-A1B9-9D6EBD58D694}"/>
                          </a:ext>
                        </a:extLst>
                      </p:cNvPr>
                      <p:cNvPicPr/>
                      <p:nvPr/>
                    </p:nvPicPr>
                    <p:blipFill>
                      <a:blip r:embed="rId36"/>
                      <a:stretch>
                        <a:fillRect/>
                      </a:stretch>
                    </p:blipFill>
                    <p:spPr>
                      <a:xfrm>
                        <a:off x="1588" y="1588"/>
                        <a:ext cx="1588" cy="1588"/>
                      </a:xfrm>
                      <a:prstGeom prst="rect">
                        <a:avLst/>
                      </a:prstGeom>
                    </p:spPr>
                  </p:pic>
                </p:oleObj>
              </mc:Fallback>
            </mc:AlternateContent>
          </a:graphicData>
        </a:graphic>
      </p:graphicFrame>
      <p:sp>
        <p:nvSpPr>
          <p:cNvPr id="22" name="Titelplatzhalter 21"/>
          <p:cNvSpPr>
            <a:spLocks noGrp="1"/>
          </p:cNvSpPr>
          <p:nvPr>
            <p:ph type="title"/>
          </p:nvPr>
        </p:nvSpPr>
        <p:spPr>
          <a:xfrm>
            <a:off x="324000" y="539600"/>
            <a:ext cx="9697138" cy="861319"/>
          </a:xfrm>
          <a:prstGeom prst="rect">
            <a:avLst/>
          </a:prstGeom>
        </p:spPr>
        <p:txBody>
          <a:bodyPr vert="horz" lIns="0" tIns="0" rIns="0" bIns="0" anchor="t" anchorCtr="0">
            <a:noAutofit/>
          </a:bodyPr>
          <a:lstStyle/>
          <a:p>
            <a:r>
              <a:rPr kumimoji="0" lang="de-DE"/>
              <a:t>Titelmasterformat durch Klicken bearbeiten</a:t>
            </a:r>
            <a:endParaRPr kumimoji="0" lang="en-US"/>
          </a:p>
        </p:txBody>
      </p:sp>
      <p:sp>
        <p:nvSpPr>
          <p:cNvPr id="12" name="Textplatzhalter 11"/>
          <p:cNvSpPr>
            <a:spLocks noGrp="1"/>
          </p:cNvSpPr>
          <p:nvPr>
            <p:ph type="body" idx="1"/>
          </p:nvPr>
        </p:nvSpPr>
        <p:spPr>
          <a:xfrm>
            <a:off x="324000" y="1526078"/>
            <a:ext cx="11545588" cy="4783242"/>
          </a:xfrm>
          <a:prstGeom prst="rect">
            <a:avLst/>
          </a:prstGeom>
        </p:spPr>
        <p:txBody>
          <a:bodyPr vert="horz" lIns="0" tIns="0" rIns="0" bIns="0" rtlCol="0">
            <a:no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cxnSp>
        <p:nvCxnSpPr>
          <p:cNvPr id="26" name="Gerade Verbindung 25"/>
          <p:cNvCxnSpPr/>
          <p:nvPr>
            <p:custDataLst>
              <p:tags r:id="rId34"/>
            </p:custDataLst>
          </p:nvPr>
        </p:nvCxnSpPr>
        <p:spPr>
          <a:xfrm flipV="1">
            <a:off x="1" y="6381582"/>
            <a:ext cx="12195175" cy="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Datumsplatzhalter 9"/>
          <p:cNvSpPr>
            <a:spLocks noGrp="1"/>
          </p:cNvSpPr>
          <p:nvPr>
            <p:ph type="dt" sz="half" idx="2"/>
          </p:nvPr>
        </p:nvSpPr>
        <p:spPr>
          <a:xfrm>
            <a:off x="158631" y="6502357"/>
            <a:ext cx="6866993" cy="107722"/>
          </a:xfrm>
          <a:prstGeom prst="rect">
            <a:avLst/>
          </a:prstGeom>
        </p:spPr>
        <p:txBody>
          <a:bodyPr lIns="0" tIns="0" rIns="0" bIns="0" anchor="ctr" anchorCtr="0">
            <a:noAutofit/>
          </a:bodyPr>
          <a:lstStyle>
            <a:lvl1pPr algn="l">
              <a:defRPr lang="de-DE" sz="700" smtClean="0">
                <a:solidFill>
                  <a:schemeClr val="accent2"/>
                </a:solidFill>
              </a:defRPr>
            </a:lvl1pPr>
          </a:lstStyle>
          <a:p>
            <a:r>
              <a:rPr lang="de-DE"/>
              <a:t>07.10.2022 | Workshop DAR | Mackuth, Buchner, Hasslbauer, Schmideder</a:t>
            </a:r>
            <a:endParaRPr lang="en-GB"/>
          </a:p>
        </p:txBody>
      </p:sp>
      <p:sp>
        <p:nvSpPr>
          <p:cNvPr id="13" name="Foliennummernplatzhalter 22"/>
          <p:cNvSpPr>
            <a:spLocks noGrp="1"/>
          </p:cNvSpPr>
          <p:nvPr>
            <p:ph type="sldNum" sz="quarter" idx="4"/>
          </p:nvPr>
        </p:nvSpPr>
        <p:spPr>
          <a:xfrm>
            <a:off x="11245980" y="6602528"/>
            <a:ext cx="623608" cy="107722"/>
          </a:xfrm>
          <a:prstGeom prst="rect">
            <a:avLst/>
          </a:prstGeom>
        </p:spPr>
        <p:txBody>
          <a:bodyPr vert="horz" lIns="0" tIns="0" rIns="0" bIns="0" rtlCol="0" anchor="ctr"/>
          <a:lstStyle>
            <a:lvl1pPr algn="r">
              <a:defRPr lang="de-DE" sz="700" b="1" smtClean="0">
                <a:solidFill>
                  <a:schemeClr val="accent2"/>
                </a:solidFill>
              </a:defRPr>
            </a:lvl1pPr>
          </a:lstStyle>
          <a:p>
            <a:fld id="{173FEA60-B56A-DE49-B4F9-939AB62E9280}" type="slidenum">
              <a:rPr lang="en-GB" smtClean="0"/>
              <a:pPr/>
              <a:t>‹Nr.›</a:t>
            </a:fld>
            <a:endParaRPr lang="en-GB"/>
          </a:p>
        </p:txBody>
      </p:sp>
      <p:pic>
        <p:nvPicPr>
          <p:cNvPr id="10" name="Bild 20" descr="DRX_LO1407_RGB_RZ.eps"/>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10573588" y="324000"/>
            <a:ext cx="1296000" cy="550657"/>
          </a:xfrm>
          <a:prstGeom prst="rect">
            <a:avLst/>
          </a:prstGeom>
        </p:spPr>
      </p:pic>
      <p:sp>
        <p:nvSpPr>
          <p:cNvPr id="2" name="MSIPCMContentMarking" descr="{&quot;HashCode&quot;:852612945,&quot;Placement&quot;:&quot;Footer&quot;,&quot;Top&quot;:524.1047,&quot;Left&quot;:0.0,&quot;SlideWidth&quot;:960,&quot;SlideHeight&quot;:540}">
            <a:extLst>
              <a:ext uri="{FF2B5EF4-FFF2-40B4-BE49-F238E27FC236}">
                <a16:creationId xmlns:a16="http://schemas.microsoft.com/office/drawing/2014/main" id="{6B89AE3E-1072-47D3-AD69-54667FAC2367}"/>
              </a:ext>
            </a:extLst>
          </p:cNvPr>
          <p:cNvSpPr txBox="1"/>
          <p:nvPr userDrawn="1"/>
        </p:nvSpPr>
        <p:spPr>
          <a:xfrm>
            <a:off x="0" y="6656129"/>
            <a:ext cx="3583963" cy="201870"/>
          </a:xfrm>
          <a:prstGeom prst="rect">
            <a:avLst/>
          </a:prstGeom>
          <a:noFill/>
        </p:spPr>
        <p:txBody>
          <a:bodyPr vert="horz" wrap="square" lIns="0" tIns="0" rIns="0" bIns="0" rtlCol="0" anchor="ctr" anchorCtr="1">
            <a:spAutoFit/>
          </a:bodyPr>
          <a:lstStyle/>
          <a:p>
            <a:pPr algn="l">
              <a:spcBef>
                <a:spcPts val="0"/>
              </a:spcBef>
              <a:spcAft>
                <a:spcPts val="0"/>
              </a:spcAft>
            </a:pPr>
            <a:r>
              <a:rPr lang="en-US" sz="700">
                <a:solidFill>
                  <a:srgbClr val="808080"/>
                </a:solidFill>
                <a:latin typeface="Arial" panose="020B0604020202020204" pitchFamily="34" charset="0"/>
              </a:rPr>
              <a:t>Internal: All rights reserved. Distribution within the company, customer and partners</a:t>
            </a:r>
            <a:endParaRPr lang="de-DE" sz="700" err="1">
              <a:solidFill>
                <a:srgbClr val="808080"/>
              </a:solidFill>
              <a:latin typeface="Arial" panose="020B0604020202020204" pitchFamily="34" charset="0"/>
            </a:endParaRPr>
          </a:p>
        </p:txBody>
      </p:sp>
    </p:spTree>
    <p:extLst>
      <p:ext uri="{BB962C8B-B14F-4D97-AF65-F5344CB8AC3E}">
        <p14:creationId xmlns:p14="http://schemas.microsoft.com/office/powerpoint/2010/main" val="3540151363"/>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 id="2147483890" r:id="rId12"/>
    <p:sldLayoutId id="2147483891" r:id="rId13"/>
    <p:sldLayoutId id="2147483892" r:id="rId14"/>
    <p:sldLayoutId id="2147483893" r:id="rId15"/>
    <p:sldLayoutId id="2147483894" r:id="rId16"/>
    <p:sldLayoutId id="2147483895" r:id="rId17"/>
    <p:sldLayoutId id="2147483896" r:id="rId18"/>
    <p:sldLayoutId id="2147483897" r:id="rId19"/>
    <p:sldLayoutId id="2147483898" r:id="rId20"/>
    <p:sldLayoutId id="2147483899" r:id="rId21"/>
    <p:sldLayoutId id="2147483900" r:id="rId22"/>
    <p:sldLayoutId id="2147483901" r:id="rId23"/>
    <p:sldLayoutId id="2147483902" r:id="rId24"/>
    <p:sldLayoutId id="2147483903" r:id="rId25"/>
    <p:sldLayoutId id="2147483904" r:id="rId26"/>
    <p:sldLayoutId id="2147483905" r:id="rId27"/>
    <p:sldLayoutId id="2147483906" r:id="rId28"/>
    <p:sldLayoutId id="2147483907" r:id="rId29"/>
    <p:sldLayoutId id="2147483908" r:id="rId30"/>
  </p:sldLayoutIdLst>
  <p:hf hdr="0"/>
  <p:txStyles>
    <p:titleStyle>
      <a:lvl1pPr algn="l" rtl="0" eaLnBrk="1" latinLnBrk="0" hangingPunct="1">
        <a:lnSpc>
          <a:spcPct val="100000"/>
        </a:lnSpc>
        <a:spcBef>
          <a:spcPct val="0"/>
        </a:spcBef>
        <a:spcAft>
          <a:spcPts val="800"/>
        </a:spcAft>
        <a:buNone/>
        <a:defRPr kumimoji="0" sz="2700" b="1" kern="1200">
          <a:solidFill>
            <a:schemeClr val="accent1"/>
          </a:solidFill>
          <a:latin typeface="+mj-lt"/>
          <a:ea typeface="+mj-ea"/>
          <a:cs typeface="+mj-cs"/>
        </a:defRPr>
      </a:lvl1pPr>
    </p:titleStyle>
    <p:bodyStyle>
      <a:lvl1pPr marL="0" indent="0" algn="l" rtl="0" eaLnBrk="1" latinLnBrk="0" hangingPunct="1">
        <a:spcBef>
          <a:spcPts val="600"/>
        </a:spcBef>
        <a:buClr>
          <a:schemeClr val="accent1"/>
        </a:buClr>
        <a:buSzPct val="100000"/>
        <a:buFontTx/>
        <a:buNone/>
        <a:tabLst>
          <a:tab pos="234951" algn="l"/>
        </a:tabLst>
        <a:defRPr kumimoji="0" sz="2000" kern="1200">
          <a:solidFill>
            <a:schemeClr val="tx1"/>
          </a:solidFill>
          <a:latin typeface="+mn-lt"/>
          <a:ea typeface="+mn-ea"/>
          <a:cs typeface="+mn-cs"/>
        </a:defRPr>
      </a:lvl1pPr>
      <a:lvl2pPr marL="216000" indent="-216000" algn="l" rtl="0" eaLnBrk="1" latinLnBrk="0" hangingPunct="1">
        <a:spcBef>
          <a:spcPts val="600"/>
        </a:spcBef>
        <a:buClr>
          <a:schemeClr val="accent1"/>
        </a:buClr>
        <a:buSzPct val="100000"/>
        <a:buFont typeface="Arial"/>
        <a:buChar char="•"/>
        <a:tabLst>
          <a:tab pos="234951" algn="l"/>
        </a:tabLst>
        <a:defRPr kumimoji="0" sz="2000" kern="1200">
          <a:solidFill>
            <a:schemeClr val="tx1"/>
          </a:solidFill>
          <a:latin typeface="+mn-lt"/>
          <a:ea typeface="+mn-ea"/>
          <a:cs typeface="+mn-cs"/>
        </a:defRPr>
      </a:lvl2pPr>
      <a:lvl3pPr marL="432000" indent="-216000" algn="l" rtl="0" eaLnBrk="1" latinLnBrk="0" hangingPunct="1">
        <a:spcBef>
          <a:spcPts val="600"/>
        </a:spcBef>
        <a:buClr>
          <a:schemeClr val="accent1"/>
        </a:buClr>
        <a:buSzPct val="100000"/>
        <a:buFont typeface="Arial"/>
        <a:buChar char="•"/>
        <a:tabLst>
          <a:tab pos="234951" algn="l"/>
        </a:tabLst>
        <a:defRPr kumimoji="0" sz="2000" kern="1200">
          <a:solidFill>
            <a:schemeClr val="tx1"/>
          </a:solidFill>
          <a:latin typeface="+mn-lt"/>
          <a:ea typeface="+mn-ea"/>
          <a:cs typeface="+mn-cs"/>
        </a:defRPr>
      </a:lvl3pPr>
      <a:lvl4pPr marL="648000" indent="-216000" algn="l" rtl="0" eaLnBrk="1" latinLnBrk="0" hangingPunct="1">
        <a:spcBef>
          <a:spcPts val="533"/>
        </a:spcBef>
        <a:buClr>
          <a:schemeClr val="accent1"/>
        </a:buClr>
        <a:buSzPct val="100000"/>
        <a:buFont typeface="Arial"/>
        <a:buChar char="•"/>
        <a:tabLst>
          <a:tab pos="234951" algn="l"/>
        </a:tabLst>
        <a:defRPr kumimoji="0" sz="1700" kern="1200">
          <a:solidFill>
            <a:schemeClr val="tx1"/>
          </a:solidFill>
          <a:latin typeface="+mn-lt"/>
          <a:ea typeface="+mn-ea"/>
          <a:cs typeface="+mn-cs"/>
        </a:defRPr>
      </a:lvl4pPr>
      <a:lvl5pPr marL="864000" indent="-216000" algn="l" rtl="0" eaLnBrk="1" latinLnBrk="0" hangingPunct="1">
        <a:spcBef>
          <a:spcPts val="400"/>
        </a:spcBef>
        <a:buClr>
          <a:schemeClr val="accent2"/>
        </a:buClr>
        <a:buSzPct val="100000"/>
        <a:buFont typeface="Arial"/>
        <a:buChar char="•"/>
        <a:tabLst/>
        <a:defRPr kumimoji="0" sz="1700" kern="1200">
          <a:solidFill>
            <a:schemeClr val="accent2"/>
          </a:solidFill>
          <a:latin typeface="+mn-lt"/>
          <a:ea typeface="+mn-ea"/>
          <a:cs typeface="+mn-cs"/>
        </a:defRPr>
      </a:lvl5pPr>
      <a:lvl6pPr marL="2194560" indent="-243840" algn="l" rtl="0" eaLnBrk="1" latinLnBrk="0" hangingPunct="1">
        <a:spcBef>
          <a:spcPts val="400"/>
        </a:spcBef>
        <a:buClr>
          <a:srgbClr val="9FB8CD">
            <a:shade val="75000"/>
          </a:srgbClr>
        </a:buClr>
        <a:buSzPct val="75000"/>
        <a:buFont typeface="Wingdings 3"/>
        <a:buChar char=""/>
        <a:defRPr kumimoji="0" lang="en-US" sz="2100" kern="1200" smtClean="0">
          <a:solidFill>
            <a:schemeClr val="tx1"/>
          </a:solidFill>
          <a:latin typeface="+mn-lt"/>
          <a:ea typeface="+mn-ea"/>
          <a:cs typeface="+mn-cs"/>
        </a:defRPr>
      </a:lvl6pPr>
      <a:lvl7pPr marL="2438400" indent="-243840" algn="l" rtl="0" eaLnBrk="1" latinLnBrk="0" hangingPunct="1">
        <a:spcBef>
          <a:spcPts val="400"/>
        </a:spcBef>
        <a:buClr>
          <a:srgbClr val="727CA3">
            <a:shade val="75000"/>
          </a:srgbClr>
        </a:buClr>
        <a:buSzPct val="75000"/>
        <a:buFont typeface="Wingdings 3"/>
        <a:buChar char=""/>
        <a:defRPr kumimoji="0" lang="en-US" sz="1900" kern="1200" smtClean="0">
          <a:solidFill>
            <a:schemeClr val="tx1"/>
          </a:solidFill>
          <a:latin typeface="+mn-lt"/>
          <a:ea typeface="+mn-ea"/>
          <a:cs typeface="+mn-cs"/>
        </a:defRPr>
      </a:lvl7pPr>
      <a:lvl8pPr marL="2682239" indent="-243840" algn="l" rtl="0" eaLnBrk="1" latinLnBrk="0" hangingPunct="1">
        <a:spcBef>
          <a:spcPts val="400"/>
        </a:spcBef>
        <a:buClr>
          <a:prstClr val="white">
            <a:shade val="50000"/>
          </a:prstClr>
        </a:buClr>
        <a:buSzPct val="75000"/>
        <a:buFont typeface="Wingdings 3"/>
        <a:buChar char=""/>
        <a:defRPr kumimoji="0" lang="en-US" sz="1900" kern="1200" smtClean="0">
          <a:solidFill>
            <a:schemeClr val="tx1"/>
          </a:solidFill>
          <a:latin typeface="+mn-lt"/>
          <a:ea typeface="+mn-ea"/>
          <a:cs typeface="+mn-cs"/>
        </a:defRPr>
      </a:lvl8pPr>
      <a:lvl9pPr marL="2926080" indent="-243840" algn="l" rtl="0" eaLnBrk="1" latinLnBrk="0" hangingPunct="1">
        <a:spcBef>
          <a:spcPts val="400"/>
        </a:spcBef>
        <a:buClr>
          <a:srgbClr val="9FB8CD"/>
        </a:buClr>
        <a:buSzPct val="75000"/>
        <a:buFont typeface="Wingdings 3"/>
        <a:buChar char=""/>
        <a:defRPr kumimoji="0" lang="en-US" sz="1600" kern="1200" smtClean="0">
          <a:solidFill>
            <a:schemeClr val="tx1"/>
          </a:solidFill>
          <a:latin typeface="+mn-lt"/>
          <a:ea typeface="+mn-ea"/>
          <a:cs typeface="+mn-cs"/>
        </a:defRPr>
      </a:lvl9pPr>
    </p:bodyStyle>
    <p:otherStyle>
      <a:lvl1pPr marL="0" indent="0" algn="l" rtl="0" eaLnBrk="1" latinLnBrk="0" hangingPunct="1">
        <a:spcBef>
          <a:spcPts val="600"/>
        </a:spcBef>
        <a:buClr>
          <a:schemeClr val="accent1"/>
        </a:buClr>
        <a:buSzPct val="100000"/>
        <a:buFontTx/>
        <a:buNone/>
        <a:tabLst>
          <a:tab pos="234951" algn="l"/>
        </a:tabLst>
        <a:defRPr kumimoji="0" sz="2000" kern="1200">
          <a:solidFill>
            <a:schemeClr val="tx1"/>
          </a:solidFill>
          <a:latin typeface="+mn-lt"/>
          <a:ea typeface="+mn-ea"/>
          <a:cs typeface="+mn-cs"/>
        </a:defRPr>
      </a:lvl1pPr>
      <a:lvl2pPr marL="216000" indent="-216000" algn="l" rtl="0" eaLnBrk="1" latinLnBrk="0" hangingPunct="1">
        <a:spcBef>
          <a:spcPts val="600"/>
        </a:spcBef>
        <a:buClr>
          <a:schemeClr val="accent1"/>
        </a:buClr>
        <a:buSzPct val="100000"/>
        <a:buFont typeface="Arial"/>
        <a:buChar char="•"/>
        <a:tabLst>
          <a:tab pos="234951" algn="l"/>
        </a:tabLst>
        <a:defRPr kumimoji="0" sz="2000" kern="1200">
          <a:solidFill>
            <a:schemeClr val="tx1"/>
          </a:solidFill>
          <a:latin typeface="+mn-lt"/>
          <a:ea typeface="+mn-ea"/>
          <a:cs typeface="+mn-cs"/>
        </a:defRPr>
      </a:lvl2pPr>
      <a:lvl3pPr marL="432000" indent="-216000" algn="l" rtl="0" eaLnBrk="1" latinLnBrk="0" hangingPunct="1">
        <a:spcBef>
          <a:spcPts val="600"/>
        </a:spcBef>
        <a:buClr>
          <a:schemeClr val="accent1"/>
        </a:buClr>
        <a:buSzPct val="100000"/>
        <a:buFont typeface="Arial"/>
        <a:buChar char="•"/>
        <a:tabLst>
          <a:tab pos="234951" algn="l"/>
        </a:tabLst>
        <a:defRPr kumimoji="0" sz="2000" kern="1200">
          <a:solidFill>
            <a:schemeClr val="tx1"/>
          </a:solidFill>
          <a:latin typeface="+mn-lt"/>
          <a:ea typeface="+mn-ea"/>
          <a:cs typeface="+mn-cs"/>
        </a:defRPr>
      </a:lvl3pPr>
      <a:lvl4pPr marL="648000" indent="-216000" algn="l" rtl="0" eaLnBrk="1" latinLnBrk="0" hangingPunct="1">
        <a:spcBef>
          <a:spcPts val="533"/>
        </a:spcBef>
        <a:buClr>
          <a:schemeClr val="accent1"/>
        </a:buClr>
        <a:buSzPct val="100000"/>
        <a:buFont typeface="Arial"/>
        <a:buChar char="•"/>
        <a:tabLst>
          <a:tab pos="234951" algn="l"/>
        </a:tabLst>
        <a:defRPr kumimoji="0" sz="1700" kern="1200">
          <a:solidFill>
            <a:schemeClr val="tx1"/>
          </a:solidFill>
          <a:latin typeface="+mn-lt"/>
          <a:ea typeface="+mn-ea"/>
          <a:cs typeface="+mn-cs"/>
        </a:defRPr>
      </a:lvl4pPr>
      <a:lvl5pPr marL="864000" indent="-216000" algn="l" rtl="0" eaLnBrk="1" latinLnBrk="0" hangingPunct="1">
        <a:spcBef>
          <a:spcPts val="400"/>
        </a:spcBef>
        <a:buClr>
          <a:schemeClr val="accent2"/>
        </a:buClr>
        <a:buSzPct val="100000"/>
        <a:buFont typeface="Arial"/>
        <a:buChar char="•"/>
        <a:tabLst/>
        <a:defRPr kumimoji="0" sz="1700" kern="1200">
          <a:solidFill>
            <a:schemeClr val="accent2"/>
          </a:solidFill>
          <a:latin typeface="+mn-lt"/>
          <a:ea typeface="+mn-ea"/>
          <a:cs typeface="+mn-cs"/>
        </a:defRPr>
      </a:lvl5pPr>
      <a:lvl6pPr marL="2194560" indent="-243840" algn="l" rtl="0" eaLnBrk="1" latinLnBrk="0" hangingPunct="1">
        <a:spcBef>
          <a:spcPts val="400"/>
        </a:spcBef>
        <a:buClr>
          <a:srgbClr val="9FB8CD">
            <a:shade val="75000"/>
          </a:srgbClr>
        </a:buClr>
        <a:buSzPct val="75000"/>
        <a:buFont typeface="Wingdings 3"/>
        <a:buChar char=""/>
        <a:defRPr kumimoji="0" lang="en-US" sz="2100" kern="1200" smtClean="0">
          <a:solidFill>
            <a:schemeClr val="tx1"/>
          </a:solidFill>
          <a:latin typeface="+mn-lt"/>
          <a:ea typeface="+mn-ea"/>
          <a:cs typeface="+mn-cs"/>
        </a:defRPr>
      </a:lvl6pPr>
      <a:lvl7pPr marL="2438400" indent="-243840" algn="l" rtl="0" eaLnBrk="1" latinLnBrk="0" hangingPunct="1">
        <a:spcBef>
          <a:spcPts val="400"/>
        </a:spcBef>
        <a:buClr>
          <a:srgbClr val="727CA3">
            <a:shade val="75000"/>
          </a:srgbClr>
        </a:buClr>
        <a:buSzPct val="75000"/>
        <a:buFont typeface="Wingdings 3"/>
        <a:buChar char=""/>
        <a:defRPr kumimoji="0" lang="en-US" sz="1900" kern="1200" smtClean="0">
          <a:solidFill>
            <a:schemeClr val="tx1"/>
          </a:solidFill>
          <a:latin typeface="+mn-lt"/>
          <a:ea typeface="+mn-ea"/>
          <a:cs typeface="+mn-cs"/>
        </a:defRPr>
      </a:lvl7pPr>
      <a:lvl8pPr marL="2682239" indent="-243840" algn="l" rtl="0" eaLnBrk="1" latinLnBrk="0" hangingPunct="1">
        <a:spcBef>
          <a:spcPts val="400"/>
        </a:spcBef>
        <a:buClr>
          <a:prstClr val="white">
            <a:shade val="50000"/>
          </a:prstClr>
        </a:buClr>
        <a:buSzPct val="75000"/>
        <a:buFont typeface="Wingdings 3"/>
        <a:buChar char=""/>
        <a:defRPr kumimoji="0" lang="en-US" sz="1900" kern="1200" smtClean="0">
          <a:solidFill>
            <a:schemeClr val="tx1"/>
          </a:solidFill>
          <a:latin typeface="+mn-lt"/>
          <a:ea typeface="+mn-ea"/>
          <a:cs typeface="+mn-cs"/>
        </a:defRPr>
      </a:lvl8pPr>
      <a:lvl9pPr marL="2926080" indent="-243840" algn="l" rtl="0" eaLnBrk="1" latinLnBrk="0" hangingPunct="1">
        <a:spcBef>
          <a:spcPts val="400"/>
        </a:spcBef>
        <a:buClr>
          <a:srgbClr val="9FB8CD"/>
        </a:buClr>
        <a:buSzPct val="75000"/>
        <a:buFont typeface="Wingdings 3"/>
        <a:buChar char=""/>
        <a:defRPr kumimoji="0" lang="en-US" sz="1600" kern="1200" smtClean="0">
          <a:solidFill>
            <a:schemeClr val="tx1"/>
          </a:solidFill>
          <a:latin typeface="+mn-lt"/>
          <a:ea typeface="+mn-ea"/>
          <a:cs typeface="+mn-cs"/>
        </a:defRPr>
      </a:lvl9pPr>
    </p:otherStyle>
  </p:txStyles>
  <p:extLst>
    <p:ext uri="{27BBF7A9-308A-43DC-89C8-2F10F3537804}">
      <p15:sldGuideLst xmlns:p15="http://schemas.microsoft.com/office/powerpoint/2012/main">
        <p15:guide id="2" pos="203">
          <p15:clr>
            <a:srgbClr val="F26B43"/>
          </p15:clr>
        </p15:guide>
        <p15:guide id="3" pos="7477">
          <p15:clr>
            <a:srgbClr val="F26B43"/>
          </p15:clr>
        </p15:guide>
        <p15:guide id="5" orient="horz" pos="961">
          <p15:clr>
            <a:srgbClr val="F26B43"/>
          </p15:clr>
        </p15:guide>
        <p15:guide id="6" orient="horz" pos="3974">
          <p15:clr>
            <a:srgbClr val="F26B43"/>
          </p15:clr>
        </p15:guide>
        <p15:guide id="7" orient="horz" pos="2636">
          <p15:clr>
            <a:srgbClr val="F26B43"/>
          </p15:clr>
        </p15:guide>
        <p15:guide id="8" pos="4748">
          <p15:clr>
            <a:srgbClr val="F26B43"/>
          </p15:clr>
        </p15:guide>
        <p15:guide id="9" pos="2934">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4B4B5362-D4A0-4CAB-949D-23E4390A2DED}"/>
              </a:ext>
            </a:extLst>
          </p:cNvPr>
          <p:cNvGraphicFramePr>
            <a:graphicFrameLocks noChangeAspect="1"/>
          </p:cNvGraphicFramePr>
          <p:nvPr userDrawn="1">
            <p:custDataLst>
              <p:tags r:id="rId31"/>
            </p:custDataLst>
            <p:extLst>
              <p:ext uri="{D42A27DB-BD31-4B8C-83A1-F6EECF244321}">
                <p14:modId xmlns:p14="http://schemas.microsoft.com/office/powerpoint/2010/main" val="656947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4" name="think-cell Folie" r:id="rId34" imgW="425" imgH="426" progId="TCLayout.ActiveDocument.1">
                  <p:embed/>
                </p:oleObj>
              </mc:Choice>
              <mc:Fallback>
                <p:oleObj name="think-cell Folie" r:id="rId34" imgW="425" imgH="426" progId="TCLayout.ActiveDocument.1">
                  <p:embed/>
                  <p:pic>
                    <p:nvPicPr>
                      <p:cNvPr id="3" name="Objekt 2" hidden="1">
                        <a:extLst>
                          <a:ext uri="{FF2B5EF4-FFF2-40B4-BE49-F238E27FC236}">
                            <a16:creationId xmlns:a16="http://schemas.microsoft.com/office/drawing/2014/main" id="{4B4B5362-D4A0-4CAB-949D-23E4390A2DED}"/>
                          </a:ext>
                        </a:extLst>
                      </p:cNvPr>
                      <p:cNvPicPr/>
                      <p:nvPr/>
                    </p:nvPicPr>
                    <p:blipFill>
                      <a:blip r:embed="rId35"/>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E43072DF-7798-4693-8BBE-57AA4A199CA2}"/>
              </a:ext>
            </a:extLst>
          </p:cNvPr>
          <p:cNvSpPr/>
          <p:nvPr userDrawn="1">
            <p:custDataLst>
              <p:tags r:id="rId3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l"/>
            <a:endParaRPr lang="de-DE" sz="2699" b="1" i="0" baseline="0" err="1">
              <a:latin typeface="Arial" panose="020B0604020202020204" pitchFamily="34" charset="0"/>
              <a:ea typeface="+mj-ea"/>
              <a:cs typeface="+mj-cs"/>
              <a:sym typeface="Arial" panose="020B0604020202020204" pitchFamily="34" charset="0"/>
            </a:endParaRPr>
          </a:p>
        </p:txBody>
      </p:sp>
      <p:sp>
        <p:nvSpPr>
          <p:cNvPr id="22" name="Titelplatzhalter 21"/>
          <p:cNvSpPr>
            <a:spLocks noGrp="1"/>
          </p:cNvSpPr>
          <p:nvPr>
            <p:ph type="title"/>
          </p:nvPr>
        </p:nvSpPr>
        <p:spPr>
          <a:xfrm>
            <a:off x="324000" y="539600"/>
            <a:ext cx="9697138" cy="861319"/>
          </a:xfrm>
          <a:prstGeom prst="rect">
            <a:avLst/>
          </a:prstGeom>
        </p:spPr>
        <p:txBody>
          <a:bodyPr vert="horz" lIns="0" tIns="0" rIns="0" bIns="0" anchor="t" anchorCtr="0">
            <a:noAutofit/>
          </a:bodyPr>
          <a:lstStyle/>
          <a:p>
            <a:r>
              <a:rPr kumimoji="0" lang="de-DE"/>
              <a:t>Titelmasterformat durch Klicken bearbeiten</a:t>
            </a:r>
            <a:endParaRPr kumimoji="0" lang="en-US"/>
          </a:p>
        </p:txBody>
      </p:sp>
      <p:sp>
        <p:nvSpPr>
          <p:cNvPr id="12" name="Textplatzhalter 11"/>
          <p:cNvSpPr>
            <a:spLocks noGrp="1"/>
          </p:cNvSpPr>
          <p:nvPr>
            <p:ph type="body" idx="1"/>
          </p:nvPr>
        </p:nvSpPr>
        <p:spPr>
          <a:xfrm>
            <a:off x="324000" y="1526078"/>
            <a:ext cx="11545588" cy="4783242"/>
          </a:xfrm>
          <a:prstGeom prst="rect">
            <a:avLst/>
          </a:prstGeom>
        </p:spPr>
        <p:txBody>
          <a:bodyPr vert="horz" lIns="0" tIns="0" rIns="0" bIns="0" rtlCol="0">
            <a:no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cxnSp>
        <p:nvCxnSpPr>
          <p:cNvPr id="26" name="Gerade Verbindung 25"/>
          <p:cNvCxnSpPr/>
          <p:nvPr>
            <p:custDataLst>
              <p:tags r:id="rId33"/>
            </p:custDataLst>
          </p:nvPr>
        </p:nvCxnSpPr>
        <p:spPr>
          <a:xfrm flipV="1">
            <a:off x="1" y="6381582"/>
            <a:ext cx="12195175" cy="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Datumsplatzhalter 9"/>
          <p:cNvSpPr>
            <a:spLocks noGrp="1"/>
          </p:cNvSpPr>
          <p:nvPr>
            <p:ph type="dt" sz="half" idx="2"/>
          </p:nvPr>
        </p:nvSpPr>
        <p:spPr>
          <a:xfrm>
            <a:off x="324001" y="6381579"/>
            <a:ext cx="9247794" cy="217418"/>
          </a:xfrm>
          <a:prstGeom prst="rect">
            <a:avLst/>
          </a:prstGeom>
        </p:spPr>
        <p:txBody>
          <a:bodyPr vert="horz" lIns="0" tIns="0" rIns="0" bIns="0" rtlCol="0" anchor="ctr"/>
          <a:lstStyle>
            <a:lvl1pPr algn="l">
              <a:defRPr lang="de-DE" sz="800" kern="1200" smtClean="0">
                <a:solidFill>
                  <a:schemeClr val="accent2"/>
                </a:solidFill>
                <a:latin typeface="+mn-lt"/>
                <a:ea typeface="+mn-ea"/>
                <a:cs typeface="+mn-cs"/>
              </a:defRPr>
            </a:lvl1pPr>
          </a:lstStyle>
          <a:p>
            <a:r>
              <a:rPr lang="de-DE"/>
              <a:t>07.10.2022 | Workshop DAR | Mackuth, Buchner, Hasslbauer, Schmideder</a:t>
            </a:r>
            <a:endParaRPr lang="en-US"/>
          </a:p>
        </p:txBody>
      </p:sp>
      <p:sp>
        <p:nvSpPr>
          <p:cNvPr id="13" name="Foliennummernplatzhalter 22"/>
          <p:cNvSpPr>
            <a:spLocks noGrp="1"/>
          </p:cNvSpPr>
          <p:nvPr>
            <p:ph type="sldNum" sz="quarter" idx="4"/>
          </p:nvPr>
        </p:nvSpPr>
        <p:spPr>
          <a:xfrm>
            <a:off x="11245980" y="6506742"/>
            <a:ext cx="623608" cy="215979"/>
          </a:xfrm>
          <a:prstGeom prst="rect">
            <a:avLst/>
          </a:prstGeom>
        </p:spPr>
        <p:txBody>
          <a:bodyPr vert="horz" lIns="0" tIns="0" rIns="0" bIns="0" anchor="b"/>
          <a:lstStyle>
            <a:lvl1pPr algn="r" eaLnBrk="1" latinLnBrk="0" hangingPunct="1">
              <a:defRPr kumimoji="0" sz="800" b="1">
                <a:solidFill>
                  <a:schemeClr val="accent2"/>
                </a:solidFill>
              </a:defRPr>
            </a:lvl1pPr>
          </a:lstStyle>
          <a:p>
            <a:fld id="{173FEA60-B56A-DE49-B4F9-939AB62E9280}" type="slidenum">
              <a:rPr lang="de-DE" smtClean="0"/>
              <a:pPr/>
              <a:t>‹Nr.›</a:t>
            </a:fld>
            <a:endParaRPr lang="de-DE"/>
          </a:p>
        </p:txBody>
      </p:sp>
      <p:sp>
        <p:nvSpPr>
          <p:cNvPr id="16" name="Fußzeilenplatzhalter 4"/>
          <p:cNvSpPr>
            <a:spLocks noGrp="1"/>
          </p:cNvSpPr>
          <p:nvPr>
            <p:ph type="ftr" sz="quarter" idx="3"/>
          </p:nvPr>
        </p:nvSpPr>
        <p:spPr>
          <a:xfrm>
            <a:off x="324001" y="6614732"/>
            <a:ext cx="9247793" cy="166777"/>
          </a:xfrm>
          <a:prstGeom prst="rect">
            <a:avLst/>
          </a:prstGeom>
        </p:spPr>
        <p:txBody>
          <a:bodyPr lIns="0" tIns="60972" rIns="121944" bIns="60972" anchor="b" anchorCtr="0"/>
          <a:lstStyle>
            <a:lvl1pPr>
              <a:defRPr sz="800">
                <a:solidFill>
                  <a:schemeClr val="accent2"/>
                </a:solidFill>
              </a:defRPr>
            </a:lvl1pPr>
          </a:lstStyle>
          <a:p>
            <a:endParaRPr lang="de-DE"/>
          </a:p>
        </p:txBody>
      </p:sp>
      <p:pic>
        <p:nvPicPr>
          <p:cNvPr id="10" name="Bild 20" descr="DRX_LO1407_RGB_RZ.eps"/>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10573588" y="324000"/>
            <a:ext cx="1296000" cy="550657"/>
          </a:xfrm>
          <a:prstGeom prst="rect">
            <a:avLst/>
          </a:prstGeom>
        </p:spPr>
      </p:pic>
      <p:sp>
        <p:nvSpPr>
          <p:cNvPr id="4" name="MSIPCMContentMarking" descr="{&quot;HashCode&quot;:852612945,&quot;Placement&quot;:&quot;Footer&quot;,&quot;Top&quot;:524.1047,&quot;Left&quot;:0.0,&quot;SlideWidth&quot;:960,&quot;SlideHeight&quot;:540}">
            <a:extLst>
              <a:ext uri="{FF2B5EF4-FFF2-40B4-BE49-F238E27FC236}">
                <a16:creationId xmlns:a16="http://schemas.microsoft.com/office/drawing/2014/main" id="{E6AA1F39-50AA-4F33-B818-DCA055FD555A}"/>
              </a:ext>
            </a:extLst>
          </p:cNvPr>
          <p:cNvSpPr txBox="1"/>
          <p:nvPr userDrawn="1"/>
        </p:nvSpPr>
        <p:spPr>
          <a:xfrm>
            <a:off x="0" y="6656129"/>
            <a:ext cx="3583963" cy="201870"/>
          </a:xfrm>
          <a:prstGeom prst="rect">
            <a:avLst/>
          </a:prstGeom>
          <a:noFill/>
        </p:spPr>
        <p:txBody>
          <a:bodyPr vert="horz" wrap="square" lIns="0" tIns="0" rIns="0" bIns="0" rtlCol="0" anchor="ctr" anchorCtr="1">
            <a:spAutoFit/>
          </a:bodyPr>
          <a:lstStyle/>
          <a:p>
            <a:pPr algn="l">
              <a:spcBef>
                <a:spcPts val="0"/>
              </a:spcBef>
              <a:spcAft>
                <a:spcPts val="0"/>
              </a:spcAft>
            </a:pPr>
            <a:r>
              <a:rPr lang="en-US" sz="700">
                <a:solidFill>
                  <a:srgbClr val="808080"/>
                </a:solidFill>
                <a:latin typeface="Arial" panose="020B0604020202020204" pitchFamily="34" charset="0"/>
              </a:rPr>
              <a:t>Internal: All rights reserved. Distribution within the company, customer and partners</a:t>
            </a:r>
            <a:endParaRPr lang="de-DE" sz="700" err="1">
              <a:solidFill>
                <a:srgbClr val="808080"/>
              </a:solidFill>
              <a:latin typeface="Arial" panose="020B0604020202020204" pitchFamily="34" charset="0"/>
            </a:endParaRPr>
          </a:p>
        </p:txBody>
      </p:sp>
    </p:spTree>
    <p:extLst>
      <p:ext uri="{BB962C8B-B14F-4D97-AF65-F5344CB8AC3E}">
        <p14:creationId xmlns:p14="http://schemas.microsoft.com/office/powerpoint/2010/main" val="1798171670"/>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 id="2147483950" r:id="rId12"/>
    <p:sldLayoutId id="2147483951" r:id="rId13"/>
    <p:sldLayoutId id="2147483952" r:id="rId14"/>
    <p:sldLayoutId id="2147483953" r:id="rId15"/>
    <p:sldLayoutId id="2147483954" r:id="rId16"/>
    <p:sldLayoutId id="2147483955" r:id="rId17"/>
    <p:sldLayoutId id="2147483956" r:id="rId18"/>
    <p:sldLayoutId id="2147483957" r:id="rId19"/>
    <p:sldLayoutId id="2147483958" r:id="rId20"/>
    <p:sldLayoutId id="2147483959" r:id="rId21"/>
    <p:sldLayoutId id="2147483960" r:id="rId22"/>
    <p:sldLayoutId id="2147483961" r:id="rId23"/>
    <p:sldLayoutId id="2147483962" r:id="rId24"/>
    <p:sldLayoutId id="2147483963" r:id="rId25"/>
    <p:sldLayoutId id="2147483964" r:id="rId26"/>
    <p:sldLayoutId id="2147483965" r:id="rId27"/>
    <p:sldLayoutId id="2147483967" r:id="rId28"/>
  </p:sldLayoutIdLst>
  <p:hf hdr="0"/>
  <p:txStyles>
    <p:titleStyle>
      <a:lvl1pPr algn="l" rtl="0" eaLnBrk="1" latinLnBrk="0" hangingPunct="1">
        <a:lnSpc>
          <a:spcPct val="100000"/>
        </a:lnSpc>
        <a:spcBef>
          <a:spcPct val="0"/>
        </a:spcBef>
        <a:spcAft>
          <a:spcPts val="800"/>
        </a:spcAft>
        <a:buNone/>
        <a:defRPr kumimoji="0" sz="2699" b="1" kern="1200">
          <a:solidFill>
            <a:schemeClr val="accent1"/>
          </a:solidFill>
          <a:latin typeface="+mj-lt"/>
          <a:ea typeface="+mj-ea"/>
          <a:cs typeface="+mj-cs"/>
        </a:defRPr>
      </a:lvl1pPr>
    </p:titleStyle>
    <p:bodyStyle>
      <a:lvl1pPr marL="0" indent="0" algn="l" rtl="0" eaLnBrk="1" latinLnBrk="0" hangingPunct="1">
        <a:spcBef>
          <a:spcPts val="600"/>
        </a:spcBef>
        <a:buClr>
          <a:schemeClr val="accent1"/>
        </a:buClr>
        <a:buSzPct val="100000"/>
        <a:buFontTx/>
        <a:buNone/>
        <a:tabLst>
          <a:tab pos="234951" algn="l"/>
        </a:tabLst>
        <a:defRPr kumimoji="0" sz="2000" kern="1200">
          <a:solidFill>
            <a:schemeClr val="tx1"/>
          </a:solidFill>
          <a:latin typeface="+mn-lt"/>
          <a:ea typeface="+mn-ea"/>
          <a:cs typeface="+mn-cs"/>
        </a:defRPr>
      </a:lvl1pPr>
      <a:lvl2pPr marL="216000" indent="-216000" algn="l" rtl="0" eaLnBrk="1" latinLnBrk="0" hangingPunct="1">
        <a:spcBef>
          <a:spcPts val="600"/>
        </a:spcBef>
        <a:buClr>
          <a:schemeClr val="accent1"/>
        </a:buClr>
        <a:buSzPct val="100000"/>
        <a:buFont typeface="Arial"/>
        <a:buChar char="•"/>
        <a:tabLst>
          <a:tab pos="234951" algn="l"/>
        </a:tabLst>
        <a:defRPr kumimoji="0" sz="2000" kern="1200">
          <a:solidFill>
            <a:schemeClr val="tx1"/>
          </a:solidFill>
          <a:latin typeface="+mn-lt"/>
          <a:ea typeface="+mn-ea"/>
          <a:cs typeface="+mn-cs"/>
        </a:defRPr>
      </a:lvl2pPr>
      <a:lvl3pPr marL="432000" indent="-216000" algn="l" rtl="0" eaLnBrk="1" latinLnBrk="0" hangingPunct="1">
        <a:spcBef>
          <a:spcPts val="600"/>
        </a:spcBef>
        <a:buClr>
          <a:schemeClr val="accent1"/>
        </a:buClr>
        <a:buSzPct val="100000"/>
        <a:buFont typeface="Arial"/>
        <a:buChar char="•"/>
        <a:tabLst>
          <a:tab pos="234951" algn="l"/>
        </a:tabLst>
        <a:defRPr kumimoji="0" sz="2000" kern="1200">
          <a:solidFill>
            <a:schemeClr val="tx1"/>
          </a:solidFill>
          <a:latin typeface="+mn-lt"/>
          <a:ea typeface="+mn-ea"/>
          <a:cs typeface="+mn-cs"/>
        </a:defRPr>
      </a:lvl3pPr>
      <a:lvl4pPr marL="648000" indent="-216000" algn="l" rtl="0" eaLnBrk="1" latinLnBrk="0" hangingPunct="1">
        <a:spcBef>
          <a:spcPts val="533"/>
        </a:spcBef>
        <a:buClr>
          <a:schemeClr val="accent1"/>
        </a:buClr>
        <a:buSzPct val="100000"/>
        <a:buFont typeface="Arial"/>
        <a:buChar char="•"/>
        <a:tabLst>
          <a:tab pos="234951" algn="l"/>
        </a:tabLst>
        <a:defRPr kumimoji="0" sz="1700" kern="1200">
          <a:solidFill>
            <a:schemeClr val="tx1"/>
          </a:solidFill>
          <a:latin typeface="+mn-lt"/>
          <a:ea typeface="+mn-ea"/>
          <a:cs typeface="+mn-cs"/>
        </a:defRPr>
      </a:lvl4pPr>
      <a:lvl5pPr marL="864000" indent="-216000" algn="l" rtl="0" eaLnBrk="1" latinLnBrk="0" hangingPunct="1">
        <a:spcBef>
          <a:spcPts val="400"/>
        </a:spcBef>
        <a:buClr>
          <a:schemeClr val="accent2"/>
        </a:buClr>
        <a:buSzPct val="100000"/>
        <a:buFont typeface="Arial"/>
        <a:buChar char="•"/>
        <a:tabLst/>
        <a:defRPr kumimoji="0" sz="1700" kern="1200">
          <a:solidFill>
            <a:schemeClr val="accent2"/>
          </a:solidFill>
          <a:latin typeface="+mn-lt"/>
          <a:ea typeface="+mn-ea"/>
          <a:cs typeface="+mn-cs"/>
        </a:defRPr>
      </a:lvl5pPr>
      <a:lvl6pPr marL="2194560" indent="-243840" algn="l" rtl="0" eaLnBrk="1" latinLnBrk="0" hangingPunct="1">
        <a:spcBef>
          <a:spcPts val="400"/>
        </a:spcBef>
        <a:buClr>
          <a:srgbClr val="9FB8CD">
            <a:shade val="75000"/>
          </a:srgbClr>
        </a:buClr>
        <a:buSzPct val="75000"/>
        <a:buFont typeface="Wingdings 3"/>
        <a:buChar char=""/>
        <a:defRPr kumimoji="0" lang="en-US" sz="2100" kern="1200" smtClean="0">
          <a:solidFill>
            <a:schemeClr val="tx1"/>
          </a:solidFill>
          <a:latin typeface="+mn-lt"/>
          <a:ea typeface="+mn-ea"/>
          <a:cs typeface="+mn-cs"/>
        </a:defRPr>
      </a:lvl6pPr>
      <a:lvl7pPr marL="2438400" indent="-243840" algn="l" rtl="0" eaLnBrk="1" latinLnBrk="0" hangingPunct="1">
        <a:spcBef>
          <a:spcPts val="400"/>
        </a:spcBef>
        <a:buClr>
          <a:srgbClr val="727CA3">
            <a:shade val="75000"/>
          </a:srgbClr>
        </a:buClr>
        <a:buSzPct val="75000"/>
        <a:buFont typeface="Wingdings 3"/>
        <a:buChar char=""/>
        <a:defRPr kumimoji="0" lang="en-US" sz="1900" kern="1200" smtClean="0">
          <a:solidFill>
            <a:schemeClr val="tx1"/>
          </a:solidFill>
          <a:latin typeface="+mn-lt"/>
          <a:ea typeface="+mn-ea"/>
          <a:cs typeface="+mn-cs"/>
        </a:defRPr>
      </a:lvl7pPr>
      <a:lvl8pPr marL="2682239" indent="-243840" algn="l" rtl="0" eaLnBrk="1" latinLnBrk="0" hangingPunct="1">
        <a:spcBef>
          <a:spcPts val="400"/>
        </a:spcBef>
        <a:buClr>
          <a:prstClr val="white">
            <a:shade val="50000"/>
          </a:prstClr>
        </a:buClr>
        <a:buSzPct val="75000"/>
        <a:buFont typeface="Wingdings 3"/>
        <a:buChar char=""/>
        <a:defRPr kumimoji="0" lang="en-US" sz="1900" kern="1200" smtClean="0">
          <a:solidFill>
            <a:schemeClr val="tx1"/>
          </a:solidFill>
          <a:latin typeface="+mn-lt"/>
          <a:ea typeface="+mn-ea"/>
          <a:cs typeface="+mn-cs"/>
        </a:defRPr>
      </a:lvl8pPr>
      <a:lvl9pPr marL="2926080" indent="-243840" algn="l" rtl="0" eaLnBrk="1" latinLnBrk="0" hangingPunct="1">
        <a:spcBef>
          <a:spcPts val="400"/>
        </a:spcBef>
        <a:buClr>
          <a:srgbClr val="9FB8CD"/>
        </a:buClr>
        <a:buSzPct val="75000"/>
        <a:buFont typeface="Wingdings 3"/>
        <a:buChar char=""/>
        <a:defRPr kumimoji="0" lang="en-US" sz="1600" kern="1200" smtClean="0">
          <a:solidFill>
            <a:schemeClr val="tx1"/>
          </a:solidFill>
          <a:latin typeface="+mn-lt"/>
          <a:ea typeface="+mn-ea"/>
          <a:cs typeface="+mn-cs"/>
        </a:defRPr>
      </a:lvl9pPr>
    </p:bodyStyle>
    <p:otherStyle>
      <a:lvl1pPr marL="0" indent="0" algn="l" rtl="0" eaLnBrk="1" latinLnBrk="0" hangingPunct="1">
        <a:spcBef>
          <a:spcPts val="600"/>
        </a:spcBef>
        <a:buClr>
          <a:schemeClr val="accent1"/>
        </a:buClr>
        <a:buSzPct val="100000"/>
        <a:buFontTx/>
        <a:buNone/>
        <a:tabLst>
          <a:tab pos="234951" algn="l"/>
        </a:tabLst>
        <a:defRPr kumimoji="0" sz="2000" kern="1200">
          <a:solidFill>
            <a:schemeClr val="tx1"/>
          </a:solidFill>
          <a:latin typeface="+mn-lt"/>
          <a:ea typeface="+mn-ea"/>
          <a:cs typeface="+mn-cs"/>
        </a:defRPr>
      </a:lvl1pPr>
      <a:lvl2pPr marL="216000" indent="-216000" algn="l" rtl="0" eaLnBrk="1" latinLnBrk="0" hangingPunct="1">
        <a:spcBef>
          <a:spcPts val="600"/>
        </a:spcBef>
        <a:buClr>
          <a:schemeClr val="accent1"/>
        </a:buClr>
        <a:buSzPct val="100000"/>
        <a:buFont typeface="Arial"/>
        <a:buChar char="•"/>
        <a:tabLst>
          <a:tab pos="234951" algn="l"/>
        </a:tabLst>
        <a:defRPr kumimoji="0" sz="2000" kern="1200">
          <a:solidFill>
            <a:schemeClr val="tx1"/>
          </a:solidFill>
          <a:latin typeface="+mn-lt"/>
          <a:ea typeface="+mn-ea"/>
          <a:cs typeface="+mn-cs"/>
        </a:defRPr>
      </a:lvl2pPr>
      <a:lvl3pPr marL="432000" indent="-216000" algn="l" rtl="0" eaLnBrk="1" latinLnBrk="0" hangingPunct="1">
        <a:spcBef>
          <a:spcPts val="600"/>
        </a:spcBef>
        <a:buClr>
          <a:schemeClr val="accent1"/>
        </a:buClr>
        <a:buSzPct val="100000"/>
        <a:buFont typeface="Arial"/>
        <a:buChar char="•"/>
        <a:tabLst>
          <a:tab pos="234951" algn="l"/>
        </a:tabLst>
        <a:defRPr kumimoji="0" sz="2000" kern="1200">
          <a:solidFill>
            <a:schemeClr val="tx1"/>
          </a:solidFill>
          <a:latin typeface="+mn-lt"/>
          <a:ea typeface="+mn-ea"/>
          <a:cs typeface="+mn-cs"/>
        </a:defRPr>
      </a:lvl3pPr>
      <a:lvl4pPr marL="648000" indent="-216000" algn="l" rtl="0" eaLnBrk="1" latinLnBrk="0" hangingPunct="1">
        <a:spcBef>
          <a:spcPts val="533"/>
        </a:spcBef>
        <a:buClr>
          <a:schemeClr val="accent1"/>
        </a:buClr>
        <a:buSzPct val="100000"/>
        <a:buFont typeface="Arial"/>
        <a:buChar char="•"/>
        <a:tabLst>
          <a:tab pos="234951" algn="l"/>
        </a:tabLst>
        <a:defRPr kumimoji="0" sz="1700" kern="1200">
          <a:solidFill>
            <a:schemeClr val="tx1"/>
          </a:solidFill>
          <a:latin typeface="+mn-lt"/>
          <a:ea typeface="+mn-ea"/>
          <a:cs typeface="+mn-cs"/>
        </a:defRPr>
      </a:lvl4pPr>
      <a:lvl5pPr marL="864000" indent="-216000" algn="l" rtl="0" eaLnBrk="1" latinLnBrk="0" hangingPunct="1">
        <a:spcBef>
          <a:spcPts val="400"/>
        </a:spcBef>
        <a:buClr>
          <a:schemeClr val="accent2"/>
        </a:buClr>
        <a:buSzPct val="100000"/>
        <a:buFont typeface="Arial"/>
        <a:buChar char="•"/>
        <a:tabLst/>
        <a:defRPr kumimoji="0" sz="1700" kern="1200">
          <a:solidFill>
            <a:schemeClr val="accent2"/>
          </a:solidFill>
          <a:latin typeface="+mn-lt"/>
          <a:ea typeface="+mn-ea"/>
          <a:cs typeface="+mn-cs"/>
        </a:defRPr>
      </a:lvl5pPr>
      <a:lvl6pPr marL="2194560" indent="-243840" algn="l" rtl="0" eaLnBrk="1" latinLnBrk="0" hangingPunct="1">
        <a:spcBef>
          <a:spcPts val="400"/>
        </a:spcBef>
        <a:buClr>
          <a:srgbClr val="9FB8CD">
            <a:shade val="75000"/>
          </a:srgbClr>
        </a:buClr>
        <a:buSzPct val="75000"/>
        <a:buFont typeface="Wingdings 3"/>
        <a:buChar char=""/>
        <a:defRPr kumimoji="0" lang="en-US" sz="2100" kern="1200" smtClean="0">
          <a:solidFill>
            <a:schemeClr val="tx1"/>
          </a:solidFill>
          <a:latin typeface="+mn-lt"/>
          <a:ea typeface="+mn-ea"/>
          <a:cs typeface="+mn-cs"/>
        </a:defRPr>
      </a:lvl6pPr>
      <a:lvl7pPr marL="2438400" indent="-243840" algn="l" rtl="0" eaLnBrk="1" latinLnBrk="0" hangingPunct="1">
        <a:spcBef>
          <a:spcPts val="400"/>
        </a:spcBef>
        <a:buClr>
          <a:srgbClr val="727CA3">
            <a:shade val="75000"/>
          </a:srgbClr>
        </a:buClr>
        <a:buSzPct val="75000"/>
        <a:buFont typeface="Wingdings 3"/>
        <a:buChar char=""/>
        <a:defRPr kumimoji="0" lang="en-US" sz="1900" kern="1200" smtClean="0">
          <a:solidFill>
            <a:schemeClr val="tx1"/>
          </a:solidFill>
          <a:latin typeface="+mn-lt"/>
          <a:ea typeface="+mn-ea"/>
          <a:cs typeface="+mn-cs"/>
        </a:defRPr>
      </a:lvl7pPr>
      <a:lvl8pPr marL="2682239" indent="-243840" algn="l" rtl="0" eaLnBrk="1" latinLnBrk="0" hangingPunct="1">
        <a:spcBef>
          <a:spcPts val="400"/>
        </a:spcBef>
        <a:buClr>
          <a:prstClr val="white">
            <a:shade val="50000"/>
          </a:prstClr>
        </a:buClr>
        <a:buSzPct val="75000"/>
        <a:buFont typeface="Wingdings 3"/>
        <a:buChar char=""/>
        <a:defRPr kumimoji="0" lang="en-US" sz="1900" kern="1200" smtClean="0">
          <a:solidFill>
            <a:schemeClr val="tx1"/>
          </a:solidFill>
          <a:latin typeface="+mn-lt"/>
          <a:ea typeface="+mn-ea"/>
          <a:cs typeface="+mn-cs"/>
        </a:defRPr>
      </a:lvl8pPr>
      <a:lvl9pPr marL="2926080" indent="-243840" algn="l" rtl="0" eaLnBrk="1" latinLnBrk="0" hangingPunct="1">
        <a:spcBef>
          <a:spcPts val="400"/>
        </a:spcBef>
        <a:buClr>
          <a:srgbClr val="9FB8CD"/>
        </a:buClr>
        <a:buSzPct val="75000"/>
        <a:buFont typeface="Wingdings 3"/>
        <a:buChar char=""/>
        <a:defRPr kumimoji="0" lang="en-US" sz="1600" kern="1200" smtClean="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8">
          <p15:clr>
            <a:srgbClr val="F26B43"/>
          </p15:clr>
        </p15:guide>
        <p15:guide id="2" pos="203">
          <p15:clr>
            <a:srgbClr val="F26B43"/>
          </p15:clr>
        </p15:guide>
        <p15:guide id="3" pos="7477">
          <p15:clr>
            <a:srgbClr val="F26B43"/>
          </p15:clr>
        </p15:guide>
        <p15:guide id="4" orient="horz" pos="883">
          <p15:clr>
            <a:srgbClr val="F26B43"/>
          </p15:clr>
        </p15:guide>
        <p15:guide id="5" orient="horz" pos="961">
          <p15:clr>
            <a:srgbClr val="F26B43"/>
          </p15:clr>
        </p15:guide>
        <p15:guide id="6" orient="horz" pos="3974">
          <p15:clr>
            <a:srgbClr val="F26B43"/>
          </p15:clr>
        </p15:guide>
        <p15:guide id="7" orient="horz" pos="2636">
          <p15:clr>
            <a:srgbClr val="F26B43"/>
          </p15:clr>
        </p15:guide>
        <p15:guide id="8" pos="4748">
          <p15:clr>
            <a:srgbClr val="F26B43"/>
          </p15:clr>
        </p15:guide>
        <p15:guide id="9" pos="2934">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08BC7EA7-FA6E-4B73-A1B9-9D6EBD58D694}"/>
              </a:ext>
            </a:extLst>
          </p:cNvPr>
          <p:cNvGraphicFramePr>
            <a:graphicFrameLocks noChangeAspect="1"/>
          </p:cNvGraphicFramePr>
          <p:nvPr userDrawn="1">
            <p:custDataLst>
              <p:tags r:id="rId31"/>
            </p:custDataLst>
            <p:extLst>
              <p:ext uri="{D42A27DB-BD31-4B8C-83A1-F6EECF244321}">
                <p14:modId xmlns:p14="http://schemas.microsoft.com/office/powerpoint/2010/main" val="38891593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88" name="think-cell Folie" r:id="rId33" imgW="354" imgH="354" progId="TCLayout.ActiveDocument.1">
                  <p:embed/>
                </p:oleObj>
              </mc:Choice>
              <mc:Fallback>
                <p:oleObj name="think-cell Folie" r:id="rId33" imgW="354" imgH="354" progId="TCLayout.ActiveDocument.1">
                  <p:embed/>
                  <p:pic>
                    <p:nvPicPr>
                      <p:cNvPr id="4" name="Objekt 3" hidden="1">
                        <a:extLst>
                          <a:ext uri="{FF2B5EF4-FFF2-40B4-BE49-F238E27FC236}">
                            <a16:creationId xmlns:a16="http://schemas.microsoft.com/office/drawing/2014/main" id="{08BC7EA7-FA6E-4B73-A1B9-9D6EBD58D694}"/>
                          </a:ext>
                        </a:extLst>
                      </p:cNvPr>
                      <p:cNvPicPr/>
                      <p:nvPr/>
                    </p:nvPicPr>
                    <p:blipFill>
                      <a:blip r:embed="rId34"/>
                      <a:stretch>
                        <a:fillRect/>
                      </a:stretch>
                    </p:blipFill>
                    <p:spPr>
                      <a:xfrm>
                        <a:off x="1588" y="1588"/>
                        <a:ext cx="1588" cy="1588"/>
                      </a:xfrm>
                      <a:prstGeom prst="rect">
                        <a:avLst/>
                      </a:prstGeom>
                    </p:spPr>
                  </p:pic>
                </p:oleObj>
              </mc:Fallback>
            </mc:AlternateContent>
          </a:graphicData>
        </a:graphic>
      </p:graphicFrame>
      <p:sp>
        <p:nvSpPr>
          <p:cNvPr id="22" name="Titelplatzhalter 21"/>
          <p:cNvSpPr>
            <a:spLocks noGrp="1"/>
          </p:cNvSpPr>
          <p:nvPr>
            <p:ph type="title"/>
          </p:nvPr>
        </p:nvSpPr>
        <p:spPr>
          <a:xfrm>
            <a:off x="324000" y="539600"/>
            <a:ext cx="9697138" cy="861319"/>
          </a:xfrm>
          <a:prstGeom prst="rect">
            <a:avLst/>
          </a:prstGeom>
        </p:spPr>
        <p:txBody>
          <a:bodyPr vert="horz" lIns="0" tIns="0" rIns="0" bIns="0" anchor="t" anchorCtr="0">
            <a:noAutofit/>
          </a:bodyPr>
          <a:lstStyle/>
          <a:p>
            <a:r>
              <a:rPr kumimoji="0" lang="de-DE"/>
              <a:t>Titelmasterformat durch Klicken bearbeiten</a:t>
            </a:r>
            <a:endParaRPr kumimoji="0" lang="en-US"/>
          </a:p>
        </p:txBody>
      </p:sp>
      <p:sp>
        <p:nvSpPr>
          <p:cNvPr id="12" name="Textplatzhalter 11"/>
          <p:cNvSpPr>
            <a:spLocks noGrp="1"/>
          </p:cNvSpPr>
          <p:nvPr>
            <p:ph type="body" idx="1"/>
          </p:nvPr>
        </p:nvSpPr>
        <p:spPr>
          <a:xfrm>
            <a:off x="324000" y="1526078"/>
            <a:ext cx="11545588" cy="4783242"/>
          </a:xfrm>
          <a:prstGeom prst="rect">
            <a:avLst/>
          </a:prstGeom>
        </p:spPr>
        <p:txBody>
          <a:bodyPr vert="horz" lIns="0" tIns="0" rIns="0" bIns="0" rtlCol="0">
            <a:no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cxnSp>
        <p:nvCxnSpPr>
          <p:cNvPr id="26" name="Gerade Verbindung 25"/>
          <p:cNvCxnSpPr/>
          <p:nvPr>
            <p:custDataLst>
              <p:tags r:id="rId32"/>
            </p:custDataLst>
          </p:nvPr>
        </p:nvCxnSpPr>
        <p:spPr>
          <a:xfrm flipV="1">
            <a:off x="1" y="6381582"/>
            <a:ext cx="12195175" cy="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Datumsplatzhalter 9"/>
          <p:cNvSpPr>
            <a:spLocks noGrp="1"/>
          </p:cNvSpPr>
          <p:nvPr>
            <p:ph type="dt" sz="half" idx="2"/>
          </p:nvPr>
        </p:nvSpPr>
        <p:spPr>
          <a:xfrm>
            <a:off x="158631" y="6502357"/>
            <a:ext cx="6866993" cy="107722"/>
          </a:xfrm>
          <a:prstGeom prst="rect">
            <a:avLst/>
          </a:prstGeom>
        </p:spPr>
        <p:txBody>
          <a:bodyPr lIns="0" tIns="0" rIns="0" bIns="0" anchor="ctr" anchorCtr="0">
            <a:noAutofit/>
          </a:bodyPr>
          <a:lstStyle>
            <a:lvl1pPr algn="l">
              <a:defRPr lang="de-DE" sz="700" smtClean="0">
                <a:solidFill>
                  <a:schemeClr val="accent2"/>
                </a:solidFill>
              </a:defRPr>
            </a:lvl1pPr>
          </a:lstStyle>
          <a:p>
            <a:r>
              <a:rPr lang="de-DE"/>
              <a:t>07.10.2022 | Workshop DAR | Mackuth, Buchner, Hasslbauer, Schmideder</a:t>
            </a:r>
            <a:endParaRPr lang="en-GB"/>
          </a:p>
        </p:txBody>
      </p:sp>
      <p:sp>
        <p:nvSpPr>
          <p:cNvPr id="13" name="Foliennummernplatzhalter 22"/>
          <p:cNvSpPr>
            <a:spLocks noGrp="1"/>
          </p:cNvSpPr>
          <p:nvPr>
            <p:ph type="sldNum" sz="quarter" idx="4"/>
          </p:nvPr>
        </p:nvSpPr>
        <p:spPr>
          <a:xfrm>
            <a:off x="11245980" y="6602528"/>
            <a:ext cx="623608" cy="107722"/>
          </a:xfrm>
          <a:prstGeom prst="rect">
            <a:avLst/>
          </a:prstGeom>
        </p:spPr>
        <p:txBody>
          <a:bodyPr vert="horz" lIns="0" tIns="0" rIns="0" bIns="0" rtlCol="0" anchor="ctr"/>
          <a:lstStyle>
            <a:lvl1pPr algn="r">
              <a:defRPr lang="de-DE" sz="700" b="1" smtClean="0">
                <a:solidFill>
                  <a:schemeClr val="accent2"/>
                </a:solidFill>
              </a:defRPr>
            </a:lvl1pPr>
          </a:lstStyle>
          <a:p>
            <a:fld id="{173FEA60-B56A-DE49-B4F9-939AB62E9280}" type="slidenum">
              <a:rPr lang="en-GB" smtClean="0"/>
              <a:pPr/>
              <a:t>‹Nr.›</a:t>
            </a:fld>
            <a:endParaRPr lang="en-GB"/>
          </a:p>
        </p:txBody>
      </p:sp>
      <p:pic>
        <p:nvPicPr>
          <p:cNvPr id="10" name="Bild 20" descr="DRX_LO1407_RGB_RZ.eps"/>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10573588" y="324000"/>
            <a:ext cx="1296000" cy="550657"/>
          </a:xfrm>
          <a:prstGeom prst="rect">
            <a:avLst/>
          </a:prstGeom>
        </p:spPr>
      </p:pic>
      <p:sp>
        <p:nvSpPr>
          <p:cNvPr id="2" name="MSIPCMContentMarking" descr="{&quot;HashCode&quot;:852612945,&quot;Placement&quot;:&quot;Footer&quot;,&quot;Top&quot;:524.1047,&quot;Left&quot;:0.0,&quot;SlideWidth&quot;:960,&quot;SlideHeight&quot;:540}">
            <a:extLst>
              <a:ext uri="{FF2B5EF4-FFF2-40B4-BE49-F238E27FC236}">
                <a16:creationId xmlns:a16="http://schemas.microsoft.com/office/drawing/2014/main" id="{6B89AE3E-1072-47D3-AD69-54667FAC2367}"/>
              </a:ext>
            </a:extLst>
          </p:cNvPr>
          <p:cNvSpPr txBox="1"/>
          <p:nvPr userDrawn="1"/>
        </p:nvSpPr>
        <p:spPr>
          <a:xfrm>
            <a:off x="0" y="6656129"/>
            <a:ext cx="3583963" cy="201870"/>
          </a:xfrm>
          <a:prstGeom prst="rect">
            <a:avLst/>
          </a:prstGeom>
          <a:noFill/>
        </p:spPr>
        <p:txBody>
          <a:bodyPr vert="horz" wrap="square" lIns="0" tIns="0" rIns="0" bIns="0" rtlCol="0" anchor="ctr" anchorCtr="1">
            <a:spAutoFit/>
          </a:bodyPr>
          <a:lstStyle/>
          <a:p>
            <a:pPr algn="l">
              <a:spcBef>
                <a:spcPts val="0"/>
              </a:spcBef>
              <a:spcAft>
                <a:spcPts val="0"/>
              </a:spcAft>
            </a:pPr>
            <a:r>
              <a:rPr lang="en-US" sz="700">
                <a:solidFill>
                  <a:srgbClr val="808080"/>
                </a:solidFill>
                <a:latin typeface="Arial" panose="020B0604020202020204" pitchFamily="34" charset="0"/>
              </a:rPr>
              <a:t>Internal: All rights reserved. Distribution within the company, customer and partners</a:t>
            </a:r>
            <a:endParaRPr lang="de-DE" sz="700" err="1">
              <a:solidFill>
                <a:srgbClr val="808080"/>
              </a:solidFill>
              <a:latin typeface="Arial" panose="020B0604020202020204" pitchFamily="34" charset="0"/>
            </a:endParaRPr>
          </a:p>
        </p:txBody>
      </p:sp>
    </p:spTree>
    <p:extLst>
      <p:ext uri="{BB962C8B-B14F-4D97-AF65-F5344CB8AC3E}">
        <p14:creationId xmlns:p14="http://schemas.microsoft.com/office/powerpoint/2010/main" val="3792930348"/>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 id="2147484028" r:id="rId12"/>
    <p:sldLayoutId id="2147484029" r:id="rId13"/>
    <p:sldLayoutId id="2147484030" r:id="rId14"/>
    <p:sldLayoutId id="2147484031" r:id="rId15"/>
    <p:sldLayoutId id="2147484032" r:id="rId16"/>
    <p:sldLayoutId id="2147484033" r:id="rId17"/>
    <p:sldLayoutId id="2147484034" r:id="rId18"/>
    <p:sldLayoutId id="2147484035" r:id="rId19"/>
    <p:sldLayoutId id="2147484036" r:id="rId20"/>
    <p:sldLayoutId id="2147484037" r:id="rId21"/>
    <p:sldLayoutId id="2147484038" r:id="rId22"/>
    <p:sldLayoutId id="2147484039" r:id="rId23"/>
    <p:sldLayoutId id="2147484040" r:id="rId24"/>
    <p:sldLayoutId id="2147484041" r:id="rId25"/>
    <p:sldLayoutId id="2147484042" r:id="rId26"/>
    <p:sldLayoutId id="2147484043" r:id="rId27"/>
    <p:sldLayoutId id="2147484044" r:id="rId28"/>
  </p:sldLayoutIdLst>
  <p:hf hdr="0"/>
  <p:txStyles>
    <p:titleStyle>
      <a:lvl1pPr algn="l" rtl="0" eaLnBrk="1" latinLnBrk="0" hangingPunct="1">
        <a:lnSpc>
          <a:spcPct val="100000"/>
        </a:lnSpc>
        <a:spcBef>
          <a:spcPct val="0"/>
        </a:spcBef>
        <a:spcAft>
          <a:spcPts val="800"/>
        </a:spcAft>
        <a:buNone/>
        <a:defRPr kumimoji="0" sz="2700" b="1" kern="1200">
          <a:solidFill>
            <a:schemeClr val="accent1"/>
          </a:solidFill>
          <a:latin typeface="+mj-lt"/>
          <a:ea typeface="+mj-ea"/>
          <a:cs typeface="+mj-cs"/>
        </a:defRPr>
      </a:lvl1pPr>
    </p:titleStyle>
    <p:bodyStyle>
      <a:lvl1pPr marL="0" indent="0" algn="l" rtl="0" eaLnBrk="1" latinLnBrk="0" hangingPunct="1">
        <a:spcBef>
          <a:spcPts val="600"/>
        </a:spcBef>
        <a:buClr>
          <a:schemeClr val="accent1"/>
        </a:buClr>
        <a:buSzPct val="100000"/>
        <a:buFontTx/>
        <a:buNone/>
        <a:tabLst>
          <a:tab pos="234951" algn="l"/>
        </a:tabLst>
        <a:defRPr kumimoji="0" sz="2000" kern="1200">
          <a:solidFill>
            <a:schemeClr val="tx1"/>
          </a:solidFill>
          <a:latin typeface="+mn-lt"/>
          <a:ea typeface="+mn-ea"/>
          <a:cs typeface="+mn-cs"/>
        </a:defRPr>
      </a:lvl1pPr>
      <a:lvl2pPr marL="216000" indent="-216000" algn="l" rtl="0" eaLnBrk="1" latinLnBrk="0" hangingPunct="1">
        <a:spcBef>
          <a:spcPts val="600"/>
        </a:spcBef>
        <a:buClr>
          <a:schemeClr val="accent1"/>
        </a:buClr>
        <a:buSzPct val="100000"/>
        <a:buFont typeface="Arial"/>
        <a:buChar char="•"/>
        <a:tabLst>
          <a:tab pos="234951" algn="l"/>
        </a:tabLst>
        <a:defRPr kumimoji="0" sz="2000" kern="1200">
          <a:solidFill>
            <a:schemeClr val="tx1"/>
          </a:solidFill>
          <a:latin typeface="+mn-lt"/>
          <a:ea typeface="+mn-ea"/>
          <a:cs typeface="+mn-cs"/>
        </a:defRPr>
      </a:lvl2pPr>
      <a:lvl3pPr marL="432000" indent="-216000" algn="l" rtl="0" eaLnBrk="1" latinLnBrk="0" hangingPunct="1">
        <a:spcBef>
          <a:spcPts val="600"/>
        </a:spcBef>
        <a:buClr>
          <a:schemeClr val="accent1"/>
        </a:buClr>
        <a:buSzPct val="100000"/>
        <a:buFont typeface="Arial"/>
        <a:buChar char="•"/>
        <a:tabLst>
          <a:tab pos="234951" algn="l"/>
        </a:tabLst>
        <a:defRPr kumimoji="0" sz="2000" kern="1200">
          <a:solidFill>
            <a:schemeClr val="tx1"/>
          </a:solidFill>
          <a:latin typeface="+mn-lt"/>
          <a:ea typeface="+mn-ea"/>
          <a:cs typeface="+mn-cs"/>
        </a:defRPr>
      </a:lvl3pPr>
      <a:lvl4pPr marL="648000" indent="-216000" algn="l" rtl="0" eaLnBrk="1" latinLnBrk="0" hangingPunct="1">
        <a:spcBef>
          <a:spcPts val="533"/>
        </a:spcBef>
        <a:buClr>
          <a:schemeClr val="accent1"/>
        </a:buClr>
        <a:buSzPct val="100000"/>
        <a:buFont typeface="Arial"/>
        <a:buChar char="•"/>
        <a:tabLst>
          <a:tab pos="234951" algn="l"/>
        </a:tabLst>
        <a:defRPr kumimoji="0" sz="1700" kern="1200">
          <a:solidFill>
            <a:schemeClr val="tx1"/>
          </a:solidFill>
          <a:latin typeface="+mn-lt"/>
          <a:ea typeface="+mn-ea"/>
          <a:cs typeface="+mn-cs"/>
        </a:defRPr>
      </a:lvl4pPr>
      <a:lvl5pPr marL="864000" indent="-216000" algn="l" rtl="0" eaLnBrk="1" latinLnBrk="0" hangingPunct="1">
        <a:spcBef>
          <a:spcPts val="400"/>
        </a:spcBef>
        <a:buClr>
          <a:schemeClr val="accent2"/>
        </a:buClr>
        <a:buSzPct val="100000"/>
        <a:buFont typeface="Arial"/>
        <a:buChar char="•"/>
        <a:tabLst/>
        <a:defRPr kumimoji="0" sz="1700" kern="1200">
          <a:solidFill>
            <a:schemeClr val="accent2"/>
          </a:solidFill>
          <a:latin typeface="+mn-lt"/>
          <a:ea typeface="+mn-ea"/>
          <a:cs typeface="+mn-cs"/>
        </a:defRPr>
      </a:lvl5pPr>
      <a:lvl6pPr marL="2194560" indent="-243840" algn="l" rtl="0" eaLnBrk="1" latinLnBrk="0" hangingPunct="1">
        <a:spcBef>
          <a:spcPts val="400"/>
        </a:spcBef>
        <a:buClr>
          <a:srgbClr val="9FB8CD">
            <a:shade val="75000"/>
          </a:srgbClr>
        </a:buClr>
        <a:buSzPct val="75000"/>
        <a:buFont typeface="Wingdings 3"/>
        <a:buChar char=""/>
        <a:defRPr kumimoji="0" lang="en-US" sz="2100" kern="1200" smtClean="0">
          <a:solidFill>
            <a:schemeClr val="tx1"/>
          </a:solidFill>
          <a:latin typeface="+mn-lt"/>
          <a:ea typeface="+mn-ea"/>
          <a:cs typeface="+mn-cs"/>
        </a:defRPr>
      </a:lvl6pPr>
      <a:lvl7pPr marL="2438400" indent="-243840" algn="l" rtl="0" eaLnBrk="1" latinLnBrk="0" hangingPunct="1">
        <a:spcBef>
          <a:spcPts val="400"/>
        </a:spcBef>
        <a:buClr>
          <a:srgbClr val="727CA3">
            <a:shade val="75000"/>
          </a:srgbClr>
        </a:buClr>
        <a:buSzPct val="75000"/>
        <a:buFont typeface="Wingdings 3"/>
        <a:buChar char=""/>
        <a:defRPr kumimoji="0" lang="en-US" sz="1900" kern="1200" smtClean="0">
          <a:solidFill>
            <a:schemeClr val="tx1"/>
          </a:solidFill>
          <a:latin typeface="+mn-lt"/>
          <a:ea typeface="+mn-ea"/>
          <a:cs typeface="+mn-cs"/>
        </a:defRPr>
      </a:lvl7pPr>
      <a:lvl8pPr marL="2682239" indent="-243840" algn="l" rtl="0" eaLnBrk="1" latinLnBrk="0" hangingPunct="1">
        <a:spcBef>
          <a:spcPts val="400"/>
        </a:spcBef>
        <a:buClr>
          <a:prstClr val="white">
            <a:shade val="50000"/>
          </a:prstClr>
        </a:buClr>
        <a:buSzPct val="75000"/>
        <a:buFont typeface="Wingdings 3"/>
        <a:buChar char=""/>
        <a:defRPr kumimoji="0" lang="en-US" sz="1900" kern="1200" smtClean="0">
          <a:solidFill>
            <a:schemeClr val="tx1"/>
          </a:solidFill>
          <a:latin typeface="+mn-lt"/>
          <a:ea typeface="+mn-ea"/>
          <a:cs typeface="+mn-cs"/>
        </a:defRPr>
      </a:lvl8pPr>
      <a:lvl9pPr marL="2926080" indent="-243840" algn="l" rtl="0" eaLnBrk="1" latinLnBrk="0" hangingPunct="1">
        <a:spcBef>
          <a:spcPts val="400"/>
        </a:spcBef>
        <a:buClr>
          <a:srgbClr val="9FB8CD"/>
        </a:buClr>
        <a:buSzPct val="75000"/>
        <a:buFont typeface="Wingdings 3"/>
        <a:buChar char=""/>
        <a:defRPr kumimoji="0" lang="en-US" sz="1600" kern="1200" smtClean="0">
          <a:solidFill>
            <a:schemeClr val="tx1"/>
          </a:solidFill>
          <a:latin typeface="+mn-lt"/>
          <a:ea typeface="+mn-ea"/>
          <a:cs typeface="+mn-cs"/>
        </a:defRPr>
      </a:lvl9pPr>
    </p:bodyStyle>
    <p:otherStyle>
      <a:lvl1pPr marL="0" indent="0" algn="l" rtl="0" eaLnBrk="1" latinLnBrk="0" hangingPunct="1">
        <a:spcBef>
          <a:spcPts val="600"/>
        </a:spcBef>
        <a:buClr>
          <a:schemeClr val="accent1"/>
        </a:buClr>
        <a:buSzPct val="100000"/>
        <a:buFontTx/>
        <a:buNone/>
        <a:tabLst>
          <a:tab pos="234951" algn="l"/>
        </a:tabLst>
        <a:defRPr kumimoji="0" sz="2000" kern="1200">
          <a:solidFill>
            <a:schemeClr val="tx1"/>
          </a:solidFill>
          <a:latin typeface="+mn-lt"/>
          <a:ea typeface="+mn-ea"/>
          <a:cs typeface="+mn-cs"/>
        </a:defRPr>
      </a:lvl1pPr>
      <a:lvl2pPr marL="216000" indent="-216000" algn="l" rtl="0" eaLnBrk="1" latinLnBrk="0" hangingPunct="1">
        <a:spcBef>
          <a:spcPts val="600"/>
        </a:spcBef>
        <a:buClr>
          <a:schemeClr val="accent1"/>
        </a:buClr>
        <a:buSzPct val="100000"/>
        <a:buFont typeface="Arial"/>
        <a:buChar char="•"/>
        <a:tabLst>
          <a:tab pos="234951" algn="l"/>
        </a:tabLst>
        <a:defRPr kumimoji="0" sz="2000" kern="1200">
          <a:solidFill>
            <a:schemeClr val="tx1"/>
          </a:solidFill>
          <a:latin typeface="+mn-lt"/>
          <a:ea typeface="+mn-ea"/>
          <a:cs typeface="+mn-cs"/>
        </a:defRPr>
      </a:lvl2pPr>
      <a:lvl3pPr marL="432000" indent="-216000" algn="l" rtl="0" eaLnBrk="1" latinLnBrk="0" hangingPunct="1">
        <a:spcBef>
          <a:spcPts val="600"/>
        </a:spcBef>
        <a:buClr>
          <a:schemeClr val="accent1"/>
        </a:buClr>
        <a:buSzPct val="100000"/>
        <a:buFont typeface="Arial"/>
        <a:buChar char="•"/>
        <a:tabLst>
          <a:tab pos="234951" algn="l"/>
        </a:tabLst>
        <a:defRPr kumimoji="0" sz="2000" kern="1200">
          <a:solidFill>
            <a:schemeClr val="tx1"/>
          </a:solidFill>
          <a:latin typeface="+mn-lt"/>
          <a:ea typeface="+mn-ea"/>
          <a:cs typeface="+mn-cs"/>
        </a:defRPr>
      </a:lvl3pPr>
      <a:lvl4pPr marL="648000" indent="-216000" algn="l" rtl="0" eaLnBrk="1" latinLnBrk="0" hangingPunct="1">
        <a:spcBef>
          <a:spcPts val="533"/>
        </a:spcBef>
        <a:buClr>
          <a:schemeClr val="accent1"/>
        </a:buClr>
        <a:buSzPct val="100000"/>
        <a:buFont typeface="Arial"/>
        <a:buChar char="•"/>
        <a:tabLst>
          <a:tab pos="234951" algn="l"/>
        </a:tabLst>
        <a:defRPr kumimoji="0" sz="1700" kern="1200">
          <a:solidFill>
            <a:schemeClr val="tx1"/>
          </a:solidFill>
          <a:latin typeface="+mn-lt"/>
          <a:ea typeface="+mn-ea"/>
          <a:cs typeface="+mn-cs"/>
        </a:defRPr>
      </a:lvl4pPr>
      <a:lvl5pPr marL="864000" indent="-216000" algn="l" rtl="0" eaLnBrk="1" latinLnBrk="0" hangingPunct="1">
        <a:spcBef>
          <a:spcPts val="400"/>
        </a:spcBef>
        <a:buClr>
          <a:schemeClr val="accent2"/>
        </a:buClr>
        <a:buSzPct val="100000"/>
        <a:buFont typeface="Arial"/>
        <a:buChar char="•"/>
        <a:tabLst/>
        <a:defRPr kumimoji="0" sz="1700" kern="1200">
          <a:solidFill>
            <a:schemeClr val="accent2"/>
          </a:solidFill>
          <a:latin typeface="+mn-lt"/>
          <a:ea typeface="+mn-ea"/>
          <a:cs typeface="+mn-cs"/>
        </a:defRPr>
      </a:lvl5pPr>
      <a:lvl6pPr marL="2194560" indent="-243840" algn="l" rtl="0" eaLnBrk="1" latinLnBrk="0" hangingPunct="1">
        <a:spcBef>
          <a:spcPts val="400"/>
        </a:spcBef>
        <a:buClr>
          <a:srgbClr val="9FB8CD">
            <a:shade val="75000"/>
          </a:srgbClr>
        </a:buClr>
        <a:buSzPct val="75000"/>
        <a:buFont typeface="Wingdings 3"/>
        <a:buChar char=""/>
        <a:defRPr kumimoji="0" lang="en-US" sz="2100" kern="1200" smtClean="0">
          <a:solidFill>
            <a:schemeClr val="tx1"/>
          </a:solidFill>
          <a:latin typeface="+mn-lt"/>
          <a:ea typeface="+mn-ea"/>
          <a:cs typeface="+mn-cs"/>
        </a:defRPr>
      </a:lvl6pPr>
      <a:lvl7pPr marL="2438400" indent="-243840" algn="l" rtl="0" eaLnBrk="1" latinLnBrk="0" hangingPunct="1">
        <a:spcBef>
          <a:spcPts val="400"/>
        </a:spcBef>
        <a:buClr>
          <a:srgbClr val="727CA3">
            <a:shade val="75000"/>
          </a:srgbClr>
        </a:buClr>
        <a:buSzPct val="75000"/>
        <a:buFont typeface="Wingdings 3"/>
        <a:buChar char=""/>
        <a:defRPr kumimoji="0" lang="en-US" sz="1900" kern="1200" smtClean="0">
          <a:solidFill>
            <a:schemeClr val="tx1"/>
          </a:solidFill>
          <a:latin typeface="+mn-lt"/>
          <a:ea typeface="+mn-ea"/>
          <a:cs typeface="+mn-cs"/>
        </a:defRPr>
      </a:lvl7pPr>
      <a:lvl8pPr marL="2682239" indent="-243840" algn="l" rtl="0" eaLnBrk="1" latinLnBrk="0" hangingPunct="1">
        <a:spcBef>
          <a:spcPts val="400"/>
        </a:spcBef>
        <a:buClr>
          <a:prstClr val="white">
            <a:shade val="50000"/>
          </a:prstClr>
        </a:buClr>
        <a:buSzPct val="75000"/>
        <a:buFont typeface="Wingdings 3"/>
        <a:buChar char=""/>
        <a:defRPr kumimoji="0" lang="en-US" sz="1900" kern="1200" smtClean="0">
          <a:solidFill>
            <a:schemeClr val="tx1"/>
          </a:solidFill>
          <a:latin typeface="+mn-lt"/>
          <a:ea typeface="+mn-ea"/>
          <a:cs typeface="+mn-cs"/>
        </a:defRPr>
      </a:lvl8pPr>
      <a:lvl9pPr marL="2926080" indent="-243840" algn="l" rtl="0" eaLnBrk="1" latinLnBrk="0" hangingPunct="1">
        <a:spcBef>
          <a:spcPts val="400"/>
        </a:spcBef>
        <a:buClr>
          <a:srgbClr val="9FB8CD"/>
        </a:buClr>
        <a:buSzPct val="75000"/>
        <a:buFont typeface="Wingdings 3"/>
        <a:buChar char=""/>
        <a:defRPr kumimoji="0" lang="en-US" sz="1600" kern="1200" smtClean="0">
          <a:solidFill>
            <a:schemeClr val="tx1"/>
          </a:solidFill>
          <a:latin typeface="+mn-lt"/>
          <a:ea typeface="+mn-ea"/>
          <a:cs typeface="+mn-cs"/>
        </a:defRPr>
      </a:lvl9pPr>
    </p:otherStyle>
  </p:txStyles>
  <p:extLst>
    <p:ext uri="{27BBF7A9-308A-43DC-89C8-2F10F3537804}">
      <p15:sldGuideLst xmlns:p15="http://schemas.microsoft.com/office/powerpoint/2012/main">
        <p15:guide id="2" pos="203">
          <p15:clr>
            <a:srgbClr val="F26B43"/>
          </p15:clr>
        </p15:guide>
        <p15:guide id="3" pos="7477">
          <p15:clr>
            <a:srgbClr val="F26B43"/>
          </p15:clr>
        </p15:guide>
        <p15:guide id="5" orient="horz" pos="961">
          <p15:clr>
            <a:srgbClr val="F26B43"/>
          </p15:clr>
        </p15:guide>
        <p15:guide id="6" orient="horz" pos="3974">
          <p15:clr>
            <a:srgbClr val="F26B43"/>
          </p15:clr>
        </p15:guide>
        <p15:guide id="7" orient="horz" pos="2636">
          <p15:clr>
            <a:srgbClr val="F26B43"/>
          </p15:clr>
        </p15:guide>
        <p15:guide id="8" pos="4748">
          <p15:clr>
            <a:srgbClr val="F26B43"/>
          </p15:clr>
        </p15:guide>
        <p15:guide id="9" pos="2934">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B642733D-62D3-4B63-858F-D393E3FD0FCA}"/>
              </a:ext>
            </a:extLst>
          </p:cNvPr>
          <p:cNvGraphicFramePr>
            <a:graphicFrameLocks noChangeAspect="1"/>
          </p:cNvGraphicFramePr>
          <p:nvPr userDrawn="1">
            <p:custDataLst>
              <p:tags r:id="rId30"/>
            </p:custDataLst>
            <p:extLst>
              <p:ext uri="{D42A27DB-BD31-4B8C-83A1-F6EECF244321}">
                <p14:modId xmlns:p14="http://schemas.microsoft.com/office/powerpoint/2010/main" val="26981111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12" name="think-cell Folie" r:id="rId32" imgW="354" imgH="354" progId="TCLayout.ActiveDocument.1">
                  <p:embed/>
                </p:oleObj>
              </mc:Choice>
              <mc:Fallback>
                <p:oleObj name="think-cell Folie" r:id="rId32" imgW="354" imgH="354" progId="TCLayout.ActiveDocument.1">
                  <p:embed/>
                  <p:pic>
                    <p:nvPicPr>
                      <p:cNvPr id="4" name="Objekt 3" hidden="1">
                        <a:extLst>
                          <a:ext uri="{FF2B5EF4-FFF2-40B4-BE49-F238E27FC236}">
                            <a16:creationId xmlns:a16="http://schemas.microsoft.com/office/drawing/2014/main" id="{B642733D-62D3-4B63-858F-D393E3FD0FCA}"/>
                          </a:ext>
                        </a:extLst>
                      </p:cNvPr>
                      <p:cNvPicPr/>
                      <p:nvPr/>
                    </p:nvPicPr>
                    <p:blipFill>
                      <a:blip r:embed="rId33"/>
                      <a:stretch>
                        <a:fillRect/>
                      </a:stretch>
                    </p:blipFill>
                    <p:spPr>
                      <a:xfrm>
                        <a:off x="1588" y="1588"/>
                        <a:ext cx="1588" cy="1588"/>
                      </a:xfrm>
                      <a:prstGeom prst="rect">
                        <a:avLst/>
                      </a:prstGeom>
                    </p:spPr>
                  </p:pic>
                </p:oleObj>
              </mc:Fallback>
            </mc:AlternateContent>
          </a:graphicData>
        </a:graphic>
      </p:graphicFrame>
      <p:sp>
        <p:nvSpPr>
          <p:cNvPr id="22" name="Titelplatzhalter 21"/>
          <p:cNvSpPr>
            <a:spLocks noGrp="1"/>
          </p:cNvSpPr>
          <p:nvPr>
            <p:ph type="title"/>
          </p:nvPr>
        </p:nvSpPr>
        <p:spPr>
          <a:xfrm>
            <a:off x="324000" y="539600"/>
            <a:ext cx="9697138" cy="861319"/>
          </a:xfrm>
          <a:prstGeom prst="rect">
            <a:avLst/>
          </a:prstGeom>
        </p:spPr>
        <p:txBody>
          <a:bodyPr vert="horz" lIns="0" tIns="0" rIns="0" bIns="0" anchor="t" anchorCtr="0">
            <a:noAutofit/>
          </a:bodyPr>
          <a:lstStyle/>
          <a:p>
            <a:r>
              <a:rPr kumimoji="0" lang="de-DE"/>
              <a:t>Titelmasterformat durch Klicken bearbeiten</a:t>
            </a:r>
            <a:endParaRPr kumimoji="0" lang="en-US"/>
          </a:p>
        </p:txBody>
      </p:sp>
      <p:sp>
        <p:nvSpPr>
          <p:cNvPr id="12" name="Textplatzhalter 11"/>
          <p:cNvSpPr>
            <a:spLocks noGrp="1"/>
          </p:cNvSpPr>
          <p:nvPr>
            <p:ph type="body" idx="1"/>
          </p:nvPr>
        </p:nvSpPr>
        <p:spPr>
          <a:xfrm>
            <a:off x="324000" y="1526078"/>
            <a:ext cx="11545588" cy="4783242"/>
          </a:xfrm>
          <a:prstGeom prst="rect">
            <a:avLst/>
          </a:prstGeom>
        </p:spPr>
        <p:txBody>
          <a:bodyPr vert="horz" lIns="0" tIns="0" rIns="0" bIns="0" rtlCol="0">
            <a:no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cxnSp>
        <p:nvCxnSpPr>
          <p:cNvPr id="26" name="Gerade Verbindung 25"/>
          <p:cNvCxnSpPr/>
          <p:nvPr>
            <p:custDataLst>
              <p:tags r:id="rId31"/>
            </p:custDataLst>
          </p:nvPr>
        </p:nvCxnSpPr>
        <p:spPr>
          <a:xfrm flipV="1">
            <a:off x="1" y="6381582"/>
            <a:ext cx="12195175" cy="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Datumsplatzhalter 9"/>
          <p:cNvSpPr>
            <a:spLocks noGrp="1"/>
          </p:cNvSpPr>
          <p:nvPr>
            <p:ph type="dt" sz="half" idx="2"/>
          </p:nvPr>
        </p:nvSpPr>
        <p:spPr>
          <a:xfrm>
            <a:off x="324001" y="6381579"/>
            <a:ext cx="9247794" cy="217418"/>
          </a:xfrm>
          <a:prstGeom prst="rect">
            <a:avLst/>
          </a:prstGeom>
        </p:spPr>
        <p:txBody>
          <a:bodyPr vert="horz" lIns="0" tIns="0" rIns="0" bIns="0" rtlCol="0" anchor="ctr"/>
          <a:lstStyle>
            <a:lvl1pPr algn="l">
              <a:defRPr lang="de-DE" sz="800" kern="1200" smtClean="0">
                <a:solidFill>
                  <a:schemeClr val="accent2"/>
                </a:solidFill>
                <a:latin typeface="+mn-lt"/>
                <a:ea typeface="+mn-ea"/>
                <a:cs typeface="+mn-cs"/>
              </a:defRPr>
            </a:lvl1pPr>
          </a:lstStyle>
          <a:p>
            <a:r>
              <a:rPr lang="de-DE"/>
              <a:t>07.10.2022 | Workshop DAR | Mackuth, Buchner, Hasslbauer, Schmideder</a:t>
            </a:r>
            <a:endParaRPr lang="en-US"/>
          </a:p>
        </p:txBody>
      </p:sp>
      <p:sp>
        <p:nvSpPr>
          <p:cNvPr id="13" name="Foliennummernplatzhalter 22"/>
          <p:cNvSpPr>
            <a:spLocks noGrp="1"/>
          </p:cNvSpPr>
          <p:nvPr>
            <p:ph type="sldNum" sz="quarter" idx="4"/>
          </p:nvPr>
        </p:nvSpPr>
        <p:spPr>
          <a:xfrm>
            <a:off x="11245980" y="6506742"/>
            <a:ext cx="623608" cy="215979"/>
          </a:xfrm>
          <a:prstGeom prst="rect">
            <a:avLst/>
          </a:prstGeom>
        </p:spPr>
        <p:txBody>
          <a:bodyPr vert="horz" lIns="0" tIns="0" rIns="0" bIns="0" anchor="b"/>
          <a:lstStyle>
            <a:lvl1pPr algn="r" eaLnBrk="1" latinLnBrk="0" hangingPunct="1">
              <a:defRPr kumimoji="0" sz="800" b="1">
                <a:solidFill>
                  <a:schemeClr val="accent2"/>
                </a:solidFill>
              </a:defRPr>
            </a:lvl1pPr>
          </a:lstStyle>
          <a:p>
            <a:fld id="{173FEA60-B56A-DE49-B4F9-939AB62E9280}" type="slidenum">
              <a:rPr lang="de-DE" smtClean="0"/>
              <a:pPr/>
              <a:t>‹Nr.›</a:t>
            </a:fld>
            <a:endParaRPr lang="de-DE"/>
          </a:p>
        </p:txBody>
      </p:sp>
      <p:sp>
        <p:nvSpPr>
          <p:cNvPr id="16" name="Fußzeilenplatzhalter 4"/>
          <p:cNvSpPr>
            <a:spLocks noGrp="1"/>
          </p:cNvSpPr>
          <p:nvPr>
            <p:ph type="ftr" sz="quarter" idx="3"/>
          </p:nvPr>
        </p:nvSpPr>
        <p:spPr>
          <a:xfrm>
            <a:off x="324001" y="6614732"/>
            <a:ext cx="9247793" cy="166777"/>
          </a:xfrm>
          <a:prstGeom prst="rect">
            <a:avLst/>
          </a:prstGeom>
        </p:spPr>
        <p:txBody>
          <a:bodyPr lIns="0" tIns="60972" rIns="121944" bIns="60972" anchor="b" anchorCtr="0"/>
          <a:lstStyle>
            <a:lvl1pPr>
              <a:defRPr sz="800">
                <a:solidFill>
                  <a:schemeClr val="accent2"/>
                </a:solidFill>
              </a:defRPr>
            </a:lvl1pPr>
          </a:lstStyle>
          <a:p>
            <a:endParaRPr lang="de-DE"/>
          </a:p>
        </p:txBody>
      </p:sp>
      <p:pic>
        <p:nvPicPr>
          <p:cNvPr id="10" name="Bild 20" descr="DRX_LO1407_RGB_RZ.eps"/>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10573588" y="324000"/>
            <a:ext cx="1296000" cy="550657"/>
          </a:xfrm>
          <a:prstGeom prst="rect">
            <a:avLst/>
          </a:prstGeom>
        </p:spPr>
      </p:pic>
      <p:sp>
        <p:nvSpPr>
          <p:cNvPr id="2" name="MSIPCMContentMarking" descr="{&quot;HashCode&quot;:852612945,&quot;Placement&quot;:&quot;Footer&quot;,&quot;Top&quot;:524.1047,&quot;Left&quot;:0.0,&quot;SlideWidth&quot;:960,&quot;SlideHeight&quot;:540}">
            <a:extLst>
              <a:ext uri="{FF2B5EF4-FFF2-40B4-BE49-F238E27FC236}">
                <a16:creationId xmlns:a16="http://schemas.microsoft.com/office/drawing/2014/main" id="{BF4A13F2-560E-4A7A-ACA3-53BA71BB908B}"/>
              </a:ext>
            </a:extLst>
          </p:cNvPr>
          <p:cNvSpPr txBox="1"/>
          <p:nvPr userDrawn="1"/>
        </p:nvSpPr>
        <p:spPr>
          <a:xfrm>
            <a:off x="0" y="6656129"/>
            <a:ext cx="3583963" cy="201870"/>
          </a:xfrm>
          <a:prstGeom prst="rect">
            <a:avLst/>
          </a:prstGeom>
          <a:noFill/>
        </p:spPr>
        <p:txBody>
          <a:bodyPr vert="horz" wrap="square" lIns="0" tIns="0" rIns="0" bIns="0" rtlCol="0" anchor="ctr" anchorCtr="1">
            <a:spAutoFit/>
          </a:bodyPr>
          <a:lstStyle/>
          <a:p>
            <a:pPr algn="l">
              <a:spcBef>
                <a:spcPts val="0"/>
              </a:spcBef>
              <a:spcAft>
                <a:spcPts val="0"/>
              </a:spcAft>
            </a:pPr>
            <a:r>
              <a:rPr lang="en-US" sz="700">
                <a:solidFill>
                  <a:srgbClr val="808080"/>
                </a:solidFill>
                <a:latin typeface="Arial" panose="020B0604020202020204" pitchFamily="34" charset="0"/>
              </a:rPr>
              <a:t>Internal: All rights reserved. Distribution within the company, customer and partners</a:t>
            </a:r>
            <a:endParaRPr lang="de-DE" sz="700" err="1">
              <a:solidFill>
                <a:srgbClr val="808080"/>
              </a:solidFill>
              <a:latin typeface="Arial" panose="020B0604020202020204" pitchFamily="34" charset="0"/>
            </a:endParaRPr>
          </a:p>
        </p:txBody>
      </p:sp>
    </p:spTree>
    <p:extLst>
      <p:ext uri="{BB962C8B-B14F-4D97-AF65-F5344CB8AC3E}">
        <p14:creationId xmlns:p14="http://schemas.microsoft.com/office/powerpoint/2010/main" val="1959678838"/>
      </p:ext>
    </p:extLst>
  </p:cSld>
  <p:clrMap bg1="lt1" tx1="dk1" bg2="lt2" tx2="dk2" accent1="accent1" accent2="accent2" accent3="accent3" accent4="accent4" accent5="accent5" accent6="accent6" hlink="hlink" folHlink="folHlink"/>
  <p:sldLayoutIdLst>
    <p:sldLayoutId id="2147484046" r:id="rId1"/>
    <p:sldLayoutId id="2147484047" r:id="rId2"/>
    <p:sldLayoutId id="2147484048" r:id="rId3"/>
    <p:sldLayoutId id="2147484049" r:id="rId4"/>
    <p:sldLayoutId id="2147484050" r:id="rId5"/>
    <p:sldLayoutId id="2147484051" r:id="rId6"/>
    <p:sldLayoutId id="2147484052" r:id="rId7"/>
    <p:sldLayoutId id="2147484053" r:id="rId8"/>
    <p:sldLayoutId id="2147484054" r:id="rId9"/>
    <p:sldLayoutId id="2147484055" r:id="rId10"/>
    <p:sldLayoutId id="2147484056" r:id="rId11"/>
    <p:sldLayoutId id="2147484057" r:id="rId12"/>
    <p:sldLayoutId id="2147484058" r:id="rId13"/>
    <p:sldLayoutId id="2147484059" r:id="rId14"/>
    <p:sldLayoutId id="2147484060" r:id="rId15"/>
    <p:sldLayoutId id="2147484061" r:id="rId16"/>
    <p:sldLayoutId id="2147484062" r:id="rId17"/>
    <p:sldLayoutId id="2147484063" r:id="rId18"/>
    <p:sldLayoutId id="2147484064" r:id="rId19"/>
    <p:sldLayoutId id="2147484065" r:id="rId20"/>
    <p:sldLayoutId id="2147484066" r:id="rId21"/>
    <p:sldLayoutId id="2147484067" r:id="rId22"/>
    <p:sldLayoutId id="2147484068" r:id="rId23"/>
    <p:sldLayoutId id="2147484069" r:id="rId24"/>
    <p:sldLayoutId id="2147484070" r:id="rId25"/>
    <p:sldLayoutId id="2147484071" r:id="rId26"/>
    <p:sldLayoutId id="2147484072" r:id="rId27"/>
  </p:sldLayoutIdLst>
  <p:hf hdr="0"/>
  <p:txStyles>
    <p:titleStyle>
      <a:lvl1pPr algn="l" rtl="0" eaLnBrk="1" latinLnBrk="0" hangingPunct="1">
        <a:lnSpc>
          <a:spcPct val="100000"/>
        </a:lnSpc>
        <a:spcBef>
          <a:spcPct val="0"/>
        </a:spcBef>
        <a:spcAft>
          <a:spcPts val="800"/>
        </a:spcAft>
        <a:buNone/>
        <a:defRPr kumimoji="0" sz="2699" b="1" kern="1200">
          <a:solidFill>
            <a:schemeClr val="accent1"/>
          </a:solidFill>
          <a:latin typeface="+mj-lt"/>
          <a:ea typeface="+mj-ea"/>
          <a:cs typeface="+mj-cs"/>
        </a:defRPr>
      </a:lvl1pPr>
    </p:titleStyle>
    <p:bodyStyle>
      <a:lvl1pPr marL="0" indent="0" algn="l" rtl="0" eaLnBrk="1" latinLnBrk="0" hangingPunct="1">
        <a:spcBef>
          <a:spcPts val="600"/>
        </a:spcBef>
        <a:buClr>
          <a:schemeClr val="accent1"/>
        </a:buClr>
        <a:buSzPct val="100000"/>
        <a:buFontTx/>
        <a:buNone/>
        <a:tabLst>
          <a:tab pos="234951" algn="l"/>
        </a:tabLst>
        <a:defRPr kumimoji="0" sz="2000" kern="1200">
          <a:solidFill>
            <a:schemeClr val="tx1"/>
          </a:solidFill>
          <a:latin typeface="+mn-lt"/>
          <a:ea typeface="+mn-ea"/>
          <a:cs typeface="+mn-cs"/>
        </a:defRPr>
      </a:lvl1pPr>
      <a:lvl2pPr marL="216000" indent="-216000" algn="l" rtl="0" eaLnBrk="1" latinLnBrk="0" hangingPunct="1">
        <a:spcBef>
          <a:spcPts val="600"/>
        </a:spcBef>
        <a:buClr>
          <a:schemeClr val="accent1"/>
        </a:buClr>
        <a:buSzPct val="100000"/>
        <a:buFont typeface="Arial"/>
        <a:buChar char="•"/>
        <a:tabLst>
          <a:tab pos="234951" algn="l"/>
        </a:tabLst>
        <a:defRPr kumimoji="0" sz="2000" kern="1200">
          <a:solidFill>
            <a:schemeClr val="tx1"/>
          </a:solidFill>
          <a:latin typeface="+mn-lt"/>
          <a:ea typeface="+mn-ea"/>
          <a:cs typeface="+mn-cs"/>
        </a:defRPr>
      </a:lvl2pPr>
      <a:lvl3pPr marL="432000" indent="-216000" algn="l" rtl="0" eaLnBrk="1" latinLnBrk="0" hangingPunct="1">
        <a:spcBef>
          <a:spcPts val="600"/>
        </a:spcBef>
        <a:buClr>
          <a:schemeClr val="accent1"/>
        </a:buClr>
        <a:buSzPct val="100000"/>
        <a:buFont typeface="Arial"/>
        <a:buChar char="•"/>
        <a:tabLst>
          <a:tab pos="234951" algn="l"/>
        </a:tabLst>
        <a:defRPr kumimoji="0" sz="2000" kern="1200">
          <a:solidFill>
            <a:schemeClr val="tx1"/>
          </a:solidFill>
          <a:latin typeface="+mn-lt"/>
          <a:ea typeface="+mn-ea"/>
          <a:cs typeface="+mn-cs"/>
        </a:defRPr>
      </a:lvl3pPr>
      <a:lvl4pPr marL="648000" indent="-216000" algn="l" rtl="0" eaLnBrk="1" latinLnBrk="0" hangingPunct="1">
        <a:spcBef>
          <a:spcPts val="533"/>
        </a:spcBef>
        <a:buClr>
          <a:schemeClr val="accent1"/>
        </a:buClr>
        <a:buSzPct val="100000"/>
        <a:buFont typeface="Arial"/>
        <a:buChar char="•"/>
        <a:tabLst>
          <a:tab pos="234951" algn="l"/>
        </a:tabLst>
        <a:defRPr kumimoji="0" sz="1700" kern="1200">
          <a:solidFill>
            <a:schemeClr val="tx1"/>
          </a:solidFill>
          <a:latin typeface="+mn-lt"/>
          <a:ea typeface="+mn-ea"/>
          <a:cs typeface="+mn-cs"/>
        </a:defRPr>
      </a:lvl4pPr>
      <a:lvl5pPr marL="864000" indent="-216000" algn="l" rtl="0" eaLnBrk="1" latinLnBrk="0" hangingPunct="1">
        <a:spcBef>
          <a:spcPts val="400"/>
        </a:spcBef>
        <a:buClr>
          <a:schemeClr val="accent2"/>
        </a:buClr>
        <a:buSzPct val="100000"/>
        <a:buFont typeface="Arial"/>
        <a:buChar char="•"/>
        <a:tabLst/>
        <a:defRPr kumimoji="0" sz="1700" kern="1200">
          <a:solidFill>
            <a:schemeClr val="accent2"/>
          </a:solidFill>
          <a:latin typeface="+mn-lt"/>
          <a:ea typeface="+mn-ea"/>
          <a:cs typeface="+mn-cs"/>
        </a:defRPr>
      </a:lvl5pPr>
      <a:lvl6pPr marL="2194560" indent="-243840" algn="l" rtl="0" eaLnBrk="1" latinLnBrk="0" hangingPunct="1">
        <a:spcBef>
          <a:spcPts val="400"/>
        </a:spcBef>
        <a:buClr>
          <a:srgbClr val="9FB8CD">
            <a:shade val="75000"/>
          </a:srgbClr>
        </a:buClr>
        <a:buSzPct val="75000"/>
        <a:buFont typeface="Wingdings 3"/>
        <a:buChar char=""/>
        <a:defRPr kumimoji="0" lang="en-US" sz="2100" kern="1200" smtClean="0">
          <a:solidFill>
            <a:schemeClr val="tx1"/>
          </a:solidFill>
          <a:latin typeface="+mn-lt"/>
          <a:ea typeface="+mn-ea"/>
          <a:cs typeface="+mn-cs"/>
        </a:defRPr>
      </a:lvl6pPr>
      <a:lvl7pPr marL="2438400" indent="-243840" algn="l" rtl="0" eaLnBrk="1" latinLnBrk="0" hangingPunct="1">
        <a:spcBef>
          <a:spcPts val="400"/>
        </a:spcBef>
        <a:buClr>
          <a:srgbClr val="727CA3">
            <a:shade val="75000"/>
          </a:srgbClr>
        </a:buClr>
        <a:buSzPct val="75000"/>
        <a:buFont typeface="Wingdings 3"/>
        <a:buChar char=""/>
        <a:defRPr kumimoji="0" lang="en-US" sz="1900" kern="1200" smtClean="0">
          <a:solidFill>
            <a:schemeClr val="tx1"/>
          </a:solidFill>
          <a:latin typeface="+mn-lt"/>
          <a:ea typeface="+mn-ea"/>
          <a:cs typeface="+mn-cs"/>
        </a:defRPr>
      </a:lvl7pPr>
      <a:lvl8pPr marL="2682239" indent="-243840" algn="l" rtl="0" eaLnBrk="1" latinLnBrk="0" hangingPunct="1">
        <a:spcBef>
          <a:spcPts val="400"/>
        </a:spcBef>
        <a:buClr>
          <a:prstClr val="white">
            <a:shade val="50000"/>
          </a:prstClr>
        </a:buClr>
        <a:buSzPct val="75000"/>
        <a:buFont typeface="Wingdings 3"/>
        <a:buChar char=""/>
        <a:defRPr kumimoji="0" lang="en-US" sz="1900" kern="1200" smtClean="0">
          <a:solidFill>
            <a:schemeClr val="tx1"/>
          </a:solidFill>
          <a:latin typeface="+mn-lt"/>
          <a:ea typeface="+mn-ea"/>
          <a:cs typeface="+mn-cs"/>
        </a:defRPr>
      </a:lvl8pPr>
      <a:lvl9pPr marL="2926080" indent="-243840" algn="l" rtl="0" eaLnBrk="1" latinLnBrk="0" hangingPunct="1">
        <a:spcBef>
          <a:spcPts val="400"/>
        </a:spcBef>
        <a:buClr>
          <a:srgbClr val="9FB8CD"/>
        </a:buClr>
        <a:buSzPct val="75000"/>
        <a:buFont typeface="Wingdings 3"/>
        <a:buChar char=""/>
        <a:defRPr kumimoji="0" lang="en-US" sz="1600" kern="1200" smtClean="0">
          <a:solidFill>
            <a:schemeClr val="tx1"/>
          </a:solidFill>
          <a:latin typeface="+mn-lt"/>
          <a:ea typeface="+mn-ea"/>
          <a:cs typeface="+mn-cs"/>
        </a:defRPr>
      </a:lvl9pPr>
    </p:bodyStyle>
    <p:otherStyle>
      <a:lvl1pPr marL="0" indent="0" algn="l" rtl="0" eaLnBrk="1" latinLnBrk="0" hangingPunct="1">
        <a:spcBef>
          <a:spcPts val="600"/>
        </a:spcBef>
        <a:buClr>
          <a:schemeClr val="accent1"/>
        </a:buClr>
        <a:buSzPct val="100000"/>
        <a:buFontTx/>
        <a:buNone/>
        <a:tabLst>
          <a:tab pos="234951" algn="l"/>
        </a:tabLst>
        <a:defRPr kumimoji="0" sz="2000" kern="1200">
          <a:solidFill>
            <a:schemeClr val="tx1"/>
          </a:solidFill>
          <a:latin typeface="+mn-lt"/>
          <a:ea typeface="+mn-ea"/>
          <a:cs typeface="+mn-cs"/>
        </a:defRPr>
      </a:lvl1pPr>
      <a:lvl2pPr marL="216000" indent="-216000" algn="l" rtl="0" eaLnBrk="1" latinLnBrk="0" hangingPunct="1">
        <a:spcBef>
          <a:spcPts val="600"/>
        </a:spcBef>
        <a:buClr>
          <a:schemeClr val="accent1"/>
        </a:buClr>
        <a:buSzPct val="100000"/>
        <a:buFont typeface="Arial"/>
        <a:buChar char="•"/>
        <a:tabLst>
          <a:tab pos="234951" algn="l"/>
        </a:tabLst>
        <a:defRPr kumimoji="0" sz="2000" kern="1200">
          <a:solidFill>
            <a:schemeClr val="tx1"/>
          </a:solidFill>
          <a:latin typeface="+mn-lt"/>
          <a:ea typeface="+mn-ea"/>
          <a:cs typeface="+mn-cs"/>
        </a:defRPr>
      </a:lvl2pPr>
      <a:lvl3pPr marL="432000" indent="-216000" algn="l" rtl="0" eaLnBrk="1" latinLnBrk="0" hangingPunct="1">
        <a:spcBef>
          <a:spcPts val="600"/>
        </a:spcBef>
        <a:buClr>
          <a:schemeClr val="accent1"/>
        </a:buClr>
        <a:buSzPct val="100000"/>
        <a:buFont typeface="Arial"/>
        <a:buChar char="•"/>
        <a:tabLst>
          <a:tab pos="234951" algn="l"/>
        </a:tabLst>
        <a:defRPr kumimoji="0" sz="2000" kern="1200">
          <a:solidFill>
            <a:schemeClr val="tx1"/>
          </a:solidFill>
          <a:latin typeface="+mn-lt"/>
          <a:ea typeface="+mn-ea"/>
          <a:cs typeface="+mn-cs"/>
        </a:defRPr>
      </a:lvl3pPr>
      <a:lvl4pPr marL="648000" indent="-216000" algn="l" rtl="0" eaLnBrk="1" latinLnBrk="0" hangingPunct="1">
        <a:spcBef>
          <a:spcPts val="533"/>
        </a:spcBef>
        <a:buClr>
          <a:schemeClr val="accent1"/>
        </a:buClr>
        <a:buSzPct val="100000"/>
        <a:buFont typeface="Arial"/>
        <a:buChar char="•"/>
        <a:tabLst>
          <a:tab pos="234951" algn="l"/>
        </a:tabLst>
        <a:defRPr kumimoji="0" sz="1700" kern="1200">
          <a:solidFill>
            <a:schemeClr val="tx1"/>
          </a:solidFill>
          <a:latin typeface="+mn-lt"/>
          <a:ea typeface="+mn-ea"/>
          <a:cs typeface="+mn-cs"/>
        </a:defRPr>
      </a:lvl4pPr>
      <a:lvl5pPr marL="864000" indent="-216000" algn="l" rtl="0" eaLnBrk="1" latinLnBrk="0" hangingPunct="1">
        <a:spcBef>
          <a:spcPts val="400"/>
        </a:spcBef>
        <a:buClr>
          <a:schemeClr val="accent2"/>
        </a:buClr>
        <a:buSzPct val="100000"/>
        <a:buFont typeface="Arial"/>
        <a:buChar char="•"/>
        <a:tabLst/>
        <a:defRPr kumimoji="0" sz="1700" kern="1200">
          <a:solidFill>
            <a:schemeClr val="accent2"/>
          </a:solidFill>
          <a:latin typeface="+mn-lt"/>
          <a:ea typeface="+mn-ea"/>
          <a:cs typeface="+mn-cs"/>
        </a:defRPr>
      </a:lvl5pPr>
      <a:lvl6pPr marL="2194560" indent="-243840" algn="l" rtl="0" eaLnBrk="1" latinLnBrk="0" hangingPunct="1">
        <a:spcBef>
          <a:spcPts val="400"/>
        </a:spcBef>
        <a:buClr>
          <a:srgbClr val="9FB8CD">
            <a:shade val="75000"/>
          </a:srgbClr>
        </a:buClr>
        <a:buSzPct val="75000"/>
        <a:buFont typeface="Wingdings 3"/>
        <a:buChar char=""/>
        <a:defRPr kumimoji="0" lang="en-US" sz="2100" kern="1200" smtClean="0">
          <a:solidFill>
            <a:schemeClr val="tx1"/>
          </a:solidFill>
          <a:latin typeface="+mn-lt"/>
          <a:ea typeface="+mn-ea"/>
          <a:cs typeface="+mn-cs"/>
        </a:defRPr>
      </a:lvl6pPr>
      <a:lvl7pPr marL="2438400" indent="-243840" algn="l" rtl="0" eaLnBrk="1" latinLnBrk="0" hangingPunct="1">
        <a:spcBef>
          <a:spcPts val="400"/>
        </a:spcBef>
        <a:buClr>
          <a:srgbClr val="727CA3">
            <a:shade val="75000"/>
          </a:srgbClr>
        </a:buClr>
        <a:buSzPct val="75000"/>
        <a:buFont typeface="Wingdings 3"/>
        <a:buChar char=""/>
        <a:defRPr kumimoji="0" lang="en-US" sz="1900" kern="1200" smtClean="0">
          <a:solidFill>
            <a:schemeClr val="tx1"/>
          </a:solidFill>
          <a:latin typeface="+mn-lt"/>
          <a:ea typeface="+mn-ea"/>
          <a:cs typeface="+mn-cs"/>
        </a:defRPr>
      </a:lvl7pPr>
      <a:lvl8pPr marL="2682239" indent="-243840" algn="l" rtl="0" eaLnBrk="1" latinLnBrk="0" hangingPunct="1">
        <a:spcBef>
          <a:spcPts val="400"/>
        </a:spcBef>
        <a:buClr>
          <a:prstClr val="white">
            <a:shade val="50000"/>
          </a:prstClr>
        </a:buClr>
        <a:buSzPct val="75000"/>
        <a:buFont typeface="Wingdings 3"/>
        <a:buChar char=""/>
        <a:defRPr kumimoji="0" lang="en-US" sz="1900" kern="1200" smtClean="0">
          <a:solidFill>
            <a:schemeClr val="tx1"/>
          </a:solidFill>
          <a:latin typeface="+mn-lt"/>
          <a:ea typeface="+mn-ea"/>
          <a:cs typeface="+mn-cs"/>
        </a:defRPr>
      </a:lvl8pPr>
      <a:lvl9pPr marL="2926080" indent="-243840" algn="l" rtl="0" eaLnBrk="1" latinLnBrk="0" hangingPunct="1">
        <a:spcBef>
          <a:spcPts val="400"/>
        </a:spcBef>
        <a:buClr>
          <a:srgbClr val="9FB8CD"/>
        </a:buClr>
        <a:buSzPct val="75000"/>
        <a:buFont typeface="Wingdings 3"/>
        <a:buChar char=""/>
        <a:defRPr kumimoji="0" lang="en-US" sz="1600" kern="1200" smtClean="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8">
          <p15:clr>
            <a:srgbClr val="F26B43"/>
          </p15:clr>
        </p15:guide>
        <p15:guide id="2" pos="203">
          <p15:clr>
            <a:srgbClr val="F26B43"/>
          </p15:clr>
        </p15:guide>
        <p15:guide id="3" pos="7477">
          <p15:clr>
            <a:srgbClr val="F26B43"/>
          </p15:clr>
        </p15:guide>
        <p15:guide id="4" orient="horz" pos="883">
          <p15:clr>
            <a:srgbClr val="F26B43"/>
          </p15:clr>
        </p15:guide>
        <p15:guide id="5" orient="horz" pos="961">
          <p15:clr>
            <a:srgbClr val="F26B43"/>
          </p15:clr>
        </p15:guide>
        <p15:guide id="6" orient="horz" pos="3974">
          <p15:clr>
            <a:srgbClr val="F26B43"/>
          </p15:clr>
        </p15:guide>
        <p15:guide id="7" orient="horz" pos="2636">
          <p15:clr>
            <a:srgbClr val="F26B43"/>
          </p15:clr>
        </p15:guide>
        <p15:guide id="8" pos="4748">
          <p15:clr>
            <a:srgbClr val="F26B43"/>
          </p15:clr>
        </p15:guide>
        <p15:guide id="9" pos="2934">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3" name="Objekt 12" hidden="1"/>
          <p:cNvGraphicFramePr>
            <a:graphicFrameLocks noChangeAspect="1"/>
          </p:cNvGraphicFramePr>
          <p:nvPr>
            <p:custDataLst>
              <p:tags r:id="rId11"/>
            </p:custDataLst>
            <p:extLst>
              <p:ext uri="{D42A27DB-BD31-4B8C-83A1-F6EECF244321}">
                <p14:modId xmlns:p14="http://schemas.microsoft.com/office/powerpoint/2010/main" val="1886103670"/>
              </p:ext>
            </p:extLst>
          </p:nvPr>
        </p:nvGraphicFramePr>
        <p:xfrm>
          <a:off x="2117" y="1589"/>
          <a:ext cx="2117" cy="1587"/>
        </p:xfrm>
        <a:graphic>
          <a:graphicData uri="http://schemas.openxmlformats.org/presentationml/2006/ole">
            <mc:AlternateContent xmlns:mc="http://schemas.openxmlformats.org/markup-compatibility/2006">
              <mc:Choice xmlns:v="urn:schemas-microsoft-com:vml" Requires="v">
                <p:oleObj spid="_x0000_s18436" name="think-cell Folie" r:id="rId12" imgW="216" imgH="216" progId="TCLayout.ActiveDocument.1">
                  <p:embed/>
                </p:oleObj>
              </mc:Choice>
              <mc:Fallback>
                <p:oleObj name="think-cell Folie" r:id="rId12" imgW="216" imgH="216" progId="TCLayout.ActiveDocument.1">
                  <p:embed/>
                  <p:pic>
                    <p:nvPicPr>
                      <p:cNvPr id="13" name="Objekt 12" hidden="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17" y="1589"/>
                        <a:ext cx="211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Bild 5" descr="DRX_LO1407_RGB_RZ.eps"/>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886327" y="332656"/>
            <a:ext cx="1869927" cy="595884"/>
          </a:xfrm>
          <a:prstGeom prst="rect">
            <a:avLst/>
          </a:prstGeom>
        </p:spPr>
      </p:pic>
      <p:sp>
        <p:nvSpPr>
          <p:cNvPr id="22" name="Titelplatzhalter 21"/>
          <p:cNvSpPr>
            <a:spLocks noGrp="1"/>
          </p:cNvSpPr>
          <p:nvPr>
            <p:ph type="title"/>
          </p:nvPr>
        </p:nvSpPr>
        <p:spPr>
          <a:xfrm>
            <a:off x="480125" y="367620"/>
            <a:ext cx="8642591" cy="604800"/>
          </a:xfrm>
          <a:prstGeom prst="rect">
            <a:avLst/>
          </a:prstGeom>
        </p:spPr>
        <p:txBody>
          <a:bodyPr vert="horz" lIns="0" tIns="0" rIns="0" bIns="0" anchor="b" anchorCtr="0">
            <a:noAutofit/>
          </a:bodyPr>
          <a:lstStyle/>
          <a:p>
            <a:r>
              <a:rPr kumimoji="0" lang="de-DE"/>
              <a:t>Titelmasterformat durch Klicken bearbeiten</a:t>
            </a:r>
            <a:endParaRPr kumimoji="0" lang="en-US"/>
          </a:p>
        </p:txBody>
      </p:sp>
      <p:cxnSp>
        <p:nvCxnSpPr>
          <p:cNvPr id="52" name="Gerade Verbindung 51"/>
          <p:cNvCxnSpPr/>
          <p:nvPr/>
        </p:nvCxnSpPr>
        <p:spPr>
          <a:xfrm>
            <a:off x="0" y="6480000"/>
            <a:ext cx="12195175"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platzhalter 11"/>
          <p:cNvSpPr>
            <a:spLocks noGrp="1"/>
          </p:cNvSpPr>
          <p:nvPr>
            <p:ph type="body" idx="1"/>
          </p:nvPr>
        </p:nvSpPr>
        <p:spPr>
          <a:xfrm>
            <a:off x="480125" y="1449320"/>
            <a:ext cx="11236557" cy="4860000"/>
          </a:xfrm>
          <a:prstGeom prst="rect">
            <a:avLst/>
          </a:prstGeom>
        </p:spPr>
        <p:txBody>
          <a:bodyPr vert="horz" lIns="0" tIns="0" rIns="0" bIns="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15" name="Datumsplatzhalter 9"/>
          <p:cNvSpPr>
            <a:spLocks noGrp="1"/>
          </p:cNvSpPr>
          <p:nvPr>
            <p:ph type="dt" sz="half" idx="2"/>
          </p:nvPr>
        </p:nvSpPr>
        <p:spPr>
          <a:xfrm>
            <a:off x="1103733" y="6493091"/>
            <a:ext cx="8451139" cy="163063"/>
          </a:xfrm>
          <a:prstGeom prst="rect">
            <a:avLst/>
          </a:prstGeom>
        </p:spPr>
        <p:txBody>
          <a:bodyPr vert="horz" lIns="0" tIns="0" rIns="0" bIns="0" rtlCol="0" anchor="ctr"/>
          <a:lstStyle>
            <a:lvl1pPr algn="l">
              <a:defRPr lang="de-DE" sz="700" kern="1200" smtClean="0">
                <a:solidFill>
                  <a:schemeClr val="accent2"/>
                </a:solidFill>
                <a:latin typeface="+mn-lt"/>
                <a:ea typeface="+mn-ea"/>
                <a:cs typeface="+mn-cs"/>
              </a:defRPr>
            </a:lvl1pPr>
          </a:lstStyle>
          <a:p>
            <a:r>
              <a:rPr lang="de-DE"/>
              <a:t>07.10.2022 | Workshop DAR | Mackuth, Buchner, Hasslbauer, Schmideder</a:t>
            </a:r>
          </a:p>
        </p:txBody>
      </p:sp>
      <p:sp>
        <p:nvSpPr>
          <p:cNvPr id="14" name="Foliennummernplatzhalter 22"/>
          <p:cNvSpPr>
            <a:spLocks noGrp="1"/>
          </p:cNvSpPr>
          <p:nvPr>
            <p:ph type="sldNum" sz="quarter" idx="4"/>
          </p:nvPr>
        </p:nvSpPr>
        <p:spPr>
          <a:xfrm>
            <a:off x="480125" y="6493091"/>
            <a:ext cx="623608" cy="161984"/>
          </a:xfrm>
          <a:prstGeom prst="rect">
            <a:avLst/>
          </a:prstGeom>
        </p:spPr>
        <p:txBody>
          <a:bodyPr vert="horz" lIns="0" tIns="0" rIns="0" bIns="0" anchor="ctr"/>
          <a:lstStyle>
            <a:lvl1pPr algn="l" eaLnBrk="1" latinLnBrk="0" hangingPunct="1">
              <a:defRPr kumimoji="0" sz="700" b="1">
                <a:solidFill>
                  <a:schemeClr val="accent2"/>
                </a:solidFill>
              </a:defRPr>
            </a:lvl1pPr>
          </a:lstStyle>
          <a:p>
            <a:fld id="{173FEA60-B56A-DE49-B4F9-939AB62E9280}" type="slidenum">
              <a:rPr lang="de-DE" smtClean="0"/>
              <a:pPr/>
              <a:t>‹Nr.›</a:t>
            </a:fld>
            <a:endParaRPr lang="de-DE"/>
          </a:p>
        </p:txBody>
      </p:sp>
      <p:sp>
        <p:nvSpPr>
          <p:cNvPr id="10" name="Fußzeilenplatzhalter 4"/>
          <p:cNvSpPr>
            <a:spLocks noGrp="1"/>
          </p:cNvSpPr>
          <p:nvPr>
            <p:ph type="ftr" sz="quarter" idx="3"/>
          </p:nvPr>
        </p:nvSpPr>
        <p:spPr>
          <a:xfrm>
            <a:off x="479116" y="6655076"/>
            <a:ext cx="9075756" cy="164825"/>
          </a:xfrm>
          <a:prstGeom prst="rect">
            <a:avLst/>
          </a:prstGeom>
        </p:spPr>
        <p:txBody>
          <a:bodyPr lIns="0" anchor="t" anchorCtr="0"/>
          <a:lstStyle>
            <a:lvl1pPr>
              <a:defRPr sz="700">
                <a:solidFill>
                  <a:schemeClr val="accent2"/>
                </a:solidFill>
              </a:defRPr>
            </a:lvl1pPr>
          </a:lstStyle>
          <a:p>
            <a:endParaRPr lang="de-DE"/>
          </a:p>
        </p:txBody>
      </p:sp>
      <p:pic>
        <p:nvPicPr>
          <p:cNvPr id="11" name="Bild 4" descr="DRX_LO1407_Claim_RGB_RZ.eps"/>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878337" y="6605973"/>
            <a:ext cx="1869927" cy="116840"/>
          </a:xfrm>
          <a:prstGeom prst="rect">
            <a:avLst/>
          </a:prstGeom>
        </p:spPr>
      </p:pic>
      <p:sp>
        <p:nvSpPr>
          <p:cNvPr id="2" name="MSIPCMContentMarking" descr="{&quot;HashCode&quot;:852612945,&quot;Placement&quot;:&quot;Footer&quot;,&quot;Top&quot;:524.1047,&quot;Left&quot;:0.0,&quot;SlideWidth&quot;:960,&quot;SlideHeight&quot;:540}">
            <a:extLst>
              <a:ext uri="{FF2B5EF4-FFF2-40B4-BE49-F238E27FC236}">
                <a16:creationId xmlns:a16="http://schemas.microsoft.com/office/drawing/2014/main" id="{52F3CC40-A074-4B69-A6FF-8E7AABB3F59B}"/>
              </a:ext>
            </a:extLst>
          </p:cNvPr>
          <p:cNvSpPr txBox="1"/>
          <p:nvPr userDrawn="1"/>
        </p:nvSpPr>
        <p:spPr>
          <a:xfrm>
            <a:off x="0" y="6656129"/>
            <a:ext cx="3583963" cy="201870"/>
          </a:xfrm>
          <a:prstGeom prst="rect">
            <a:avLst/>
          </a:prstGeom>
          <a:noFill/>
        </p:spPr>
        <p:txBody>
          <a:bodyPr vert="horz" wrap="square" lIns="0" tIns="0" rIns="0" bIns="0" rtlCol="0" anchor="ctr" anchorCtr="1">
            <a:spAutoFit/>
          </a:bodyPr>
          <a:lstStyle/>
          <a:p>
            <a:pPr algn="l">
              <a:spcBef>
                <a:spcPts val="0"/>
              </a:spcBef>
              <a:spcAft>
                <a:spcPts val="0"/>
              </a:spcAft>
            </a:pPr>
            <a:r>
              <a:rPr lang="en-US" sz="700">
                <a:solidFill>
                  <a:srgbClr val="808080"/>
                </a:solidFill>
                <a:latin typeface="Arial" panose="020B0604020202020204" pitchFamily="34" charset="0"/>
              </a:rPr>
              <a:t>Internal: All rights reserved. Distribution within the company, customer and partners</a:t>
            </a:r>
            <a:endParaRPr lang="de-DE" sz="700">
              <a:solidFill>
                <a:srgbClr val="808080"/>
              </a:solidFill>
              <a:latin typeface="Arial" panose="020B0604020202020204" pitchFamily="34" charset="0"/>
            </a:endParaRPr>
          </a:p>
        </p:txBody>
      </p:sp>
    </p:spTree>
    <p:extLst>
      <p:ext uri="{BB962C8B-B14F-4D97-AF65-F5344CB8AC3E}">
        <p14:creationId xmlns:p14="http://schemas.microsoft.com/office/powerpoint/2010/main" val="662192357"/>
      </p:ext>
    </p:extLst>
  </p:cSld>
  <p:clrMap bg1="lt1" tx1="dk1" bg2="lt2" tx2="dk2" accent1="accent1" accent2="accent2" accent3="accent3" accent4="accent4" accent5="accent5" accent6="accent6" hlink="hlink" folHlink="folHlink"/>
  <p:sldLayoutIdLst>
    <p:sldLayoutId id="2147484074" r:id="rId1"/>
    <p:sldLayoutId id="2147484075" r:id="rId2"/>
    <p:sldLayoutId id="2147484076" r:id="rId3"/>
    <p:sldLayoutId id="2147484077" r:id="rId4"/>
    <p:sldLayoutId id="2147484078" r:id="rId5"/>
    <p:sldLayoutId id="2147484079" r:id="rId6"/>
    <p:sldLayoutId id="2147484080" r:id="rId7"/>
    <p:sldLayoutId id="2147484081" r:id="rId8"/>
  </p:sldLayoutIdLst>
  <p:hf hdr="0"/>
  <p:txStyles>
    <p:titleStyle>
      <a:lvl1pPr algn="l" rtl="0" eaLnBrk="1" latinLnBrk="0" hangingPunct="1">
        <a:lnSpc>
          <a:spcPct val="100000"/>
        </a:lnSpc>
        <a:spcBef>
          <a:spcPct val="0"/>
        </a:spcBef>
        <a:spcAft>
          <a:spcPts val="600"/>
        </a:spcAft>
        <a:buNone/>
        <a:defRPr kumimoji="0" sz="2100" b="1" kern="1200">
          <a:solidFill>
            <a:schemeClr val="accent1"/>
          </a:solidFill>
          <a:latin typeface="+mj-lt"/>
          <a:ea typeface="+mj-ea"/>
          <a:cs typeface="+mj-cs"/>
        </a:defRPr>
      </a:lvl1pPr>
    </p:titleStyle>
    <p:bodyStyle>
      <a:lvl1pPr marL="180975" indent="-180975" algn="l" rtl="0" eaLnBrk="1" latinLnBrk="0" hangingPunct="1">
        <a:spcBef>
          <a:spcPts val="600"/>
        </a:spcBef>
        <a:buClr>
          <a:schemeClr val="accent1"/>
        </a:buClr>
        <a:buSzPct val="100000"/>
        <a:buFontTx/>
        <a:buNone/>
        <a:defRPr kumimoji="0" sz="1600" kern="1200">
          <a:solidFill>
            <a:srgbClr val="020B13"/>
          </a:solidFill>
          <a:latin typeface="+mn-lt"/>
          <a:ea typeface="+mn-ea"/>
          <a:cs typeface="+mn-cs"/>
        </a:defRPr>
      </a:lvl1pPr>
      <a:lvl2pPr marL="179388" indent="-179388" algn="l" rtl="0" eaLnBrk="1" latinLnBrk="0" hangingPunct="1">
        <a:spcBef>
          <a:spcPts val="500"/>
        </a:spcBef>
        <a:buClr>
          <a:schemeClr val="accent1"/>
        </a:buClr>
        <a:buSzPct val="100000"/>
        <a:buFont typeface="Arial"/>
        <a:buChar char="•"/>
        <a:defRPr kumimoji="0" sz="1600" kern="1200">
          <a:solidFill>
            <a:srgbClr val="020B13"/>
          </a:solidFill>
          <a:latin typeface="+mn-lt"/>
          <a:ea typeface="+mn-ea"/>
          <a:cs typeface="+mn-cs"/>
        </a:defRPr>
      </a:lvl2pPr>
      <a:lvl3pPr marL="358775" indent="-179388" algn="l" rtl="0" eaLnBrk="1" latinLnBrk="0" hangingPunct="1">
        <a:spcBef>
          <a:spcPts val="500"/>
        </a:spcBef>
        <a:buClr>
          <a:schemeClr val="accent1"/>
        </a:buClr>
        <a:buSzPct val="100000"/>
        <a:buFont typeface="Arial"/>
        <a:buChar char="•"/>
        <a:defRPr kumimoji="0" sz="1600" kern="1200">
          <a:solidFill>
            <a:srgbClr val="020B13"/>
          </a:solidFill>
          <a:latin typeface="+mn-lt"/>
          <a:ea typeface="+mn-ea"/>
          <a:cs typeface="+mn-cs"/>
        </a:defRPr>
      </a:lvl3pPr>
      <a:lvl4pPr marL="539750" indent="-180975" algn="l" rtl="0" eaLnBrk="1" latinLnBrk="0" hangingPunct="1">
        <a:spcBef>
          <a:spcPts val="400"/>
        </a:spcBef>
        <a:buClr>
          <a:schemeClr val="accent1"/>
        </a:buClr>
        <a:buSzPct val="100000"/>
        <a:buFont typeface="Arial"/>
        <a:buChar char="•"/>
        <a:defRPr kumimoji="0" sz="1600" kern="1200">
          <a:solidFill>
            <a:srgbClr val="020B13"/>
          </a:solidFill>
          <a:latin typeface="+mn-lt"/>
          <a:ea typeface="+mn-ea"/>
          <a:cs typeface="+mn-cs"/>
        </a:defRPr>
      </a:lvl4pPr>
      <a:lvl5pPr marL="719138" indent="-179388" algn="l" rtl="0" eaLnBrk="1" latinLnBrk="0" hangingPunct="1">
        <a:spcBef>
          <a:spcPts val="300"/>
        </a:spcBef>
        <a:buClr>
          <a:schemeClr val="accent1"/>
        </a:buClr>
        <a:buSzPct val="100000"/>
        <a:buFont typeface="Arial"/>
        <a:buChar char="•"/>
        <a:defRPr kumimoji="0" sz="1600" kern="1200">
          <a:solidFill>
            <a:srgbClr val="020B13"/>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2C957901-FC19-49D3-A62B-F51518DFC6F2}"/>
              </a:ext>
            </a:extLst>
          </p:cNvPr>
          <p:cNvGraphicFramePr>
            <a:graphicFrameLocks noChangeAspect="1"/>
          </p:cNvGraphicFramePr>
          <p:nvPr userDrawn="1">
            <p:custDataLst>
              <p:tags r:id="rId30"/>
            </p:custDataLst>
            <p:extLst>
              <p:ext uri="{D42A27DB-BD31-4B8C-83A1-F6EECF244321}">
                <p14:modId xmlns:p14="http://schemas.microsoft.com/office/powerpoint/2010/main" val="22140175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60" name="think-cell Folie" r:id="rId32" imgW="425" imgH="424" progId="TCLayout.ActiveDocument.1">
                  <p:embed/>
                </p:oleObj>
              </mc:Choice>
              <mc:Fallback>
                <p:oleObj name="think-cell Folie" r:id="rId32" imgW="425" imgH="424" progId="TCLayout.ActiveDocument.1">
                  <p:embed/>
                  <p:pic>
                    <p:nvPicPr>
                      <p:cNvPr id="4" name="Objekt 3" hidden="1">
                        <a:extLst>
                          <a:ext uri="{FF2B5EF4-FFF2-40B4-BE49-F238E27FC236}">
                            <a16:creationId xmlns:a16="http://schemas.microsoft.com/office/drawing/2014/main" id="{2C957901-FC19-49D3-A62B-F51518DFC6F2}"/>
                          </a:ext>
                        </a:extLst>
                      </p:cNvPr>
                      <p:cNvPicPr/>
                      <p:nvPr/>
                    </p:nvPicPr>
                    <p:blipFill>
                      <a:blip r:embed="rId33"/>
                      <a:stretch>
                        <a:fillRect/>
                      </a:stretch>
                    </p:blipFill>
                    <p:spPr>
                      <a:xfrm>
                        <a:off x="1588" y="1588"/>
                        <a:ext cx="1588" cy="1588"/>
                      </a:xfrm>
                      <a:prstGeom prst="rect">
                        <a:avLst/>
                      </a:prstGeom>
                    </p:spPr>
                  </p:pic>
                </p:oleObj>
              </mc:Fallback>
            </mc:AlternateContent>
          </a:graphicData>
        </a:graphic>
      </p:graphicFrame>
      <p:sp>
        <p:nvSpPr>
          <p:cNvPr id="22" name="Titelplatzhalter 21"/>
          <p:cNvSpPr>
            <a:spLocks noGrp="1"/>
          </p:cNvSpPr>
          <p:nvPr>
            <p:ph type="title"/>
          </p:nvPr>
        </p:nvSpPr>
        <p:spPr>
          <a:xfrm>
            <a:off x="324000" y="539600"/>
            <a:ext cx="9697138" cy="861319"/>
          </a:xfrm>
          <a:prstGeom prst="rect">
            <a:avLst/>
          </a:prstGeom>
        </p:spPr>
        <p:txBody>
          <a:bodyPr vert="horz" lIns="0" tIns="0" rIns="0" bIns="0" anchor="t" anchorCtr="0">
            <a:noAutofit/>
          </a:bodyPr>
          <a:lstStyle/>
          <a:p>
            <a:r>
              <a:rPr kumimoji="0" lang="de-DE"/>
              <a:t>Titelmasterformat durch Klicken bearbeiten</a:t>
            </a:r>
            <a:endParaRPr kumimoji="0" lang="en-US"/>
          </a:p>
        </p:txBody>
      </p:sp>
      <p:sp>
        <p:nvSpPr>
          <p:cNvPr id="12" name="Textplatzhalter 11"/>
          <p:cNvSpPr>
            <a:spLocks noGrp="1"/>
          </p:cNvSpPr>
          <p:nvPr>
            <p:ph type="body" idx="1"/>
          </p:nvPr>
        </p:nvSpPr>
        <p:spPr>
          <a:xfrm>
            <a:off x="324000" y="1526078"/>
            <a:ext cx="11545588" cy="4783242"/>
          </a:xfrm>
          <a:prstGeom prst="rect">
            <a:avLst/>
          </a:prstGeom>
        </p:spPr>
        <p:txBody>
          <a:bodyPr vert="horz" lIns="0" tIns="0" rIns="0" bIns="0" rtlCol="0">
            <a:no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cxnSp>
        <p:nvCxnSpPr>
          <p:cNvPr id="26" name="Gerade Verbindung 25"/>
          <p:cNvCxnSpPr/>
          <p:nvPr>
            <p:custDataLst>
              <p:tags r:id="rId31"/>
            </p:custDataLst>
          </p:nvPr>
        </p:nvCxnSpPr>
        <p:spPr>
          <a:xfrm flipV="1">
            <a:off x="1" y="6381582"/>
            <a:ext cx="12195175" cy="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Datumsplatzhalter 9"/>
          <p:cNvSpPr>
            <a:spLocks noGrp="1"/>
          </p:cNvSpPr>
          <p:nvPr>
            <p:ph type="dt" sz="half" idx="2"/>
          </p:nvPr>
        </p:nvSpPr>
        <p:spPr>
          <a:xfrm>
            <a:off x="324001" y="6381579"/>
            <a:ext cx="9247794" cy="217418"/>
          </a:xfrm>
          <a:prstGeom prst="rect">
            <a:avLst/>
          </a:prstGeom>
        </p:spPr>
        <p:txBody>
          <a:bodyPr vert="horz" lIns="0" tIns="0" rIns="0" bIns="0" rtlCol="0" anchor="ctr"/>
          <a:lstStyle>
            <a:lvl1pPr algn="l">
              <a:defRPr lang="de-DE" sz="800" kern="1200" smtClean="0">
                <a:solidFill>
                  <a:schemeClr val="accent2"/>
                </a:solidFill>
                <a:latin typeface="+mn-lt"/>
                <a:ea typeface="+mn-ea"/>
                <a:cs typeface="+mn-cs"/>
              </a:defRPr>
            </a:lvl1pPr>
          </a:lstStyle>
          <a:p>
            <a:r>
              <a:rPr lang="de-DE"/>
              <a:t>07.10.2022 | Workshop DAR | Mackuth, Buchner, Hasslbauer, Schmideder</a:t>
            </a:r>
            <a:endParaRPr lang="en-US"/>
          </a:p>
        </p:txBody>
      </p:sp>
      <p:sp>
        <p:nvSpPr>
          <p:cNvPr id="13" name="Foliennummernplatzhalter 22"/>
          <p:cNvSpPr>
            <a:spLocks noGrp="1"/>
          </p:cNvSpPr>
          <p:nvPr>
            <p:ph type="sldNum" sz="quarter" idx="4"/>
          </p:nvPr>
        </p:nvSpPr>
        <p:spPr>
          <a:xfrm>
            <a:off x="11245980" y="6506742"/>
            <a:ext cx="623608" cy="215979"/>
          </a:xfrm>
          <a:prstGeom prst="rect">
            <a:avLst/>
          </a:prstGeom>
        </p:spPr>
        <p:txBody>
          <a:bodyPr vert="horz" lIns="0" tIns="0" rIns="0" bIns="0" anchor="b"/>
          <a:lstStyle>
            <a:lvl1pPr algn="r" eaLnBrk="1" latinLnBrk="0" hangingPunct="1">
              <a:defRPr kumimoji="0" sz="800" b="1">
                <a:solidFill>
                  <a:schemeClr val="accent2"/>
                </a:solidFill>
              </a:defRPr>
            </a:lvl1pPr>
          </a:lstStyle>
          <a:p>
            <a:fld id="{173FEA60-B56A-DE49-B4F9-939AB62E9280}" type="slidenum">
              <a:rPr lang="de-DE" smtClean="0"/>
              <a:pPr/>
              <a:t>‹Nr.›</a:t>
            </a:fld>
            <a:endParaRPr lang="de-DE"/>
          </a:p>
        </p:txBody>
      </p:sp>
      <p:sp>
        <p:nvSpPr>
          <p:cNvPr id="16" name="Fußzeilenplatzhalter 4"/>
          <p:cNvSpPr>
            <a:spLocks noGrp="1"/>
          </p:cNvSpPr>
          <p:nvPr>
            <p:ph type="ftr" sz="quarter" idx="3"/>
          </p:nvPr>
        </p:nvSpPr>
        <p:spPr>
          <a:xfrm>
            <a:off x="324001" y="6614732"/>
            <a:ext cx="9247793" cy="166777"/>
          </a:xfrm>
          <a:prstGeom prst="rect">
            <a:avLst/>
          </a:prstGeom>
        </p:spPr>
        <p:txBody>
          <a:bodyPr lIns="0" tIns="60972" rIns="121944" bIns="60972" anchor="b" anchorCtr="0"/>
          <a:lstStyle>
            <a:lvl1pPr>
              <a:defRPr sz="800">
                <a:solidFill>
                  <a:schemeClr val="accent2"/>
                </a:solidFill>
              </a:defRPr>
            </a:lvl1pPr>
          </a:lstStyle>
          <a:p>
            <a:endParaRPr lang="de-DE"/>
          </a:p>
        </p:txBody>
      </p:sp>
      <p:pic>
        <p:nvPicPr>
          <p:cNvPr id="10" name="Bild 20" descr="DRX_LO1407_RGB_RZ.eps"/>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10573588" y="324000"/>
            <a:ext cx="1296000" cy="550657"/>
          </a:xfrm>
          <a:prstGeom prst="rect">
            <a:avLst/>
          </a:prstGeom>
        </p:spPr>
      </p:pic>
      <p:sp>
        <p:nvSpPr>
          <p:cNvPr id="2" name="MSIPCMContentMarking" descr="{&quot;HashCode&quot;:852612945,&quot;Placement&quot;:&quot;Footer&quot;,&quot;Top&quot;:524.1047,&quot;Left&quot;:0.0,&quot;SlideWidth&quot;:960,&quot;SlideHeight&quot;:540}">
            <a:extLst>
              <a:ext uri="{FF2B5EF4-FFF2-40B4-BE49-F238E27FC236}">
                <a16:creationId xmlns:a16="http://schemas.microsoft.com/office/drawing/2014/main" id="{2C12EA2F-2F7A-4EBA-8049-33D207D0F9A0}"/>
              </a:ext>
            </a:extLst>
          </p:cNvPr>
          <p:cNvSpPr txBox="1"/>
          <p:nvPr userDrawn="1"/>
        </p:nvSpPr>
        <p:spPr>
          <a:xfrm>
            <a:off x="0" y="6656129"/>
            <a:ext cx="3583963" cy="201870"/>
          </a:xfrm>
          <a:prstGeom prst="rect">
            <a:avLst/>
          </a:prstGeom>
          <a:noFill/>
        </p:spPr>
        <p:txBody>
          <a:bodyPr vert="horz" wrap="square" lIns="0" tIns="0" rIns="0" bIns="0" rtlCol="0" anchor="ctr" anchorCtr="1">
            <a:spAutoFit/>
          </a:bodyPr>
          <a:lstStyle/>
          <a:p>
            <a:pPr algn="l">
              <a:spcBef>
                <a:spcPts val="0"/>
              </a:spcBef>
              <a:spcAft>
                <a:spcPts val="0"/>
              </a:spcAft>
            </a:pPr>
            <a:r>
              <a:rPr lang="en-US" sz="700">
                <a:solidFill>
                  <a:srgbClr val="808080"/>
                </a:solidFill>
                <a:latin typeface="Arial" panose="020B0604020202020204" pitchFamily="34" charset="0"/>
              </a:rPr>
              <a:t>Internal: All rights reserved. Distribution within the company, customer and partners</a:t>
            </a:r>
            <a:endParaRPr lang="de-DE" sz="700" err="1">
              <a:solidFill>
                <a:srgbClr val="808080"/>
              </a:solidFill>
              <a:latin typeface="Arial" panose="020B0604020202020204" pitchFamily="34" charset="0"/>
            </a:endParaRPr>
          </a:p>
        </p:txBody>
      </p:sp>
    </p:spTree>
    <p:extLst>
      <p:ext uri="{BB962C8B-B14F-4D97-AF65-F5344CB8AC3E}">
        <p14:creationId xmlns:p14="http://schemas.microsoft.com/office/powerpoint/2010/main" val="2510125192"/>
      </p:ext>
    </p:extLst>
  </p:cSld>
  <p:clrMap bg1="lt1" tx1="dk1" bg2="lt2" tx2="dk2" accent1="accent1" accent2="accent2" accent3="accent3" accent4="accent4" accent5="accent5" accent6="accent6" hlink="hlink" folHlink="folHlink"/>
  <p:sldLayoutIdLst>
    <p:sldLayoutId id="2147484083" r:id="rId1"/>
    <p:sldLayoutId id="2147484084" r:id="rId2"/>
    <p:sldLayoutId id="2147484085" r:id="rId3"/>
    <p:sldLayoutId id="2147484086" r:id="rId4"/>
    <p:sldLayoutId id="2147484087" r:id="rId5"/>
    <p:sldLayoutId id="2147484088" r:id="rId6"/>
    <p:sldLayoutId id="2147484089" r:id="rId7"/>
    <p:sldLayoutId id="2147484090" r:id="rId8"/>
    <p:sldLayoutId id="2147484091" r:id="rId9"/>
    <p:sldLayoutId id="2147484092" r:id="rId10"/>
    <p:sldLayoutId id="2147484093" r:id="rId11"/>
    <p:sldLayoutId id="2147484094" r:id="rId12"/>
    <p:sldLayoutId id="2147484095" r:id="rId13"/>
    <p:sldLayoutId id="2147484096" r:id="rId14"/>
    <p:sldLayoutId id="2147484097" r:id="rId15"/>
    <p:sldLayoutId id="2147484098" r:id="rId16"/>
    <p:sldLayoutId id="2147484099" r:id="rId17"/>
    <p:sldLayoutId id="2147484100" r:id="rId18"/>
    <p:sldLayoutId id="2147484101" r:id="rId19"/>
    <p:sldLayoutId id="2147484102" r:id="rId20"/>
    <p:sldLayoutId id="2147484103" r:id="rId21"/>
    <p:sldLayoutId id="2147484104" r:id="rId22"/>
    <p:sldLayoutId id="2147484105" r:id="rId23"/>
    <p:sldLayoutId id="2147484106" r:id="rId24"/>
    <p:sldLayoutId id="2147484107" r:id="rId25"/>
    <p:sldLayoutId id="2147484108" r:id="rId26"/>
    <p:sldLayoutId id="2147484109" r:id="rId27"/>
  </p:sldLayoutIdLst>
  <p:hf hdr="0"/>
  <p:txStyles>
    <p:titleStyle>
      <a:lvl1pPr algn="l" rtl="0" eaLnBrk="1" latinLnBrk="0" hangingPunct="1">
        <a:lnSpc>
          <a:spcPct val="100000"/>
        </a:lnSpc>
        <a:spcBef>
          <a:spcPct val="0"/>
        </a:spcBef>
        <a:spcAft>
          <a:spcPts val="800"/>
        </a:spcAft>
        <a:buNone/>
        <a:defRPr kumimoji="0" sz="2699" b="1" kern="1200">
          <a:solidFill>
            <a:schemeClr val="accent1"/>
          </a:solidFill>
          <a:latin typeface="+mj-lt"/>
          <a:ea typeface="+mj-ea"/>
          <a:cs typeface="+mj-cs"/>
        </a:defRPr>
      </a:lvl1pPr>
    </p:titleStyle>
    <p:bodyStyle>
      <a:lvl1pPr marL="0" indent="0" algn="l" rtl="0" eaLnBrk="1" latinLnBrk="0" hangingPunct="1">
        <a:spcBef>
          <a:spcPts val="600"/>
        </a:spcBef>
        <a:buClr>
          <a:schemeClr val="accent1"/>
        </a:buClr>
        <a:buSzPct val="100000"/>
        <a:buFontTx/>
        <a:buNone/>
        <a:tabLst>
          <a:tab pos="234951" algn="l"/>
        </a:tabLst>
        <a:defRPr kumimoji="0" sz="2000" kern="1200">
          <a:solidFill>
            <a:schemeClr val="tx1"/>
          </a:solidFill>
          <a:latin typeface="+mn-lt"/>
          <a:ea typeface="+mn-ea"/>
          <a:cs typeface="+mn-cs"/>
        </a:defRPr>
      </a:lvl1pPr>
      <a:lvl2pPr marL="216000" indent="-216000" algn="l" rtl="0" eaLnBrk="1" latinLnBrk="0" hangingPunct="1">
        <a:spcBef>
          <a:spcPts val="600"/>
        </a:spcBef>
        <a:buClr>
          <a:schemeClr val="accent1"/>
        </a:buClr>
        <a:buSzPct val="100000"/>
        <a:buFont typeface="Arial"/>
        <a:buChar char="•"/>
        <a:tabLst>
          <a:tab pos="234951" algn="l"/>
        </a:tabLst>
        <a:defRPr kumimoji="0" sz="2000" kern="1200">
          <a:solidFill>
            <a:schemeClr val="tx1"/>
          </a:solidFill>
          <a:latin typeface="+mn-lt"/>
          <a:ea typeface="+mn-ea"/>
          <a:cs typeface="+mn-cs"/>
        </a:defRPr>
      </a:lvl2pPr>
      <a:lvl3pPr marL="432000" indent="-216000" algn="l" rtl="0" eaLnBrk="1" latinLnBrk="0" hangingPunct="1">
        <a:spcBef>
          <a:spcPts val="600"/>
        </a:spcBef>
        <a:buClr>
          <a:schemeClr val="accent1"/>
        </a:buClr>
        <a:buSzPct val="100000"/>
        <a:buFont typeface="Arial"/>
        <a:buChar char="•"/>
        <a:tabLst>
          <a:tab pos="234951" algn="l"/>
        </a:tabLst>
        <a:defRPr kumimoji="0" sz="2000" kern="1200">
          <a:solidFill>
            <a:schemeClr val="tx1"/>
          </a:solidFill>
          <a:latin typeface="+mn-lt"/>
          <a:ea typeface="+mn-ea"/>
          <a:cs typeface="+mn-cs"/>
        </a:defRPr>
      </a:lvl3pPr>
      <a:lvl4pPr marL="648000" indent="-216000" algn="l" rtl="0" eaLnBrk="1" latinLnBrk="0" hangingPunct="1">
        <a:spcBef>
          <a:spcPts val="533"/>
        </a:spcBef>
        <a:buClr>
          <a:schemeClr val="accent1"/>
        </a:buClr>
        <a:buSzPct val="100000"/>
        <a:buFont typeface="Arial"/>
        <a:buChar char="•"/>
        <a:tabLst>
          <a:tab pos="234951" algn="l"/>
        </a:tabLst>
        <a:defRPr kumimoji="0" sz="1700" kern="1200">
          <a:solidFill>
            <a:schemeClr val="tx1"/>
          </a:solidFill>
          <a:latin typeface="+mn-lt"/>
          <a:ea typeface="+mn-ea"/>
          <a:cs typeface="+mn-cs"/>
        </a:defRPr>
      </a:lvl4pPr>
      <a:lvl5pPr marL="864000" indent="-216000" algn="l" rtl="0" eaLnBrk="1" latinLnBrk="0" hangingPunct="1">
        <a:spcBef>
          <a:spcPts val="400"/>
        </a:spcBef>
        <a:buClr>
          <a:schemeClr val="accent2"/>
        </a:buClr>
        <a:buSzPct val="100000"/>
        <a:buFont typeface="Arial"/>
        <a:buChar char="•"/>
        <a:tabLst/>
        <a:defRPr kumimoji="0" sz="1700" kern="1200">
          <a:solidFill>
            <a:schemeClr val="accent2"/>
          </a:solidFill>
          <a:latin typeface="+mn-lt"/>
          <a:ea typeface="+mn-ea"/>
          <a:cs typeface="+mn-cs"/>
        </a:defRPr>
      </a:lvl5pPr>
      <a:lvl6pPr marL="2194560" indent="-243840" algn="l" rtl="0" eaLnBrk="1" latinLnBrk="0" hangingPunct="1">
        <a:spcBef>
          <a:spcPts val="400"/>
        </a:spcBef>
        <a:buClr>
          <a:srgbClr val="9FB8CD">
            <a:shade val="75000"/>
          </a:srgbClr>
        </a:buClr>
        <a:buSzPct val="75000"/>
        <a:buFont typeface="Wingdings 3"/>
        <a:buChar char=""/>
        <a:defRPr kumimoji="0" lang="en-US" sz="2100" kern="1200" smtClean="0">
          <a:solidFill>
            <a:schemeClr val="tx1"/>
          </a:solidFill>
          <a:latin typeface="+mn-lt"/>
          <a:ea typeface="+mn-ea"/>
          <a:cs typeface="+mn-cs"/>
        </a:defRPr>
      </a:lvl6pPr>
      <a:lvl7pPr marL="2438400" indent="-243840" algn="l" rtl="0" eaLnBrk="1" latinLnBrk="0" hangingPunct="1">
        <a:spcBef>
          <a:spcPts val="400"/>
        </a:spcBef>
        <a:buClr>
          <a:srgbClr val="727CA3">
            <a:shade val="75000"/>
          </a:srgbClr>
        </a:buClr>
        <a:buSzPct val="75000"/>
        <a:buFont typeface="Wingdings 3"/>
        <a:buChar char=""/>
        <a:defRPr kumimoji="0" lang="en-US" sz="1900" kern="1200" smtClean="0">
          <a:solidFill>
            <a:schemeClr val="tx1"/>
          </a:solidFill>
          <a:latin typeface="+mn-lt"/>
          <a:ea typeface="+mn-ea"/>
          <a:cs typeface="+mn-cs"/>
        </a:defRPr>
      </a:lvl7pPr>
      <a:lvl8pPr marL="2682239" indent="-243840" algn="l" rtl="0" eaLnBrk="1" latinLnBrk="0" hangingPunct="1">
        <a:spcBef>
          <a:spcPts val="400"/>
        </a:spcBef>
        <a:buClr>
          <a:prstClr val="white">
            <a:shade val="50000"/>
          </a:prstClr>
        </a:buClr>
        <a:buSzPct val="75000"/>
        <a:buFont typeface="Wingdings 3"/>
        <a:buChar char=""/>
        <a:defRPr kumimoji="0" lang="en-US" sz="1900" kern="1200" smtClean="0">
          <a:solidFill>
            <a:schemeClr val="tx1"/>
          </a:solidFill>
          <a:latin typeface="+mn-lt"/>
          <a:ea typeface="+mn-ea"/>
          <a:cs typeface="+mn-cs"/>
        </a:defRPr>
      </a:lvl8pPr>
      <a:lvl9pPr marL="2926080" indent="-243840" algn="l" rtl="0" eaLnBrk="1" latinLnBrk="0" hangingPunct="1">
        <a:spcBef>
          <a:spcPts val="400"/>
        </a:spcBef>
        <a:buClr>
          <a:srgbClr val="9FB8CD"/>
        </a:buClr>
        <a:buSzPct val="75000"/>
        <a:buFont typeface="Wingdings 3"/>
        <a:buChar char=""/>
        <a:defRPr kumimoji="0" lang="en-US" sz="1600" kern="1200" smtClean="0">
          <a:solidFill>
            <a:schemeClr val="tx1"/>
          </a:solidFill>
          <a:latin typeface="+mn-lt"/>
          <a:ea typeface="+mn-ea"/>
          <a:cs typeface="+mn-cs"/>
        </a:defRPr>
      </a:lvl9pPr>
    </p:bodyStyle>
    <p:otherStyle>
      <a:lvl1pPr marL="0" indent="0" algn="l" rtl="0" eaLnBrk="1" latinLnBrk="0" hangingPunct="1">
        <a:spcBef>
          <a:spcPts val="600"/>
        </a:spcBef>
        <a:buClr>
          <a:schemeClr val="accent1"/>
        </a:buClr>
        <a:buSzPct val="100000"/>
        <a:buFontTx/>
        <a:buNone/>
        <a:tabLst>
          <a:tab pos="234951" algn="l"/>
        </a:tabLst>
        <a:defRPr kumimoji="0" sz="2000" kern="1200">
          <a:solidFill>
            <a:schemeClr val="tx1"/>
          </a:solidFill>
          <a:latin typeface="+mn-lt"/>
          <a:ea typeface="+mn-ea"/>
          <a:cs typeface="+mn-cs"/>
        </a:defRPr>
      </a:lvl1pPr>
      <a:lvl2pPr marL="216000" indent="-216000" algn="l" rtl="0" eaLnBrk="1" latinLnBrk="0" hangingPunct="1">
        <a:spcBef>
          <a:spcPts val="600"/>
        </a:spcBef>
        <a:buClr>
          <a:schemeClr val="accent1"/>
        </a:buClr>
        <a:buSzPct val="100000"/>
        <a:buFont typeface="Arial"/>
        <a:buChar char="•"/>
        <a:tabLst>
          <a:tab pos="234951" algn="l"/>
        </a:tabLst>
        <a:defRPr kumimoji="0" sz="2000" kern="1200">
          <a:solidFill>
            <a:schemeClr val="tx1"/>
          </a:solidFill>
          <a:latin typeface="+mn-lt"/>
          <a:ea typeface="+mn-ea"/>
          <a:cs typeface="+mn-cs"/>
        </a:defRPr>
      </a:lvl2pPr>
      <a:lvl3pPr marL="432000" indent="-216000" algn="l" rtl="0" eaLnBrk="1" latinLnBrk="0" hangingPunct="1">
        <a:spcBef>
          <a:spcPts val="600"/>
        </a:spcBef>
        <a:buClr>
          <a:schemeClr val="accent1"/>
        </a:buClr>
        <a:buSzPct val="100000"/>
        <a:buFont typeface="Arial"/>
        <a:buChar char="•"/>
        <a:tabLst>
          <a:tab pos="234951" algn="l"/>
        </a:tabLst>
        <a:defRPr kumimoji="0" sz="2000" kern="1200">
          <a:solidFill>
            <a:schemeClr val="tx1"/>
          </a:solidFill>
          <a:latin typeface="+mn-lt"/>
          <a:ea typeface="+mn-ea"/>
          <a:cs typeface="+mn-cs"/>
        </a:defRPr>
      </a:lvl3pPr>
      <a:lvl4pPr marL="648000" indent="-216000" algn="l" rtl="0" eaLnBrk="1" latinLnBrk="0" hangingPunct="1">
        <a:spcBef>
          <a:spcPts val="533"/>
        </a:spcBef>
        <a:buClr>
          <a:schemeClr val="accent1"/>
        </a:buClr>
        <a:buSzPct val="100000"/>
        <a:buFont typeface="Arial"/>
        <a:buChar char="•"/>
        <a:tabLst>
          <a:tab pos="234951" algn="l"/>
        </a:tabLst>
        <a:defRPr kumimoji="0" sz="1700" kern="1200">
          <a:solidFill>
            <a:schemeClr val="tx1"/>
          </a:solidFill>
          <a:latin typeface="+mn-lt"/>
          <a:ea typeface="+mn-ea"/>
          <a:cs typeface="+mn-cs"/>
        </a:defRPr>
      </a:lvl4pPr>
      <a:lvl5pPr marL="864000" indent="-216000" algn="l" rtl="0" eaLnBrk="1" latinLnBrk="0" hangingPunct="1">
        <a:spcBef>
          <a:spcPts val="400"/>
        </a:spcBef>
        <a:buClr>
          <a:schemeClr val="accent2"/>
        </a:buClr>
        <a:buSzPct val="100000"/>
        <a:buFont typeface="Arial"/>
        <a:buChar char="•"/>
        <a:tabLst/>
        <a:defRPr kumimoji="0" sz="1700" kern="1200">
          <a:solidFill>
            <a:schemeClr val="accent2"/>
          </a:solidFill>
          <a:latin typeface="+mn-lt"/>
          <a:ea typeface="+mn-ea"/>
          <a:cs typeface="+mn-cs"/>
        </a:defRPr>
      </a:lvl5pPr>
      <a:lvl6pPr marL="2194560" indent="-243840" algn="l" rtl="0" eaLnBrk="1" latinLnBrk="0" hangingPunct="1">
        <a:spcBef>
          <a:spcPts val="400"/>
        </a:spcBef>
        <a:buClr>
          <a:srgbClr val="9FB8CD">
            <a:shade val="75000"/>
          </a:srgbClr>
        </a:buClr>
        <a:buSzPct val="75000"/>
        <a:buFont typeface="Wingdings 3"/>
        <a:buChar char=""/>
        <a:defRPr kumimoji="0" lang="en-US" sz="2100" kern="1200" smtClean="0">
          <a:solidFill>
            <a:schemeClr val="tx1"/>
          </a:solidFill>
          <a:latin typeface="+mn-lt"/>
          <a:ea typeface="+mn-ea"/>
          <a:cs typeface="+mn-cs"/>
        </a:defRPr>
      </a:lvl6pPr>
      <a:lvl7pPr marL="2438400" indent="-243840" algn="l" rtl="0" eaLnBrk="1" latinLnBrk="0" hangingPunct="1">
        <a:spcBef>
          <a:spcPts val="400"/>
        </a:spcBef>
        <a:buClr>
          <a:srgbClr val="727CA3">
            <a:shade val="75000"/>
          </a:srgbClr>
        </a:buClr>
        <a:buSzPct val="75000"/>
        <a:buFont typeface="Wingdings 3"/>
        <a:buChar char=""/>
        <a:defRPr kumimoji="0" lang="en-US" sz="1900" kern="1200" smtClean="0">
          <a:solidFill>
            <a:schemeClr val="tx1"/>
          </a:solidFill>
          <a:latin typeface="+mn-lt"/>
          <a:ea typeface="+mn-ea"/>
          <a:cs typeface="+mn-cs"/>
        </a:defRPr>
      </a:lvl7pPr>
      <a:lvl8pPr marL="2682239" indent="-243840" algn="l" rtl="0" eaLnBrk="1" latinLnBrk="0" hangingPunct="1">
        <a:spcBef>
          <a:spcPts val="400"/>
        </a:spcBef>
        <a:buClr>
          <a:prstClr val="white">
            <a:shade val="50000"/>
          </a:prstClr>
        </a:buClr>
        <a:buSzPct val="75000"/>
        <a:buFont typeface="Wingdings 3"/>
        <a:buChar char=""/>
        <a:defRPr kumimoji="0" lang="en-US" sz="1900" kern="1200" smtClean="0">
          <a:solidFill>
            <a:schemeClr val="tx1"/>
          </a:solidFill>
          <a:latin typeface="+mn-lt"/>
          <a:ea typeface="+mn-ea"/>
          <a:cs typeface="+mn-cs"/>
        </a:defRPr>
      </a:lvl8pPr>
      <a:lvl9pPr marL="2926080" indent="-243840" algn="l" rtl="0" eaLnBrk="1" latinLnBrk="0" hangingPunct="1">
        <a:spcBef>
          <a:spcPts val="400"/>
        </a:spcBef>
        <a:buClr>
          <a:srgbClr val="9FB8CD"/>
        </a:buClr>
        <a:buSzPct val="75000"/>
        <a:buFont typeface="Wingdings 3"/>
        <a:buChar char=""/>
        <a:defRPr kumimoji="0" lang="en-US" sz="1600" kern="1200" smtClean="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8">
          <p15:clr>
            <a:srgbClr val="F26B43"/>
          </p15:clr>
        </p15:guide>
        <p15:guide id="2" pos="203">
          <p15:clr>
            <a:srgbClr val="F26B43"/>
          </p15:clr>
        </p15:guide>
        <p15:guide id="3" pos="7477">
          <p15:clr>
            <a:srgbClr val="F26B43"/>
          </p15:clr>
        </p15:guide>
        <p15:guide id="4" orient="horz" pos="883">
          <p15:clr>
            <a:srgbClr val="F26B43"/>
          </p15:clr>
        </p15:guide>
        <p15:guide id="5" orient="horz" pos="961">
          <p15:clr>
            <a:srgbClr val="F26B43"/>
          </p15:clr>
        </p15:guide>
        <p15:guide id="6" orient="horz" pos="3974">
          <p15:clr>
            <a:srgbClr val="F26B43"/>
          </p15:clr>
        </p15:guide>
        <p15:guide id="7" orient="horz" pos="2636">
          <p15:clr>
            <a:srgbClr val="F26B43"/>
          </p15:clr>
        </p15:guide>
        <p15:guide id="8" pos="4748">
          <p15:clr>
            <a:srgbClr val="F26B43"/>
          </p15:clr>
        </p15:guide>
        <p15:guide id="9" pos="293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1.xml"/><Relationship Id="rId1" Type="http://schemas.openxmlformats.org/officeDocument/2006/relationships/vmlDrawing" Target="../drawings/vmlDrawing19.vml"/><Relationship Id="rId5" Type="http://schemas.openxmlformats.org/officeDocument/2006/relationships/image" Target="../media/image2.emf"/><Relationship Id="rId4" Type="http://schemas.openxmlformats.org/officeDocument/2006/relationships/oleObject" Target="../embeddings/oleObject19.bin"/></Relationships>
</file>

<file path=ppt/slides/_rels/slide10.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86.xml"/></Relationships>
</file>

<file path=ppt/slides/_rels/slide11.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86.xml"/></Relationships>
</file>

<file path=ppt/slides/_rels/slide12.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86.xml"/></Relationships>
</file>

<file path=ppt/slides/_rels/slide13.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86.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68.xml"/><Relationship Id="rId2" Type="http://schemas.openxmlformats.org/officeDocument/2006/relationships/tags" Target="../tags/tag59.xml"/><Relationship Id="rId1" Type="http://schemas.openxmlformats.org/officeDocument/2006/relationships/vmlDrawing" Target="../drawings/vmlDrawing26.vml"/><Relationship Id="rId5" Type="http://schemas.openxmlformats.org/officeDocument/2006/relationships/image" Target="../media/image2.emf"/><Relationship Id="rId4" Type="http://schemas.openxmlformats.org/officeDocument/2006/relationships/oleObject" Target="../embeddings/oleObject26.bin"/></Relationships>
</file>

<file path=ppt/slides/_rels/slide15.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3.xml"/><Relationship Id="rId1" Type="http://schemas.openxmlformats.org/officeDocument/2006/relationships/slideLayout" Target="../slideLayouts/slideLayout58.xml"/></Relationships>
</file>

<file path=ppt/slides/_rels/slide16.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58.xml"/></Relationships>
</file>

<file path=ppt/slides/_rels/slide17.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58.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68.xml"/><Relationship Id="rId2" Type="http://schemas.openxmlformats.org/officeDocument/2006/relationships/tags" Target="../tags/tag60.xml"/><Relationship Id="rId1" Type="http://schemas.openxmlformats.org/officeDocument/2006/relationships/vmlDrawing" Target="../drawings/vmlDrawing27.vml"/><Relationship Id="rId6" Type="http://schemas.openxmlformats.org/officeDocument/2006/relationships/image" Target="../media/image33.png"/><Relationship Id="rId5" Type="http://schemas.openxmlformats.org/officeDocument/2006/relationships/image" Target="../media/image2.emf"/><Relationship Id="rId4" Type="http://schemas.openxmlformats.org/officeDocument/2006/relationships/oleObject" Target="../embeddings/oleObject27.bin"/></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05.xml"/><Relationship Id="rId2" Type="http://schemas.openxmlformats.org/officeDocument/2006/relationships/tags" Target="../tags/tag61.xml"/><Relationship Id="rId1" Type="http://schemas.openxmlformats.org/officeDocument/2006/relationships/vmlDrawing" Target="../drawings/vmlDrawing28.vml"/><Relationship Id="rId5" Type="http://schemas.openxmlformats.org/officeDocument/2006/relationships/image" Target="../media/image2.emf"/><Relationship Id="rId4" Type="http://schemas.openxmlformats.org/officeDocument/2006/relationships/oleObject" Target="../embeddings/oleObject28.bin"/></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66.xml"/><Relationship Id="rId2" Type="http://schemas.openxmlformats.org/officeDocument/2006/relationships/tags" Target="../tags/tag62.xml"/><Relationship Id="rId1" Type="http://schemas.openxmlformats.org/officeDocument/2006/relationships/vmlDrawing" Target="../drawings/vmlDrawing29.vml"/><Relationship Id="rId5" Type="http://schemas.openxmlformats.org/officeDocument/2006/relationships/image" Target="../media/image2.emf"/><Relationship Id="rId4" Type="http://schemas.openxmlformats.org/officeDocument/2006/relationships/oleObject" Target="../embeddings/oleObject29.bin"/></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66.xml"/><Relationship Id="rId7" Type="http://schemas.openxmlformats.org/officeDocument/2006/relationships/image" Target="../media/image43.png"/><Relationship Id="rId2" Type="http://schemas.openxmlformats.org/officeDocument/2006/relationships/tags" Target="../tags/tag63.xml"/><Relationship Id="rId1" Type="http://schemas.openxmlformats.org/officeDocument/2006/relationships/vmlDrawing" Target="../drawings/vmlDrawing30.vml"/><Relationship Id="rId6" Type="http://schemas.openxmlformats.org/officeDocument/2006/relationships/image" Target="../media/image2.emf"/><Relationship Id="rId5" Type="http://schemas.openxmlformats.org/officeDocument/2006/relationships/oleObject" Target="../embeddings/oleObject30.bin"/><Relationship Id="rId4" Type="http://schemas.openxmlformats.org/officeDocument/2006/relationships/notesSlide" Target="../notesSlides/notesSlide4.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328.xml"/><Relationship Id="rId2" Type="http://schemas.openxmlformats.org/officeDocument/2006/relationships/tags" Target="../tags/tag64.xml"/><Relationship Id="rId1" Type="http://schemas.openxmlformats.org/officeDocument/2006/relationships/vmlDrawing" Target="../drawings/vmlDrawing31.vml"/><Relationship Id="rId6" Type="http://schemas.openxmlformats.org/officeDocument/2006/relationships/image" Target="../media/image44.png"/><Relationship Id="rId5" Type="http://schemas.openxmlformats.org/officeDocument/2006/relationships/image" Target="../media/image2.emf"/><Relationship Id="rId4" Type="http://schemas.openxmlformats.org/officeDocument/2006/relationships/oleObject" Target="../embeddings/oleObject31.bin"/></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66.xml"/><Relationship Id="rId2" Type="http://schemas.openxmlformats.org/officeDocument/2006/relationships/tags" Target="../tags/tag65.xml"/><Relationship Id="rId1" Type="http://schemas.openxmlformats.org/officeDocument/2006/relationships/vmlDrawing" Target="../drawings/vmlDrawing32.vml"/><Relationship Id="rId5" Type="http://schemas.openxmlformats.org/officeDocument/2006/relationships/image" Target="../media/image2.emf"/><Relationship Id="rId4" Type="http://schemas.openxmlformats.org/officeDocument/2006/relationships/oleObject" Target="../embeddings/oleObject32.bin"/></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66.xml"/><Relationship Id="rId2" Type="http://schemas.openxmlformats.org/officeDocument/2006/relationships/tags" Target="../tags/tag66.xml"/><Relationship Id="rId1" Type="http://schemas.openxmlformats.org/officeDocument/2006/relationships/vmlDrawing" Target="../drawings/vmlDrawing33.vml"/><Relationship Id="rId5" Type="http://schemas.openxmlformats.org/officeDocument/2006/relationships/image" Target="../media/image2.emf"/><Relationship Id="rId4" Type="http://schemas.openxmlformats.org/officeDocument/2006/relationships/oleObject" Target="../embeddings/oleObject33.bin"/></Relationships>
</file>

<file path=ppt/slides/_rels/slide25.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58.xml"/></Relationships>
</file>

<file path=ppt/slides/_rels/slide2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8.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58.xml"/><Relationship Id="rId2" Type="http://schemas.openxmlformats.org/officeDocument/2006/relationships/tags" Target="../tags/tag67.xml"/><Relationship Id="rId1" Type="http://schemas.openxmlformats.org/officeDocument/2006/relationships/vmlDrawing" Target="../drawings/vmlDrawing34.vml"/><Relationship Id="rId5" Type="http://schemas.openxmlformats.org/officeDocument/2006/relationships/image" Target="../media/image2.emf"/><Relationship Id="rId4" Type="http://schemas.openxmlformats.org/officeDocument/2006/relationships/oleObject" Target="../embeddings/oleObject34.bin"/></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05.xml"/><Relationship Id="rId2" Type="http://schemas.openxmlformats.org/officeDocument/2006/relationships/tags" Target="../tags/tag68.xml"/><Relationship Id="rId1" Type="http://schemas.openxmlformats.org/officeDocument/2006/relationships/vmlDrawing" Target="../drawings/vmlDrawing35.vml"/><Relationship Id="rId5" Type="http://schemas.openxmlformats.org/officeDocument/2006/relationships/image" Target="../media/image2.emf"/><Relationship Id="rId4" Type="http://schemas.openxmlformats.org/officeDocument/2006/relationships/oleObject" Target="../embeddings/oleObject35.bin"/></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332.xml"/><Relationship Id="rId2" Type="http://schemas.openxmlformats.org/officeDocument/2006/relationships/tags" Target="../tags/tag69.xml"/><Relationship Id="rId1" Type="http://schemas.openxmlformats.org/officeDocument/2006/relationships/vmlDrawing" Target="../drawings/vmlDrawing36.vml"/><Relationship Id="rId6" Type="http://schemas.openxmlformats.org/officeDocument/2006/relationships/image" Target="../media/image47.png"/><Relationship Id="rId5" Type="http://schemas.openxmlformats.org/officeDocument/2006/relationships/image" Target="../media/image2.emf"/><Relationship Id="rId4" Type="http://schemas.openxmlformats.org/officeDocument/2006/relationships/oleObject" Target="../embeddings/oleObject36.bin"/></Relationships>
</file>

<file path=ppt/slides/_rels/slide3.xml.rels><?xml version="1.0" encoding="UTF-8" standalone="yes"?>
<Relationships xmlns="http://schemas.openxmlformats.org/package/2006/relationships"><Relationship Id="rId8" Type="http://schemas.openxmlformats.org/officeDocument/2006/relationships/tags" Target="../tags/tag49.xml"/><Relationship Id="rId3" Type="http://schemas.openxmlformats.org/officeDocument/2006/relationships/tags" Target="../tags/tag44.xml"/><Relationship Id="rId7" Type="http://schemas.openxmlformats.org/officeDocument/2006/relationships/tags" Target="../tags/tag48.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tags" Target="../tags/tag47.xml"/><Relationship Id="rId11" Type="http://schemas.openxmlformats.org/officeDocument/2006/relationships/notesSlide" Target="../notesSlides/notesSlide1.xml"/><Relationship Id="rId5" Type="http://schemas.openxmlformats.org/officeDocument/2006/relationships/tags" Target="../tags/tag46.xml"/><Relationship Id="rId10" Type="http://schemas.openxmlformats.org/officeDocument/2006/relationships/slideLayout" Target="../slideLayouts/slideLayout192.xml"/><Relationship Id="rId4" Type="http://schemas.openxmlformats.org/officeDocument/2006/relationships/tags" Target="../tags/tag45.xml"/><Relationship Id="rId9" Type="http://schemas.openxmlformats.org/officeDocument/2006/relationships/tags" Target="../tags/tag50.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332.xml"/><Relationship Id="rId2" Type="http://schemas.openxmlformats.org/officeDocument/2006/relationships/tags" Target="../tags/tag70.xml"/><Relationship Id="rId1" Type="http://schemas.openxmlformats.org/officeDocument/2006/relationships/vmlDrawing" Target="../drawings/vmlDrawing37.vml"/><Relationship Id="rId6" Type="http://schemas.openxmlformats.org/officeDocument/2006/relationships/image" Target="../media/image48.png"/><Relationship Id="rId5" Type="http://schemas.openxmlformats.org/officeDocument/2006/relationships/image" Target="../media/image2.emf"/><Relationship Id="rId4" Type="http://schemas.openxmlformats.org/officeDocument/2006/relationships/oleObject" Target="../embeddings/oleObject37.bin"/></Relationships>
</file>

<file path=ppt/slides/_rels/slide31.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slideLayout" Target="../slideLayouts/slideLayout332.xml"/><Relationship Id="rId7" Type="http://schemas.openxmlformats.org/officeDocument/2006/relationships/image" Target="../media/image50.png"/><Relationship Id="rId2" Type="http://schemas.openxmlformats.org/officeDocument/2006/relationships/tags" Target="../tags/tag71.xml"/><Relationship Id="rId1" Type="http://schemas.openxmlformats.org/officeDocument/2006/relationships/vmlDrawing" Target="../drawings/vmlDrawing38.vml"/><Relationship Id="rId6" Type="http://schemas.openxmlformats.org/officeDocument/2006/relationships/image" Target="../media/image49.png"/><Relationship Id="rId5" Type="http://schemas.openxmlformats.org/officeDocument/2006/relationships/image" Target="../media/image2.emf"/><Relationship Id="rId4" Type="http://schemas.openxmlformats.org/officeDocument/2006/relationships/oleObject" Target="../embeddings/oleObject38.bin"/></Relationships>
</file>

<file path=ppt/slides/_rels/slide32.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33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332.xml"/><Relationship Id="rId2" Type="http://schemas.openxmlformats.org/officeDocument/2006/relationships/tags" Target="../tags/tag72.xml"/><Relationship Id="rId1" Type="http://schemas.openxmlformats.org/officeDocument/2006/relationships/vmlDrawing" Target="../drawings/vmlDrawing39.vml"/><Relationship Id="rId6" Type="http://schemas.openxmlformats.org/officeDocument/2006/relationships/image" Target="../media/image49.png"/><Relationship Id="rId5" Type="http://schemas.openxmlformats.org/officeDocument/2006/relationships/image" Target="../media/image2.emf"/><Relationship Id="rId4" Type="http://schemas.openxmlformats.org/officeDocument/2006/relationships/oleObject" Target="../embeddings/oleObject39.bin"/></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59.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367.xml"/><Relationship Id="rId2" Type="http://schemas.openxmlformats.org/officeDocument/2006/relationships/tags" Target="../tags/tag73.xml"/><Relationship Id="rId1" Type="http://schemas.openxmlformats.org/officeDocument/2006/relationships/vmlDrawing" Target="../drawings/vmlDrawing40.vml"/><Relationship Id="rId6" Type="http://schemas.openxmlformats.org/officeDocument/2006/relationships/image" Target="../media/image52.png"/><Relationship Id="rId5" Type="http://schemas.openxmlformats.org/officeDocument/2006/relationships/image" Target="../media/image2.emf"/><Relationship Id="rId4" Type="http://schemas.openxmlformats.org/officeDocument/2006/relationships/oleObject" Target="../embeddings/oleObject40.bin"/></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6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67.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367.xml"/><Relationship Id="rId2" Type="http://schemas.openxmlformats.org/officeDocument/2006/relationships/tags" Target="../tags/tag74.xml"/><Relationship Id="rId1" Type="http://schemas.openxmlformats.org/officeDocument/2006/relationships/vmlDrawing" Target="../drawings/vmlDrawing41.vml"/><Relationship Id="rId5" Type="http://schemas.openxmlformats.org/officeDocument/2006/relationships/image" Target="../media/image2.emf"/><Relationship Id="rId4" Type="http://schemas.openxmlformats.org/officeDocument/2006/relationships/oleObject" Target="../embeddings/oleObject41.bin"/></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67.xml"/></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Layout" Target="../slideLayouts/slideLayout296.xml"/><Relationship Id="rId7" Type="http://schemas.openxmlformats.org/officeDocument/2006/relationships/image" Target="../media/image21.png"/><Relationship Id="rId2" Type="http://schemas.openxmlformats.org/officeDocument/2006/relationships/tags" Target="../tags/tag51.xml"/><Relationship Id="rId1" Type="http://schemas.openxmlformats.org/officeDocument/2006/relationships/vmlDrawing" Target="../drawings/vmlDrawing20.vml"/><Relationship Id="rId6" Type="http://schemas.openxmlformats.org/officeDocument/2006/relationships/image" Target="../media/image20.png"/><Relationship Id="rId5" Type="http://schemas.openxmlformats.org/officeDocument/2006/relationships/image" Target="../media/image2.emf"/><Relationship Id="rId4" Type="http://schemas.openxmlformats.org/officeDocument/2006/relationships/oleObject" Target="../embeddings/oleObject20.bin"/><Relationship Id="rId9" Type="http://schemas.openxmlformats.org/officeDocument/2006/relationships/image" Target="../media/image2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6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6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67.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342.xml"/><Relationship Id="rId2" Type="http://schemas.openxmlformats.org/officeDocument/2006/relationships/tags" Target="../tags/tag75.xml"/><Relationship Id="rId1" Type="http://schemas.openxmlformats.org/officeDocument/2006/relationships/vmlDrawing" Target="../drawings/vmlDrawing42.vml"/><Relationship Id="rId5" Type="http://schemas.openxmlformats.org/officeDocument/2006/relationships/image" Target="../media/image2.emf"/><Relationship Id="rId4" Type="http://schemas.openxmlformats.org/officeDocument/2006/relationships/oleObject" Target="../embeddings/oleObject42.bin"/></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342.xml"/><Relationship Id="rId2" Type="http://schemas.openxmlformats.org/officeDocument/2006/relationships/tags" Target="../tags/tag76.xml"/><Relationship Id="rId1" Type="http://schemas.openxmlformats.org/officeDocument/2006/relationships/vmlDrawing" Target="../drawings/vmlDrawing43.vml"/><Relationship Id="rId5" Type="http://schemas.openxmlformats.org/officeDocument/2006/relationships/image" Target="../media/image2.emf"/><Relationship Id="rId4" Type="http://schemas.openxmlformats.org/officeDocument/2006/relationships/oleObject" Target="../embeddings/oleObject43.bin"/></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31.xml"/></Relationships>
</file>

<file path=ppt/slides/_rels/slide4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32.xml"/></Relationships>
</file>

<file path=ppt/slides/_rels/slide4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32.xml"/></Relationships>
</file>

<file path=ppt/slides/_rels/slide4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32.xml"/></Relationships>
</file>

<file path=ppt/slides/_rels/slide4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32.xml"/></Relationships>
</file>

<file path=ppt/slides/_rels/slide5.xml.rels><?xml version="1.0" encoding="UTF-8" standalone="yes"?>
<Relationships xmlns="http://schemas.openxmlformats.org/package/2006/relationships"><Relationship Id="rId8" Type="http://schemas.openxmlformats.org/officeDocument/2006/relationships/image" Target="../media/image2.emf"/><Relationship Id="rId13" Type="http://schemas.openxmlformats.org/officeDocument/2006/relationships/image" Target="../media/image28.png"/><Relationship Id="rId3" Type="http://schemas.openxmlformats.org/officeDocument/2006/relationships/tags" Target="../tags/tag53.xml"/><Relationship Id="rId7" Type="http://schemas.openxmlformats.org/officeDocument/2006/relationships/oleObject" Target="../embeddings/oleObject21.bin"/><Relationship Id="rId12" Type="http://schemas.openxmlformats.org/officeDocument/2006/relationships/image" Target="../media/image27.png"/><Relationship Id="rId2" Type="http://schemas.openxmlformats.org/officeDocument/2006/relationships/tags" Target="../tags/tag52.xml"/><Relationship Id="rId1" Type="http://schemas.openxmlformats.org/officeDocument/2006/relationships/vmlDrawing" Target="../drawings/vmlDrawing21.vml"/><Relationship Id="rId6" Type="http://schemas.openxmlformats.org/officeDocument/2006/relationships/notesSlide" Target="../notesSlides/notesSlide2.xml"/><Relationship Id="rId11" Type="http://schemas.openxmlformats.org/officeDocument/2006/relationships/image" Target="../media/image26.png"/><Relationship Id="rId5" Type="http://schemas.openxmlformats.org/officeDocument/2006/relationships/slideLayout" Target="../slideLayouts/slideLayout313.xml"/><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tags" Target="../tags/tag54.xml"/><Relationship Id="rId9" Type="http://schemas.openxmlformats.org/officeDocument/2006/relationships/image" Target="../media/image24.png"/><Relationship Id="rId14" Type="http://schemas.openxmlformats.org/officeDocument/2006/relationships/image" Target="../media/image29.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32.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332.xml"/><Relationship Id="rId2" Type="http://schemas.openxmlformats.org/officeDocument/2006/relationships/tags" Target="../tags/tag77.xml"/><Relationship Id="rId1" Type="http://schemas.openxmlformats.org/officeDocument/2006/relationships/vmlDrawing" Target="../drawings/vmlDrawing44.vml"/><Relationship Id="rId6" Type="http://schemas.openxmlformats.org/officeDocument/2006/relationships/image" Target="../media/image49.png"/><Relationship Id="rId5" Type="http://schemas.openxmlformats.org/officeDocument/2006/relationships/image" Target="../media/image2.emf"/><Relationship Id="rId4" Type="http://schemas.openxmlformats.org/officeDocument/2006/relationships/oleObject" Target="../embeddings/oleObject44.bin"/></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340.xml"/><Relationship Id="rId7" Type="http://schemas.openxmlformats.org/officeDocument/2006/relationships/image" Target="../media/image58.png"/><Relationship Id="rId2" Type="http://schemas.openxmlformats.org/officeDocument/2006/relationships/tags" Target="../tags/tag78.xml"/><Relationship Id="rId1" Type="http://schemas.openxmlformats.org/officeDocument/2006/relationships/vmlDrawing" Target="../drawings/vmlDrawing45.vml"/><Relationship Id="rId6" Type="http://schemas.openxmlformats.org/officeDocument/2006/relationships/image" Target="../media/image57.png"/><Relationship Id="rId5" Type="http://schemas.openxmlformats.org/officeDocument/2006/relationships/image" Target="../media/image2.emf"/><Relationship Id="rId4" Type="http://schemas.openxmlformats.org/officeDocument/2006/relationships/oleObject" Target="../embeddings/oleObject45.bin"/></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154.xml"/><Relationship Id="rId7" Type="http://schemas.openxmlformats.org/officeDocument/2006/relationships/image" Target="../media/image60.png"/><Relationship Id="rId2" Type="http://schemas.openxmlformats.org/officeDocument/2006/relationships/tags" Target="../tags/tag79.xml"/><Relationship Id="rId1" Type="http://schemas.openxmlformats.org/officeDocument/2006/relationships/vmlDrawing" Target="../drawings/vmlDrawing46.vml"/><Relationship Id="rId6" Type="http://schemas.openxmlformats.org/officeDocument/2006/relationships/image" Target="../media/image59.png"/><Relationship Id="rId5" Type="http://schemas.openxmlformats.org/officeDocument/2006/relationships/image" Target="../media/image2.emf"/><Relationship Id="rId4" Type="http://schemas.openxmlformats.org/officeDocument/2006/relationships/oleObject" Target="../embeddings/oleObject46.bin"/></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332.xml"/><Relationship Id="rId2" Type="http://schemas.openxmlformats.org/officeDocument/2006/relationships/tags" Target="../tags/tag80.xml"/><Relationship Id="rId1" Type="http://schemas.openxmlformats.org/officeDocument/2006/relationships/vmlDrawing" Target="../drawings/vmlDrawing47.vml"/><Relationship Id="rId6" Type="http://schemas.openxmlformats.org/officeDocument/2006/relationships/image" Target="../media/image48.png"/><Relationship Id="rId5" Type="http://schemas.openxmlformats.org/officeDocument/2006/relationships/image" Target="../media/image2.emf"/><Relationship Id="rId4" Type="http://schemas.openxmlformats.org/officeDocument/2006/relationships/oleObject" Target="../embeddings/oleObject47.bin"/></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32.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340.xml"/><Relationship Id="rId2" Type="http://schemas.openxmlformats.org/officeDocument/2006/relationships/tags" Target="../tags/tag81.xml"/><Relationship Id="rId1" Type="http://schemas.openxmlformats.org/officeDocument/2006/relationships/vmlDrawing" Target="../drawings/vmlDrawing48.vml"/><Relationship Id="rId6" Type="http://schemas.openxmlformats.org/officeDocument/2006/relationships/image" Target="../media/image61.png"/><Relationship Id="rId5" Type="http://schemas.openxmlformats.org/officeDocument/2006/relationships/image" Target="../media/image2.emf"/><Relationship Id="rId4" Type="http://schemas.openxmlformats.org/officeDocument/2006/relationships/oleObject" Target="../embeddings/oleObject48.bin"/></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340.xml"/><Relationship Id="rId2" Type="http://schemas.openxmlformats.org/officeDocument/2006/relationships/tags" Target="../tags/tag82.xml"/><Relationship Id="rId1" Type="http://schemas.openxmlformats.org/officeDocument/2006/relationships/vmlDrawing" Target="../drawings/vmlDrawing49.vml"/><Relationship Id="rId6" Type="http://schemas.openxmlformats.org/officeDocument/2006/relationships/image" Target="../media/image62.png"/><Relationship Id="rId5" Type="http://schemas.openxmlformats.org/officeDocument/2006/relationships/image" Target="../media/image2.emf"/><Relationship Id="rId4" Type="http://schemas.openxmlformats.org/officeDocument/2006/relationships/oleObject" Target="../embeddings/oleObject49.bin"/></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342.xml"/><Relationship Id="rId2" Type="http://schemas.openxmlformats.org/officeDocument/2006/relationships/tags" Target="../tags/tag83.xml"/><Relationship Id="rId1" Type="http://schemas.openxmlformats.org/officeDocument/2006/relationships/vmlDrawing" Target="../drawings/vmlDrawing50.vml"/><Relationship Id="rId6" Type="http://schemas.openxmlformats.org/officeDocument/2006/relationships/image" Target="../media/image63.png"/><Relationship Id="rId5" Type="http://schemas.openxmlformats.org/officeDocument/2006/relationships/image" Target="../media/image2.emf"/><Relationship Id="rId4" Type="http://schemas.openxmlformats.org/officeDocument/2006/relationships/oleObject" Target="../embeddings/oleObject50.bin"/></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342.xml"/><Relationship Id="rId2" Type="http://schemas.openxmlformats.org/officeDocument/2006/relationships/tags" Target="../tags/tag84.xml"/><Relationship Id="rId1" Type="http://schemas.openxmlformats.org/officeDocument/2006/relationships/vmlDrawing" Target="../drawings/vmlDrawing51.vml"/><Relationship Id="rId6" Type="http://schemas.openxmlformats.org/officeDocument/2006/relationships/image" Target="../media/image64.png"/><Relationship Id="rId5" Type="http://schemas.openxmlformats.org/officeDocument/2006/relationships/image" Target="../media/image2.emf"/><Relationship Id="rId4" Type="http://schemas.openxmlformats.org/officeDocument/2006/relationships/oleObject" Target="../embeddings/oleObject51.bin"/></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86.xml"/><Relationship Id="rId2" Type="http://schemas.openxmlformats.org/officeDocument/2006/relationships/tags" Target="../tags/tag55.xml"/><Relationship Id="rId1" Type="http://schemas.openxmlformats.org/officeDocument/2006/relationships/vmlDrawing" Target="../drawings/vmlDrawing22.vml"/><Relationship Id="rId6" Type="http://schemas.openxmlformats.org/officeDocument/2006/relationships/image" Target="../media/image31.png"/><Relationship Id="rId5" Type="http://schemas.openxmlformats.org/officeDocument/2006/relationships/image" Target="../media/image2.emf"/><Relationship Id="rId4" Type="http://schemas.openxmlformats.org/officeDocument/2006/relationships/oleObject" Target="../embeddings/oleObject22.bin"/></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86.xml"/><Relationship Id="rId7" Type="http://schemas.openxmlformats.org/officeDocument/2006/relationships/image" Target="../media/image32.png"/><Relationship Id="rId2" Type="http://schemas.openxmlformats.org/officeDocument/2006/relationships/tags" Target="../tags/tag56.xml"/><Relationship Id="rId1" Type="http://schemas.openxmlformats.org/officeDocument/2006/relationships/vmlDrawing" Target="../drawings/vmlDrawing23.vml"/><Relationship Id="rId6" Type="http://schemas.openxmlformats.org/officeDocument/2006/relationships/image" Target="../media/image31.png"/><Relationship Id="rId5" Type="http://schemas.openxmlformats.org/officeDocument/2006/relationships/image" Target="../media/image2.emf"/><Relationship Id="rId4" Type="http://schemas.openxmlformats.org/officeDocument/2006/relationships/oleObject" Target="../embeddings/oleObject23.bin"/></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86.xml"/><Relationship Id="rId2" Type="http://schemas.openxmlformats.org/officeDocument/2006/relationships/tags" Target="../tags/tag57.xml"/><Relationship Id="rId1" Type="http://schemas.openxmlformats.org/officeDocument/2006/relationships/vmlDrawing" Target="../drawings/vmlDrawing24.vml"/><Relationship Id="rId6" Type="http://schemas.openxmlformats.org/officeDocument/2006/relationships/image" Target="../media/image33.png"/><Relationship Id="rId5" Type="http://schemas.openxmlformats.org/officeDocument/2006/relationships/image" Target="../media/image2.emf"/><Relationship Id="rId4" Type="http://schemas.openxmlformats.org/officeDocument/2006/relationships/oleObject" Target="../embeddings/oleObject24.bin"/></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86.xml"/><Relationship Id="rId7" Type="http://schemas.openxmlformats.org/officeDocument/2006/relationships/image" Target="../media/image35.png"/><Relationship Id="rId2" Type="http://schemas.openxmlformats.org/officeDocument/2006/relationships/tags" Target="../tags/tag58.xml"/><Relationship Id="rId1" Type="http://schemas.openxmlformats.org/officeDocument/2006/relationships/vmlDrawing" Target="../drawings/vmlDrawing25.vml"/><Relationship Id="rId6" Type="http://schemas.openxmlformats.org/officeDocument/2006/relationships/image" Target="../media/image34.png"/><Relationship Id="rId5" Type="http://schemas.openxmlformats.org/officeDocument/2006/relationships/image" Target="../media/image2.emf"/><Relationship Id="rId4" Type="http://schemas.openxmlformats.org/officeDocument/2006/relationships/oleObject" Target="../embeddings/oleObject2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89CF4BDC-74D9-4DED-882B-025D4B5A9A83}"/>
              </a:ext>
            </a:extLst>
          </p:cNvPr>
          <p:cNvGraphicFramePr>
            <a:graphicFrameLocks noChangeAspect="1"/>
          </p:cNvGraphicFramePr>
          <p:nvPr>
            <p:custDataLst>
              <p:tags r:id="rId2"/>
            </p:custDataLst>
            <p:extLst>
              <p:ext uri="{D42A27DB-BD31-4B8C-83A1-F6EECF244321}">
                <p14:modId xmlns:p14="http://schemas.microsoft.com/office/powerpoint/2010/main" val="15199402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700" name="think-cell Folie" r:id="rId4" imgW="354" imgH="354" progId="TCLayout.ActiveDocument.1">
                  <p:embed/>
                </p:oleObj>
              </mc:Choice>
              <mc:Fallback>
                <p:oleObj name="think-cell Folie" r:id="rId4" imgW="354" imgH="354" progId="TCLayout.ActiveDocument.1">
                  <p:embed/>
                  <p:pic>
                    <p:nvPicPr>
                      <p:cNvPr id="3" name="Objekt 2" hidden="1">
                        <a:extLst>
                          <a:ext uri="{FF2B5EF4-FFF2-40B4-BE49-F238E27FC236}">
                            <a16:creationId xmlns:a16="http://schemas.microsoft.com/office/drawing/2014/main" id="{89CF4BDC-74D9-4DED-882B-025D4B5A9A8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Title 12">
            <a:extLst>
              <a:ext uri="{FF2B5EF4-FFF2-40B4-BE49-F238E27FC236}">
                <a16:creationId xmlns:a16="http://schemas.microsoft.com/office/drawing/2014/main" id="{EF217234-B50A-4403-BCEA-522C3E5090B8}"/>
              </a:ext>
            </a:extLst>
          </p:cNvPr>
          <p:cNvSpPr>
            <a:spLocks noGrp="1"/>
          </p:cNvSpPr>
          <p:nvPr>
            <p:ph type="ctrTitle"/>
          </p:nvPr>
        </p:nvSpPr>
        <p:spPr>
          <a:xfrm>
            <a:off x="240060" y="4780547"/>
            <a:ext cx="11715050" cy="1345194"/>
          </a:xfrm>
        </p:spPr>
        <p:txBody>
          <a:bodyPr vert="horz"/>
          <a:lstStyle/>
          <a:p>
            <a:r>
              <a:rPr lang="en-US" sz="3200"/>
              <a:t>Concept result and deviation control synapsis </a:t>
            </a:r>
            <a:r>
              <a:rPr lang="en-US" sz="3200" b="0" i="1"/>
              <a:t>- DRAFT</a:t>
            </a:r>
            <a:endParaRPr lang="en-GB" sz="3200"/>
          </a:p>
        </p:txBody>
      </p:sp>
      <p:sp>
        <p:nvSpPr>
          <p:cNvPr id="14" name="Subtitle 13">
            <a:extLst>
              <a:ext uri="{FF2B5EF4-FFF2-40B4-BE49-F238E27FC236}">
                <a16:creationId xmlns:a16="http://schemas.microsoft.com/office/drawing/2014/main" id="{9DB514BD-0DC8-41BF-9226-72D48C8C15E2}"/>
              </a:ext>
            </a:extLst>
          </p:cNvPr>
          <p:cNvSpPr>
            <a:spLocks noGrp="1"/>
          </p:cNvSpPr>
          <p:nvPr>
            <p:ph type="subTitle" idx="1"/>
          </p:nvPr>
        </p:nvSpPr>
        <p:spPr>
          <a:xfrm>
            <a:off x="494228" y="5465685"/>
            <a:ext cx="11236559" cy="660055"/>
          </a:xfrm>
        </p:spPr>
        <p:txBody>
          <a:bodyPr/>
          <a:lstStyle/>
          <a:p>
            <a:r>
              <a:rPr lang="en-US"/>
              <a:t>Result management of legal units and formation of IC transfer prices in the new business model due to the introduction of an integrated flow of quantities and values</a:t>
            </a:r>
            <a:endParaRPr lang="en-GB"/>
          </a:p>
        </p:txBody>
      </p:sp>
    </p:spTree>
    <p:extLst>
      <p:ext uri="{BB962C8B-B14F-4D97-AF65-F5344CB8AC3E}">
        <p14:creationId xmlns:p14="http://schemas.microsoft.com/office/powerpoint/2010/main" val="520600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8C3CF35-FF09-4845-90A3-FE51E50591C6}"/>
              </a:ext>
            </a:extLst>
          </p:cNvPr>
          <p:cNvSpPr>
            <a:spLocks noGrp="1"/>
          </p:cNvSpPr>
          <p:nvPr>
            <p:ph type="title"/>
          </p:nvPr>
        </p:nvSpPr>
        <p:spPr/>
        <p:txBody>
          <a:bodyPr/>
          <a:lstStyle/>
          <a:p>
            <a:r>
              <a:rPr lang="en-GB"/>
              <a:t>Standard Hierarchy I – General Area</a:t>
            </a:r>
          </a:p>
        </p:txBody>
      </p:sp>
      <p:sp>
        <p:nvSpPr>
          <p:cNvPr id="4" name="Date Placeholder 3">
            <a:extLst>
              <a:ext uri="{FF2B5EF4-FFF2-40B4-BE49-F238E27FC236}">
                <a16:creationId xmlns:a16="http://schemas.microsoft.com/office/drawing/2014/main" id="{C2634448-5FC8-47E2-8E9D-C0FB3B1E2B6D}"/>
              </a:ext>
            </a:extLst>
          </p:cNvPr>
          <p:cNvSpPr>
            <a:spLocks noGrp="1"/>
          </p:cNvSpPr>
          <p:nvPr>
            <p:ph type="dt" sz="half" idx="11"/>
          </p:nvPr>
        </p:nvSpPr>
        <p:spPr>
          <a:xfrm>
            <a:off x="158631" y="6502357"/>
            <a:ext cx="6866993" cy="107722"/>
          </a:xfrm>
        </p:spPr>
        <p:txBody>
          <a:bodyPr/>
          <a:lstStyle/>
          <a:p>
            <a:r>
              <a:rPr lang="de-DE"/>
              <a:t>07.10.2022 | Workshop DAR | Mackuth, Buchner, Hasslbauer, Schmideder</a:t>
            </a:r>
            <a:endParaRPr lang="en-GB"/>
          </a:p>
        </p:txBody>
      </p:sp>
      <p:sp>
        <p:nvSpPr>
          <p:cNvPr id="5" name="Slide Number Placeholder 4">
            <a:extLst>
              <a:ext uri="{FF2B5EF4-FFF2-40B4-BE49-F238E27FC236}">
                <a16:creationId xmlns:a16="http://schemas.microsoft.com/office/drawing/2014/main" id="{38491248-F34C-45DF-8246-C3334B30005C}"/>
              </a:ext>
            </a:extLst>
          </p:cNvPr>
          <p:cNvSpPr>
            <a:spLocks noGrp="1"/>
          </p:cNvSpPr>
          <p:nvPr>
            <p:ph type="sldNum" sz="quarter" idx="13"/>
          </p:nvPr>
        </p:nvSpPr>
        <p:spPr>
          <a:xfrm>
            <a:off x="11245980" y="6602528"/>
            <a:ext cx="623608" cy="107722"/>
          </a:xfrm>
        </p:spPr>
        <p:txBody>
          <a:bodyPr/>
          <a:lstStyle/>
          <a:p>
            <a:fld id="{173FEA60-B56A-DE49-B4F9-939AB62E9280}" type="slidenum">
              <a:rPr lang="en-GB" smtClean="0"/>
              <a:pPr/>
              <a:t>10</a:t>
            </a:fld>
            <a:endParaRPr lang="en-GB"/>
          </a:p>
        </p:txBody>
      </p:sp>
      <p:pic>
        <p:nvPicPr>
          <p:cNvPr id="11" name="Picture 10">
            <a:extLst>
              <a:ext uri="{FF2B5EF4-FFF2-40B4-BE49-F238E27FC236}">
                <a16:creationId xmlns:a16="http://schemas.microsoft.com/office/drawing/2014/main" id="{7A38D81E-A814-415D-841F-ECFD2A6A19E8}"/>
              </a:ext>
            </a:extLst>
          </p:cNvPr>
          <p:cNvPicPr>
            <a:picLocks noChangeAspect="1"/>
          </p:cNvPicPr>
          <p:nvPr/>
        </p:nvPicPr>
        <p:blipFill>
          <a:blip r:embed="rId2"/>
          <a:stretch>
            <a:fillRect/>
          </a:stretch>
        </p:blipFill>
        <p:spPr>
          <a:xfrm>
            <a:off x="1073808" y="1264969"/>
            <a:ext cx="6866993" cy="3361465"/>
          </a:xfrm>
          <a:prstGeom prst="rect">
            <a:avLst/>
          </a:prstGeom>
        </p:spPr>
      </p:pic>
    </p:spTree>
    <p:extLst>
      <p:ext uri="{BB962C8B-B14F-4D97-AF65-F5344CB8AC3E}">
        <p14:creationId xmlns:p14="http://schemas.microsoft.com/office/powerpoint/2010/main" val="3259802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8C3CF35-FF09-4845-90A3-FE51E50591C6}"/>
              </a:ext>
            </a:extLst>
          </p:cNvPr>
          <p:cNvSpPr>
            <a:spLocks noGrp="1"/>
          </p:cNvSpPr>
          <p:nvPr>
            <p:ph type="title"/>
          </p:nvPr>
        </p:nvSpPr>
        <p:spPr/>
        <p:txBody>
          <a:bodyPr/>
          <a:lstStyle/>
          <a:p>
            <a:r>
              <a:rPr lang="en-GB"/>
              <a:t>Standard Hierarchy II – Product Costs</a:t>
            </a:r>
          </a:p>
        </p:txBody>
      </p:sp>
      <p:sp>
        <p:nvSpPr>
          <p:cNvPr id="4" name="Date Placeholder 3">
            <a:extLst>
              <a:ext uri="{FF2B5EF4-FFF2-40B4-BE49-F238E27FC236}">
                <a16:creationId xmlns:a16="http://schemas.microsoft.com/office/drawing/2014/main" id="{C2634448-5FC8-47E2-8E9D-C0FB3B1E2B6D}"/>
              </a:ext>
            </a:extLst>
          </p:cNvPr>
          <p:cNvSpPr>
            <a:spLocks noGrp="1"/>
          </p:cNvSpPr>
          <p:nvPr>
            <p:ph type="dt" sz="half" idx="11"/>
          </p:nvPr>
        </p:nvSpPr>
        <p:spPr>
          <a:xfrm>
            <a:off x="158631" y="6502357"/>
            <a:ext cx="6866993" cy="107722"/>
          </a:xfrm>
        </p:spPr>
        <p:txBody>
          <a:bodyPr/>
          <a:lstStyle/>
          <a:p>
            <a:r>
              <a:rPr lang="de-DE"/>
              <a:t>07.10.2022 | Workshop DAR | Mackuth, Buchner, Hasslbauer, Schmideder</a:t>
            </a:r>
            <a:endParaRPr lang="en-GB"/>
          </a:p>
        </p:txBody>
      </p:sp>
      <p:sp>
        <p:nvSpPr>
          <p:cNvPr id="5" name="Slide Number Placeholder 4">
            <a:extLst>
              <a:ext uri="{FF2B5EF4-FFF2-40B4-BE49-F238E27FC236}">
                <a16:creationId xmlns:a16="http://schemas.microsoft.com/office/drawing/2014/main" id="{38491248-F34C-45DF-8246-C3334B30005C}"/>
              </a:ext>
            </a:extLst>
          </p:cNvPr>
          <p:cNvSpPr>
            <a:spLocks noGrp="1"/>
          </p:cNvSpPr>
          <p:nvPr>
            <p:ph type="sldNum" sz="quarter" idx="13"/>
          </p:nvPr>
        </p:nvSpPr>
        <p:spPr>
          <a:xfrm>
            <a:off x="11245980" y="6602528"/>
            <a:ext cx="623608" cy="107722"/>
          </a:xfrm>
        </p:spPr>
        <p:txBody>
          <a:bodyPr/>
          <a:lstStyle/>
          <a:p>
            <a:fld id="{173FEA60-B56A-DE49-B4F9-939AB62E9280}" type="slidenum">
              <a:rPr lang="en-GB" smtClean="0"/>
              <a:pPr/>
              <a:t>11</a:t>
            </a:fld>
            <a:endParaRPr lang="en-GB"/>
          </a:p>
        </p:txBody>
      </p:sp>
      <p:pic>
        <p:nvPicPr>
          <p:cNvPr id="7" name="Picture 6">
            <a:extLst>
              <a:ext uri="{FF2B5EF4-FFF2-40B4-BE49-F238E27FC236}">
                <a16:creationId xmlns:a16="http://schemas.microsoft.com/office/drawing/2014/main" id="{C9D2BAD2-5951-4674-B85C-A0D0B4B71DE0}"/>
              </a:ext>
            </a:extLst>
          </p:cNvPr>
          <p:cNvPicPr>
            <a:picLocks noChangeAspect="1"/>
          </p:cNvPicPr>
          <p:nvPr/>
        </p:nvPicPr>
        <p:blipFill>
          <a:blip r:embed="rId2"/>
          <a:stretch>
            <a:fillRect/>
          </a:stretch>
        </p:blipFill>
        <p:spPr>
          <a:xfrm>
            <a:off x="1052662" y="1312672"/>
            <a:ext cx="10681651" cy="4670117"/>
          </a:xfrm>
          <a:prstGeom prst="rect">
            <a:avLst/>
          </a:prstGeom>
        </p:spPr>
      </p:pic>
    </p:spTree>
    <p:extLst>
      <p:ext uri="{BB962C8B-B14F-4D97-AF65-F5344CB8AC3E}">
        <p14:creationId xmlns:p14="http://schemas.microsoft.com/office/powerpoint/2010/main" val="1737857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8C3CF35-FF09-4845-90A3-FE51E50591C6}"/>
              </a:ext>
            </a:extLst>
          </p:cNvPr>
          <p:cNvSpPr>
            <a:spLocks noGrp="1"/>
          </p:cNvSpPr>
          <p:nvPr>
            <p:ph type="title"/>
          </p:nvPr>
        </p:nvSpPr>
        <p:spPr/>
        <p:txBody>
          <a:bodyPr/>
          <a:lstStyle/>
          <a:p>
            <a:r>
              <a:rPr lang="en-GB"/>
              <a:t>Standard Hierarchy III – General Overhead</a:t>
            </a:r>
          </a:p>
        </p:txBody>
      </p:sp>
      <p:sp>
        <p:nvSpPr>
          <p:cNvPr id="4" name="Date Placeholder 3">
            <a:extLst>
              <a:ext uri="{FF2B5EF4-FFF2-40B4-BE49-F238E27FC236}">
                <a16:creationId xmlns:a16="http://schemas.microsoft.com/office/drawing/2014/main" id="{C2634448-5FC8-47E2-8E9D-C0FB3B1E2B6D}"/>
              </a:ext>
            </a:extLst>
          </p:cNvPr>
          <p:cNvSpPr>
            <a:spLocks noGrp="1"/>
          </p:cNvSpPr>
          <p:nvPr>
            <p:ph type="dt" sz="half" idx="11"/>
          </p:nvPr>
        </p:nvSpPr>
        <p:spPr>
          <a:xfrm>
            <a:off x="158631" y="6502357"/>
            <a:ext cx="6866993" cy="107722"/>
          </a:xfrm>
        </p:spPr>
        <p:txBody>
          <a:bodyPr/>
          <a:lstStyle/>
          <a:p>
            <a:r>
              <a:rPr lang="de-DE"/>
              <a:t>07.10.2022 | Workshop DAR | Mackuth, Buchner, Hasslbauer, Schmideder</a:t>
            </a:r>
            <a:endParaRPr lang="en-GB"/>
          </a:p>
        </p:txBody>
      </p:sp>
      <p:sp>
        <p:nvSpPr>
          <p:cNvPr id="5" name="Slide Number Placeholder 4">
            <a:extLst>
              <a:ext uri="{FF2B5EF4-FFF2-40B4-BE49-F238E27FC236}">
                <a16:creationId xmlns:a16="http://schemas.microsoft.com/office/drawing/2014/main" id="{38491248-F34C-45DF-8246-C3334B30005C}"/>
              </a:ext>
            </a:extLst>
          </p:cNvPr>
          <p:cNvSpPr>
            <a:spLocks noGrp="1"/>
          </p:cNvSpPr>
          <p:nvPr>
            <p:ph type="sldNum" sz="quarter" idx="13"/>
          </p:nvPr>
        </p:nvSpPr>
        <p:spPr>
          <a:xfrm>
            <a:off x="11245980" y="6602528"/>
            <a:ext cx="623608" cy="107722"/>
          </a:xfrm>
        </p:spPr>
        <p:txBody>
          <a:bodyPr/>
          <a:lstStyle/>
          <a:p>
            <a:fld id="{173FEA60-B56A-DE49-B4F9-939AB62E9280}" type="slidenum">
              <a:rPr lang="en-GB" smtClean="0"/>
              <a:pPr/>
              <a:t>12</a:t>
            </a:fld>
            <a:endParaRPr lang="en-GB"/>
          </a:p>
        </p:txBody>
      </p:sp>
      <p:pic>
        <p:nvPicPr>
          <p:cNvPr id="6" name="Picture 5">
            <a:extLst>
              <a:ext uri="{FF2B5EF4-FFF2-40B4-BE49-F238E27FC236}">
                <a16:creationId xmlns:a16="http://schemas.microsoft.com/office/drawing/2014/main" id="{06D6C99F-E6FB-47AC-B01C-C063294A3499}"/>
              </a:ext>
            </a:extLst>
          </p:cNvPr>
          <p:cNvPicPr>
            <a:picLocks noChangeAspect="1"/>
          </p:cNvPicPr>
          <p:nvPr/>
        </p:nvPicPr>
        <p:blipFill>
          <a:blip r:embed="rId2"/>
          <a:stretch>
            <a:fillRect/>
          </a:stretch>
        </p:blipFill>
        <p:spPr>
          <a:xfrm>
            <a:off x="1074610" y="1315338"/>
            <a:ext cx="9217111" cy="2113662"/>
          </a:xfrm>
          <a:prstGeom prst="rect">
            <a:avLst/>
          </a:prstGeom>
        </p:spPr>
      </p:pic>
    </p:spTree>
    <p:extLst>
      <p:ext uri="{BB962C8B-B14F-4D97-AF65-F5344CB8AC3E}">
        <p14:creationId xmlns:p14="http://schemas.microsoft.com/office/powerpoint/2010/main" val="3460760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8C3CF35-FF09-4845-90A3-FE51E50591C6}"/>
              </a:ext>
            </a:extLst>
          </p:cNvPr>
          <p:cNvSpPr>
            <a:spLocks noGrp="1"/>
          </p:cNvSpPr>
          <p:nvPr>
            <p:ph type="title"/>
          </p:nvPr>
        </p:nvSpPr>
        <p:spPr/>
        <p:txBody>
          <a:bodyPr/>
          <a:lstStyle/>
          <a:p>
            <a:r>
              <a:rPr lang="en-GB"/>
              <a:t>PS4 Allocation Concept</a:t>
            </a:r>
          </a:p>
        </p:txBody>
      </p:sp>
      <p:sp>
        <p:nvSpPr>
          <p:cNvPr id="4" name="Date Placeholder 3">
            <a:extLst>
              <a:ext uri="{FF2B5EF4-FFF2-40B4-BE49-F238E27FC236}">
                <a16:creationId xmlns:a16="http://schemas.microsoft.com/office/drawing/2014/main" id="{C2634448-5FC8-47E2-8E9D-C0FB3B1E2B6D}"/>
              </a:ext>
            </a:extLst>
          </p:cNvPr>
          <p:cNvSpPr>
            <a:spLocks noGrp="1"/>
          </p:cNvSpPr>
          <p:nvPr>
            <p:ph type="dt" sz="half" idx="11"/>
          </p:nvPr>
        </p:nvSpPr>
        <p:spPr>
          <a:xfrm>
            <a:off x="158631" y="6502357"/>
            <a:ext cx="6866993" cy="107722"/>
          </a:xfrm>
        </p:spPr>
        <p:txBody>
          <a:bodyPr/>
          <a:lstStyle/>
          <a:p>
            <a:r>
              <a:rPr lang="de-DE"/>
              <a:t>07.10.2022 | Workshop DAR | Mackuth, Buchner, Hasslbauer, Schmideder</a:t>
            </a:r>
            <a:endParaRPr lang="en-GB"/>
          </a:p>
        </p:txBody>
      </p:sp>
      <p:sp>
        <p:nvSpPr>
          <p:cNvPr id="5" name="Slide Number Placeholder 4">
            <a:extLst>
              <a:ext uri="{FF2B5EF4-FFF2-40B4-BE49-F238E27FC236}">
                <a16:creationId xmlns:a16="http://schemas.microsoft.com/office/drawing/2014/main" id="{38491248-F34C-45DF-8246-C3334B30005C}"/>
              </a:ext>
            </a:extLst>
          </p:cNvPr>
          <p:cNvSpPr>
            <a:spLocks noGrp="1"/>
          </p:cNvSpPr>
          <p:nvPr>
            <p:ph type="sldNum" sz="quarter" idx="13"/>
          </p:nvPr>
        </p:nvSpPr>
        <p:spPr>
          <a:xfrm>
            <a:off x="11245980" y="6602528"/>
            <a:ext cx="623608" cy="107722"/>
          </a:xfrm>
        </p:spPr>
        <p:txBody>
          <a:bodyPr/>
          <a:lstStyle/>
          <a:p>
            <a:fld id="{173FEA60-B56A-DE49-B4F9-939AB62E9280}" type="slidenum">
              <a:rPr lang="en-GB" smtClean="0"/>
              <a:pPr/>
              <a:t>13</a:t>
            </a:fld>
            <a:endParaRPr lang="en-GB"/>
          </a:p>
        </p:txBody>
      </p:sp>
      <p:pic>
        <p:nvPicPr>
          <p:cNvPr id="3" name="Picture 2">
            <a:extLst>
              <a:ext uri="{FF2B5EF4-FFF2-40B4-BE49-F238E27FC236}">
                <a16:creationId xmlns:a16="http://schemas.microsoft.com/office/drawing/2014/main" id="{28425484-202C-4C95-AD5D-818C4AB3F49E}"/>
              </a:ext>
            </a:extLst>
          </p:cNvPr>
          <p:cNvPicPr>
            <a:picLocks noChangeAspect="1"/>
          </p:cNvPicPr>
          <p:nvPr/>
        </p:nvPicPr>
        <p:blipFill>
          <a:blip r:embed="rId2"/>
          <a:stretch>
            <a:fillRect/>
          </a:stretch>
        </p:blipFill>
        <p:spPr>
          <a:xfrm>
            <a:off x="1995602" y="749237"/>
            <a:ext cx="7284322" cy="5569163"/>
          </a:xfrm>
          <a:prstGeom prst="rect">
            <a:avLst/>
          </a:prstGeom>
        </p:spPr>
      </p:pic>
    </p:spTree>
    <p:extLst>
      <p:ext uri="{BB962C8B-B14F-4D97-AF65-F5344CB8AC3E}">
        <p14:creationId xmlns:p14="http://schemas.microsoft.com/office/powerpoint/2010/main" val="438465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A01B12CD-A036-478C-81AD-504ED440F1B4}"/>
              </a:ext>
            </a:extLst>
          </p:cNvPr>
          <p:cNvGraphicFramePr>
            <a:graphicFrameLocks noChangeAspect="1"/>
          </p:cNvGraphicFramePr>
          <p:nvPr>
            <p:custDataLst>
              <p:tags r:id="rId2"/>
            </p:custDataLst>
            <p:extLst>
              <p:ext uri="{D42A27DB-BD31-4B8C-83A1-F6EECF244321}">
                <p14:modId xmlns:p14="http://schemas.microsoft.com/office/powerpoint/2010/main" val="15681372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868" name="think-cell Folie" r:id="rId4" imgW="354" imgH="354" progId="TCLayout.ActiveDocument.1">
                  <p:embed/>
                </p:oleObj>
              </mc:Choice>
              <mc:Fallback>
                <p:oleObj name="think-cell Folie" r:id="rId4" imgW="354" imgH="354" progId="TCLayout.ActiveDocument.1">
                  <p:embed/>
                  <p:pic>
                    <p:nvPicPr>
                      <p:cNvPr id="8" name="Objekt 7" hidden="1">
                        <a:extLst>
                          <a:ext uri="{FF2B5EF4-FFF2-40B4-BE49-F238E27FC236}">
                            <a16:creationId xmlns:a16="http://schemas.microsoft.com/office/drawing/2014/main" id="{A01B12CD-A036-478C-81AD-504ED440F1B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4" name="Rechteck 23">
            <a:extLst>
              <a:ext uri="{FF2B5EF4-FFF2-40B4-BE49-F238E27FC236}">
                <a16:creationId xmlns:a16="http://schemas.microsoft.com/office/drawing/2014/main" id="{2F0A5198-8B6A-4EAD-8BA2-3FE38C5EEF75}"/>
              </a:ext>
            </a:extLst>
          </p:cNvPr>
          <p:cNvSpPr/>
          <p:nvPr/>
        </p:nvSpPr>
        <p:spPr>
          <a:xfrm>
            <a:off x="578034" y="4938566"/>
            <a:ext cx="817123" cy="373798"/>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r>
              <a:rPr kumimoji="0" lang="de-DE" sz="1400" b="0" i="0" u="none" strike="noStrike" kern="1200" cap="none" spc="0" normalizeH="0" baseline="0" noProof="0">
                <a:ln>
                  <a:noFill/>
                </a:ln>
                <a:solidFill>
                  <a:prstClr val="white"/>
                </a:solidFill>
                <a:effectLst/>
                <a:uLnTx/>
                <a:uFillTx/>
                <a:latin typeface="Arial"/>
                <a:ea typeface="+mn-ea"/>
                <a:cs typeface="+mn-cs"/>
              </a:rPr>
              <a:t>…</a:t>
            </a:r>
          </a:p>
        </p:txBody>
      </p:sp>
      <p:sp>
        <p:nvSpPr>
          <p:cNvPr id="2" name="Titel 1">
            <a:extLst>
              <a:ext uri="{FF2B5EF4-FFF2-40B4-BE49-F238E27FC236}">
                <a16:creationId xmlns:a16="http://schemas.microsoft.com/office/drawing/2014/main" id="{22DF67DA-F872-48ED-BD59-E3F78C4E217B}"/>
              </a:ext>
            </a:extLst>
          </p:cNvPr>
          <p:cNvSpPr>
            <a:spLocks noGrp="1"/>
          </p:cNvSpPr>
          <p:nvPr>
            <p:ph type="title"/>
          </p:nvPr>
        </p:nvSpPr>
        <p:spPr>
          <a:xfrm>
            <a:off x="322263" y="548681"/>
            <a:ext cx="9840912" cy="861319"/>
          </a:xfrm>
        </p:spPr>
        <p:txBody>
          <a:bodyPr vert="horz"/>
          <a:lstStyle/>
          <a:p>
            <a:r>
              <a:rPr lang="en-US"/>
              <a:t>Inventory valuation for RHB, work in progress</a:t>
            </a:r>
            <a:br>
              <a:rPr lang="en-US"/>
            </a:br>
            <a:r>
              <a:rPr lang="en-US"/>
              <a:t> and finished goods</a:t>
            </a:r>
            <a:endParaRPr lang="de-DE"/>
          </a:p>
        </p:txBody>
      </p:sp>
      <p:sp>
        <p:nvSpPr>
          <p:cNvPr id="3" name="Inhaltsplatzhalter 2">
            <a:extLst>
              <a:ext uri="{FF2B5EF4-FFF2-40B4-BE49-F238E27FC236}">
                <a16:creationId xmlns:a16="http://schemas.microsoft.com/office/drawing/2014/main" id="{327D6664-4284-4200-ABC1-2F6D0FA3DCCD}"/>
              </a:ext>
            </a:extLst>
          </p:cNvPr>
          <p:cNvSpPr>
            <a:spLocks noGrp="1"/>
          </p:cNvSpPr>
          <p:nvPr>
            <p:ph sz="quarter" idx="10"/>
          </p:nvPr>
        </p:nvSpPr>
        <p:spPr>
          <a:xfrm>
            <a:off x="6315146" y="1538648"/>
            <a:ext cx="5592794" cy="3974914"/>
          </a:xfrm>
        </p:spPr>
        <p:txBody>
          <a:bodyPr/>
          <a:lstStyle/>
          <a:p>
            <a:r>
              <a:rPr lang="de-DE" b="1"/>
              <a:t>A-System </a:t>
            </a:r>
          </a:p>
          <a:p>
            <a:pPr marL="342900" indent="-342900">
              <a:buFontTx/>
              <a:buChar char="-"/>
            </a:pPr>
            <a:r>
              <a:rPr lang="en-GB" sz="1800" b="1"/>
              <a:t>new:</a:t>
            </a:r>
            <a:r>
              <a:rPr lang="en-GB" sz="1800"/>
              <a:t> production company</a:t>
            </a:r>
          </a:p>
          <a:p>
            <a:pPr marL="558900" lvl="1" indent="-342900">
              <a:buFont typeface="Wingdings" panose="05000000000000000000" pitchFamily="2" charset="2"/>
              <a:buChar char="§"/>
            </a:pPr>
            <a:r>
              <a:rPr lang="en-US" sz="1200"/>
              <a:t>Owners of RHB, work in progress and finished products</a:t>
            </a:r>
          </a:p>
          <a:p>
            <a:pPr marL="558900" lvl="1" indent="-342900">
              <a:buFont typeface="Wingdings" panose="05000000000000000000" pitchFamily="2" charset="2"/>
              <a:buChar char="§"/>
            </a:pPr>
            <a:r>
              <a:rPr lang="en-US" sz="1200"/>
              <a:t>Evaluation in the production company</a:t>
            </a:r>
          </a:p>
          <a:p>
            <a:pPr marL="558900" lvl="1" indent="-342900">
              <a:buFont typeface="Wingdings" panose="05000000000000000000" pitchFamily="2" charset="2"/>
              <a:buChar char="§"/>
            </a:pPr>
            <a:r>
              <a:rPr lang="en-US" sz="1200"/>
              <a:t>Tariff determination for inventory valuation in the materials company according to the accounting manual</a:t>
            </a:r>
          </a:p>
          <a:p>
            <a:pPr marL="342900" indent="-342900">
              <a:buFontTx/>
              <a:buChar char="-"/>
            </a:pPr>
            <a:r>
              <a:rPr lang="en-GB" sz="1800" b="1">
                <a:sym typeface="Wingdings" panose="05000000000000000000" pitchFamily="2" charset="2"/>
              </a:rPr>
              <a:t>new:</a:t>
            </a:r>
            <a:r>
              <a:rPr lang="en-GB" sz="1800">
                <a:sym typeface="Wingdings" panose="05000000000000000000" pitchFamily="2" charset="2"/>
              </a:rPr>
              <a:t> IC-invoicing</a:t>
            </a:r>
            <a:endParaRPr lang="en-GB" sz="1800"/>
          </a:p>
          <a:p>
            <a:pPr marL="558900" lvl="1" indent="-342900">
              <a:buFont typeface="Wingdings" panose="05000000000000000000" pitchFamily="2" charset="2"/>
              <a:buChar char="§"/>
            </a:pPr>
            <a:r>
              <a:rPr lang="de-DE" sz="1200" err="1"/>
              <a:t>service</a:t>
            </a:r>
            <a:r>
              <a:rPr lang="de-DE" sz="1200"/>
              <a:t> </a:t>
            </a:r>
            <a:r>
              <a:rPr lang="de-DE" sz="1200" err="1"/>
              <a:t>companies</a:t>
            </a:r>
            <a:r>
              <a:rPr lang="de-DE" sz="1200"/>
              <a:t> (LISA, FDKG, …)</a:t>
            </a:r>
          </a:p>
          <a:p>
            <a:pPr marL="558900" lvl="1" indent="-342900">
              <a:buFont typeface="Wingdings" panose="05000000000000000000" pitchFamily="2" charset="2"/>
              <a:buChar char="§"/>
            </a:pPr>
            <a:r>
              <a:rPr lang="en-US" sz="1200"/>
              <a:t>Production "overhead" companies e.g. DIS, EKB (transport, transport containers, factory support, operations management, ...) to the respective production company</a:t>
            </a:r>
          </a:p>
          <a:p>
            <a:pPr marL="558900" lvl="1" indent="-342900">
              <a:buFont typeface="Wingdings" panose="05000000000000000000" pitchFamily="2" charset="2"/>
              <a:buChar char="§"/>
            </a:pPr>
            <a:r>
              <a:rPr lang="en-US" sz="1200"/>
              <a:t>analogous to the other components for MGK (purchasing, ...), … from the respective DRX companies</a:t>
            </a:r>
            <a:endParaRPr lang="de-DE"/>
          </a:p>
        </p:txBody>
      </p:sp>
      <p:sp>
        <p:nvSpPr>
          <p:cNvPr id="4" name="Inhaltsplatzhalter 3">
            <a:extLst>
              <a:ext uri="{FF2B5EF4-FFF2-40B4-BE49-F238E27FC236}">
                <a16:creationId xmlns:a16="http://schemas.microsoft.com/office/drawing/2014/main" id="{8171E2B6-7DAD-4878-BA1F-3AC2B8066748}"/>
              </a:ext>
            </a:extLst>
          </p:cNvPr>
          <p:cNvSpPr>
            <a:spLocks noGrp="1"/>
          </p:cNvSpPr>
          <p:nvPr>
            <p:ph sz="quarter" idx="11"/>
          </p:nvPr>
        </p:nvSpPr>
        <p:spPr>
          <a:xfrm>
            <a:off x="312502" y="1479927"/>
            <a:ext cx="5592795" cy="3310725"/>
          </a:xfrm>
        </p:spPr>
        <p:txBody>
          <a:bodyPr/>
          <a:lstStyle/>
          <a:p>
            <a:r>
              <a:rPr lang="de-DE" b="1"/>
              <a:t>C-System / HOST</a:t>
            </a:r>
          </a:p>
          <a:p>
            <a:pPr marL="342900" indent="-342900">
              <a:buFontTx/>
              <a:buChar char="-"/>
            </a:pPr>
            <a:r>
              <a:rPr lang="en-GB" sz="1800"/>
              <a:t>Material company </a:t>
            </a:r>
          </a:p>
          <a:p>
            <a:pPr marL="558900" lvl="1" indent="-342900">
              <a:buFont typeface="Wingdings" panose="05000000000000000000" pitchFamily="2" charset="2"/>
              <a:buChar char="§"/>
            </a:pPr>
            <a:r>
              <a:rPr lang="en-US" sz="1200"/>
              <a:t>Owners of RHB, work in progress and finished products</a:t>
            </a:r>
          </a:p>
          <a:p>
            <a:pPr marL="558900" lvl="1" indent="-342900">
              <a:buFont typeface="Wingdings" panose="05000000000000000000" pitchFamily="2" charset="2"/>
              <a:buChar char="§"/>
            </a:pPr>
            <a:r>
              <a:rPr lang="en-GB" sz="1200"/>
              <a:t>Evaluation in the material company</a:t>
            </a:r>
          </a:p>
          <a:p>
            <a:pPr marL="558900" lvl="1" indent="-342900">
              <a:buFont typeface="Wingdings" panose="05000000000000000000" pitchFamily="2" charset="2"/>
              <a:buChar char="§"/>
            </a:pPr>
            <a:r>
              <a:rPr lang="en-US" sz="1200"/>
              <a:t>Tariff determination for inventory valuation in the materials company according to the accounting manual</a:t>
            </a:r>
          </a:p>
          <a:p>
            <a:pPr marL="558900" lvl="1" indent="-342900">
              <a:buFont typeface="Wingdings" panose="05000000000000000000" pitchFamily="2" charset="2"/>
              <a:buChar char="§"/>
            </a:pPr>
            <a:r>
              <a:rPr lang="en-GB" sz="1200"/>
              <a:t>…</a:t>
            </a:r>
          </a:p>
          <a:p>
            <a:pPr marL="342900" indent="-342900">
              <a:buFontTx/>
              <a:buChar char="-"/>
            </a:pPr>
            <a:r>
              <a:rPr lang="en-GB" sz="1800"/>
              <a:t>IC-invoicing</a:t>
            </a:r>
          </a:p>
          <a:p>
            <a:pPr marL="558900" lvl="1" indent="-342900">
              <a:buFont typeface="Wingdings" panose="05000000000000000000" pitchFamily="2" charset="2"/>
              <a:buChar char="§"/>
            </a:pPr>
            <a:r>
              <a:rPr lang="en-GB" sz="1200"/>
              <a:t>service companies (LISA, FDKG, …)</a:t>
            </a:r>
          </a:p>
          <a:p>
            <a:pPr marL="558900" lvl="1" indent="-342900">
              <a:buFont typeface="Wingdings" panose="05000000000000000000" pitchFamily="2" charset="2"/>
              <a:buChar char="§"/>
            </a:pPr>
            <a:r>
              <a:rPr lang="en-US" sz="1200"/>
              <a:t>Production costs (transport costs, transport containers, factory support</a:t>
            </a:r>
            <a:r>
              <a:rPr lang="en-GB" sz="1200"/>
              <a:t>, …)</a:t>
            </a:r>
          </a:p>
          <a:p>
            <a:pPr marL="558900" lvl="1" indent="-342900">
              <a:buFont typeface="Wingdings" panose="05000000000000000000" pitchFamily="2" charset="2"/>
              <a:buChar char="§"/>
            </a:pPr>
            <a:r>
              <a:rPr lang="en-GB" sz="1200"/>
              <a:t>…</a:t>
            </a:r>
          </a:p>
          <a:p>
            <a:pPr marL="558900" lvl="1" indent="-342900">
              <a:buFont typeface="Wingdings" panose="05000000000000000000" pitchFamily="2" charset="2"/>
              <a:buChar char="§"/>
            </a:pPr>
            <a:endParaRPr lang="en-GB" sz="1400"/>
          </a:p>
          <a:p>
            <a:endParaRPr lang="de-DE"/>
          </a:p>
        </p:txBody>
      </p:sp>
      <p:sp>
        <p:nvSpPr>
          <p:cNvPr id="5" name="Datumsplatzhalter 4">
            <a:extLst>
              <a:ext uri="{FF2B5EF4-FFF2-40B4-BE49-F238E27FC236}">
                <a16:creationId xmlns:a16="http://schemas.microsoft.com/office/drawing/2014/main" id="{5A9C819F-5D01-4BAF-B6C2-44B8D2A5325F}"/>
              </a:ext>
            </a:extLst>
          </p:cNvPr>
          <p:cNvSpPr>
            <a:spLocks noGrp="1"/>
          </p:cNvSpPr>
          <p:nvPr>
            <p:ph type="dt" sz="half" idx="12"/>
          </p:nvPr>
        </p:nvSpPr>
        <p:spPr/>
        <p:txBody>
          <a:bodyPr/>
          <a:lstStyle/>
          <a:p>
            <a:pPr marL="0" marR="0" lvl="0" indent="0" algn="l"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r>
              <a:rPr kumimoji="0" lang="de-DE" sz="700" b="0" i="0" u="none" strike="noStrike" kern="1200" cap="none" spc="0" normalizeH="0" baseline="0" noProof="0">
                <a:ln>
                  <a:noFill/>
                </a:ln>
                <a:solidFill>
                  <a:srgbClr val="888E95"/>
                </a:solidFill>
                <a:effectLst/>
                <a:uLnTx/>
                <a:uFillTx/>
                <a:latin typeface="Arial"/>
                <a:ea typeface="+mn-ea"/>
                <a:cs typeface="+mn-cs"/>
              </a:rPr>
              <a:t>07.10.2022 | Workshop DAR | Mackuth, Buchner, Hasslbauer, Schmideder</a:t>
            </a:r>
            <a:endParaRPr kumimoji="0" lang="en-GB" sz="700" b="0" i="0" u="none" strike="noStrike" kern="1200" cap="none" spc="0" normalizeH="0" baseline="0" noProof="0">
              <a:ln>
                <a:noFill/>
              </a:ln>
              <a:solidFill>
                <a:srgbClr val="888E95"/>
              </a:solidFill>
              <a:effectLst/>
              <a:uLnTx/>
              <a:uFillTx/>
              <a:latin typeface="Arial"/>
              <a:ea typeface="+mn-ea"/>
              <a:cs typeface="+mn-cs"/>
            </a:endParaRPr>
          </a:p>
        </p:txBody>
      </p:sp>
      <p:sp>
        <p:nvSpPr>
          <p:cNvPr id="22" name="Rechteck 21">
            <a:extLst>
              <a:ext uri="{FF2B5EF4-FFF2-40B4-BE49-F238E27FC236}">
                <a16:creationId xmlns:a16="http://schemas.microsoft.com/office/drawing/2014/main" id="{DF7E961B-BC70-44CA-B421-CEF7D469FBE5}"/>
              </a:ext>
            </a:extLst>
          </p:cNvPr>
          <p:cNvSpPr/>
          <p:nvPr/>
        </p:nvSpPr>
        <p:spPr>
          <a:xfrm>
            <a:off x="578034" y="5534111"/>
            <a:ext cx="817123" cy="373798"/>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r>
              <a:rPr kumimoji="0" lang="de-DE" sz="1400" b="0" i="0" u="none" strike="noStrike" kern="1200" cap="none" spc="0" normalizeH="0" baseline="0" noProof="0">
                <a:ln>
                  <a:noFill/>
                </a:ln>
                <a:solidFill>
                  <a:prstClr val="white"/>
                </a:solidFill>
                <a:effectLst/>
                <a:uLnTx/>
                <a:uFillTx/>
                <a:latin typeface="Arial"/>
                <a:ea typeface="+mn-ea"/>
                <a:cs typeface="+mn-cs"/>
              </a:rPr>
              <a:t>DIS</a:t>
            </a:r>
          </a:p>
        </p:txBody>
      </p:sp>
      <p:sp>
        <p:nvSpPr>
          <p:cNvPr id="23" name="Rechteck 22">
            <a:extLst>
              <a:ext uri="{FF2B5EF4-FFF2-40B4-BE49-F238E27FC236}">
                <a16:creationId xmlns:a16="http://schemas.microsoft.com/office/drawing/2014/main" id="{E28293E0-BC93-48B5-9FD7-C6091741DD0A}"/>
              </a:ext>
            </a:extLst>
          </p:cNvPr>
          <p:cNvSpPr/>
          <p:nvPr/>
        </p:nvSpPr>
        <p:spPr>
          <a:xfrm>
            <a:off x="358959" y="4535120"/>
            <a:ext cx="817123" cy="373798"/>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r>
              <a:rPr kumimoji="0" lang="de-DE" sz="1400" b="0" i="0" u="none" strike="noStrike" kern="1200" cap="none" spc="0" normalizeH="0" baseline="0" noProof="0">
                <a:ln>
                  <a:noFill/>
                </a:ln>
                <a:solidFill>
                  <a:prstClr val="white"/>
                </a:solidFill>
                <a:effectLst/>
                <a:uLnTx/>
                <a:uFillTx/>
                <a:latin typeface="Arial"/>
                <a:ea typeface="+mn-ea"/>
                <a:cs typeface="+mn-cs"/>
              </a:rPr>
              <a:t>LISA</a:t>
            </a:r>
          </a:p>
        </p:txBody>
      </p:sp>
      <p:sp>
        <p:nvSpPr>
          <p:cNvPr id="25" name="Rechteck 24">
            <a:extLst>
              <a:ext uri="{FF2B5EF4-FFF2-40B4-BE49-F238E27FC236}">
                <a16:creationId xmlns:a16="http://schemas.microsoft.com/office/drawing/2014/main" id="{8525C0D8-259F-4F6C-962A-EFDCCAFB47D4}"/>
              </a:ext>
            </a:extLst>
          </p:cNvPr>
          <p:cNvSpPr/>
          <p:nvPr/>
        </p:nvSpPr>
        <p:spPr>
          <a:xfrm>
            <a:off x="3634734" y="4790652"/>
            <a:ext cx="817123" cy="373798"/>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r>
              <a:rPr kumimoji="0" lang="de-DE" sz="1400" b="0" i="0" u="none" strike="noStrike" kern="1200" cap="none" spc="0" normalizeH="0" baseline="0" noProof="0">
                <a:ln>
                  <a:noFill/>
                </a:ln>
                <a:solidFill>
                  <a:prstClr val="white"/>
                </a:solidFill>
                <a:effectLst/>
                <a:uLnTx/>
                <a:uFillTx/>
                <a:latin typeface="Arial"/>
                <a:ea typeface="+mn-ea"/>
                <a:cs typeface="+mn-cs"/>
              </a:rPr>
              <a:t>DPL</a:t>
            </a:r>
          </a:p>
        </p:txBody>
      </p:sp>
      <p:sp>
        <p:nvSpPr>
          <p:cNvPr id="26" name="Rechteck 25">
            <a:extLst>
              <a:ext uri="{FF2B5EF4-FFF2-40B4-BE49-F238E27FC236}">
                <a16:creationId xmlns:a16="http://schemas.microsoft.com/office/drawing/2014/main" id="{81AF9D89-9F0E-4705-8568-ADE3E8B0F2F5}"/>
              </a:ext>
            </a:extLst>
          </p:cNvPr>
          <p:cNvSpPr/>
          <p:nvPr/>
        </p:nvSpPr>
        <p:spPr>
          <a:xfrm>
            <a:off x="3961759" y="5110514"/>
            <a:ext cx="817123" cy="373798"/>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r>
              <a:rPr kumimoji="0" lang="de-DE" sz="1400" b="0" i="0" u="none" strike="noStrike" kern="1200" cap="none" spc="0" normalizeH="0" baseline="0" noProof="0">
                <a:ln>
                  <a:noFill/>
                </a:ln>
                <a:solidFill>
                  <a:prstClr val="white"/>
                </a:solidFill>
                <a:effectLst/>
                <a:uLnTx/>
                <a:uFillTx/>
                <a:latin typeface="Arial"/>
                <a:ea typeface="+mn-ea"/>
                <a:cs typeface="+mn-cs"/>
              </a:rPr>
              <a:t>DAR</a:t>
            </a:r>
          </a:p>
        </p:txBody>
      </p:sp>
      <p:sp>
        <p:nvSpPr>
          <p:cNvPr id="27" name="Rechteck 26">
            <a:extLst>
              <a:ext uri="{FF2B5EF4-FFF2-40B4-BE49-F238E27FC236}">
                <a16:creationId xmlns:a16="http://schemas.microsoft.com/office/drawing/2014/main" id="{84A4FEA1-B516-4BE6-A001-563DE7178DCC}"/>
              </a:ext>
            </a:extLst>
          </p:cNvPr>
          <p:cNvSpPr/>
          <p:nvPr/>
        </p:nvSpPr>
        <p:spPr>
          <a:xfrm>
            <a:off x="2119084" y="5170868"/>
            <a:ext cx="817123" cy="373798"/>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r>
              <a:rPr kumimoji="0" lang="de-DE" sz="1400" b="0" i="0" u="none" strike="noStrike" kern="1200" cap="none" spc="0" normalizeH="0" baseline="0" noProof="0">
                <a:ln>
                  <a:noFill/>
                </a:ln>
                <a:solidFill>
                  <a:prstClr val="white"/>
                </a:solidFill>
                <a:effectLst/>
                <a:uLnTx/>
                <a:uFillTx/>
                <a:latin typeface="Arial"/>
                <a:ea typeface="+mn-ea"/>
                <a:cs typeface="+mn-cs"/>
              </a:rPr>
              <a:t>EKB</a:t>
            </a:r>
          </a:p>
        </p:txBody>
      </p:sp>
      <p:sp>
        <p:nvSpPr>
          <p:cNvPr id="28" name="Rechteck 27">
            <a:extLst>
              <a:ext uri="{FF2B5EF4-FFF2-40B4-BE49-F238E27FC236}">
                <a16:creationId xmlns:a16="http://schemas.microsoft.com/office/drawing/2014/main" id="{BF3F0711-4396-4ECA-A211-D77B1F98D14F}"/>
              </a:ext>
            </a:extLst>
          </p:cNvPr>
          <p:cNvSpPr/>
          <p:nvPr/>
        </p:nvSpPr>
        <p:spPr>
          <a:xfrm>
            <a:off x="4288784" y="5442403"/>
            <a:ext cx="817123" cy="373798"/>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r>
              <a:rPr kumimoji="0" lang="de-DE" sz="1400" b="0" i="0" u="none" strike="noStrike" kern="1200" cap="none" spc="0" normalizeH="0" baseline="0" noProof="0">
                <a:ln>
                  <a:noFill/>
                </a:ln>
                <a:solidFill>
                  <a:prstClr val="white"/>
                </a:solidFill>
                <a:effectLst/>
                <a:uLnTx/>
                <a:uFillTx/>
                <a:latin typeface="Arial"/>
                <a:ea typeface="+mn-ea"/>
                <a:cs typeface="+mn-cs"/>
              </a:rPr>
              <a:t>…</a:t>
            </a:r>
          </a:p>
        </p:txBody>
      </p:sp>
      <p:sp>
        <p:nvSpPr>
          <p:cNvPr id="29" name="Textfeld 28">
            <a:extLst>
              <a:ext uri="{FF2B5EF4-FFF2-40B4-BE49-F238E27FC236}">
                <a16:creationId xmlns:a16="http://schemas.microsoft.com/office/drawing/2014/main" id="{37301765-D246-4CB2-8AE4-508624199336}"/>
              </a:ext>
            </a:extLst>
          </p:cNvPr>
          <p:cNvSpPr txBox="1"/>
          <p:nvPr/>
        </p:nvSpPr>
        <p:spPr>
          <a:xfrm>
            <a:off x="2139020" y="5616004"/>
            <a:ext cx="1094816"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
                <a:srgbClr val="0097AC"/>
              </a:buClr>
              <a:buSzPct val="100000"/>
              <a:buFontTx/>
              <a:buNone/>
              <a:tabLst>
                <a:tab pos="234951" algn="l"/>
              </a:tabLst>
              <a:defRPr/>
            </a:pPr>
            <a:r>
              <a:rPr kumimoji="0" lang="de-DE" sz="1600" b="0" i="1" u="none" strike="noStrike" kern="1200" cap="none" spc="0" normalizeH="0" baseline="0" noProof="0" err="1">
                <a:ln>
                  <a:noFill/>
                </a:ln>
                <a:solidFill>
                  <a:srgbClr val="000000"/>
                </a:solidFill>
                <a:effectLst/>
                <a:uLnTx/>
                <a:uFillTx/>
                <a:latin typeface="Arial"/>
                <a:ea typeface="+mn-ea"/>
                <a:cs typeface="+mn-cs"/>
              </a:rPr>
              <a:t>Owner</a:t>
            </a:r>
            <a:endParaRPr kumimoji="0" lang="de-DE" sz="1600" b="0" i="1" u="none" strike="noStrike" kern="1200" cap="none" spc="0" normalizeH="0" baseline="0" noProof="0">
              <a:ln>
                <a:noFill/>
              </a:ln>
              <a:solidFill>
                <a:srgbClr val="000000"/>
              </a:solidFill>
              <a:effectLst/>
              <a:uLnTx/>
              <a:uFillTx/>
              <a:latin typeface="Arial"/>
              <a:ea typeface="+mn-ea"/>
              <a:cs typeface="+mn-cs"/>
            </a:endParaRPr>
          </a:p>
        </p:txBody>
      </p:sp>
      <p:cxnSp>
        <p:nvCxnSpPr>
          <p:cNvPr id="30" name="Gerade Verbindung mit Pfeil 29">
            <a:extLst>
              <a:ext uri="{FF2B5EF4-FFF2-40B4-BE49-F238E27FC236}">
                <a16:creationId xmlns:a16="http://schemas.microsoft.com/office/drawing/2014/main" id="{46D83325-AAC1-4536-BD7A-30C42B57F337}"/>
              </a:ext>
            </a:extLst>
          </p:cNvPr>
          <p:cNvCxnSpPr>
            <a:cxnSpLocks/>
          </p:cNvCxnSpPr>
          <p:nvPr/>
        </p:nvCxnSpPr>
        <p:spPr>
          <a:xfrm>
            <a:off x="1499683" y="5002429"/>
            <a:ext cx="503919" cy="234672"/>
          </a:xfrm>
          <a:prstGeom prst="straightConnector1">
            <a:avLst/>
          </a:prstGeom>
          <a:ln w="25400">
            <a:solidFill>
              <a:schemeClr val="accent6">
                <a:lumMod val="60000"/>
                <a:lumOff val="40000"/>
              </a:schemeClr>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32" name="Gerade Verbindung mit Pfeil 31">
            <a:extLst>
              <a:ext uri="{FF2B5EF4-FFF2-40B4-BE49-F238E27FC236}">
                <a16:creationId xmlns:a16="http://schemas.microsoft.com/office/drawing/2014/main" id="{C333E529-2D18-4C13-B0C0-2FCA288811CC}"/>
              </a:ext>
            </a:extLst>
          </p:cNvPr>
          <p:cNvCxnSpPr>
            <a:cxnSpLocks/>
          </p:cNvCxnSpPr>
          <p:nvPr/>
        </p:nvCxnSpPr>
        <p:spPr>
          <a:xfrm flipV="1">
            <a:off x="1534438" y="5504463"/>
            <a:ext cx="445799" cy="201462"/>
          </a:xfrm>
          <a:prstGeom prst="straightConnector1">
            <a:avLst/>
          </a:prstGeom>
          <a:ln w="25400">
            <a:solidFill>
              <a:schemeClr val="accent6">
                <a:lumMod val="60000"/>
                <a:lumOff val="40000"/>
              </a:schemeClr>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34" name="Gerade Verbindung mit Pfeil 33">
            <a:extLst>
              <a:ext uri="{FF2B5EF4-FFF2-40B4-BE49-F238E27FC236}">
                <a16:creationId xmlns:a16="http://schemas.microsoft.com/office/drawing/2014/main" id="{5C4E6D54-C718-498F-A2CF-6C6C870A688C}"/>
              </a:ext>
            </a:extLst>
          </p:cNvPr>
          <p:cNvCxnSpPr>
            <a:cxnSpLocks/>
          </p:cNvCxnSpPr>
          <p:nvPr/>
        </p:nvCxnSpPr>
        <p:spPr>
          <a:xfrm flipH="1">
            <a:off x="3145596" y="5369972"/>
            <a:ext cx="606774" cy="6547"/>
          </a:xfrm>
          <a:prstGeom prst="straightConnector1">
            <a:avLst/>
          </a:prstGeom>
          <a:ln w="25400">
            <a:solidFill>
              <a:schemeClr val="accent6">
                <a:lumMod val="60000"/>
                <a:lumOff val="40000"/>
              </a:schemeClr>
            </a:solidFill>
            <a:tailEnd type="arrow" w="lg" len="med"/>
          </a:ln>
        </p:spPr>
        <p:style>
          <a:lnRef idx="1">
            <a:schemeClr val="accent1"/>
          </a:lnRef>
          <a:fillRef idx="0">
            <a:schemeClr val="accent1"/>
          </a:fillRef>
          <a:effectRef idx="0">
            <a:schemeClr val="accent1"/>
          </a:effectRef>
          <a:fontRef idx="minor">
            <a:schemeClr val="tx1"/>
          </a:fontRef>
        </p:style>
      </p:cxnSp>
      <p:sp>
        <p:nvSpPr>
          <p:cNvPr id="37" name="Abgerundetes Rechteck 73">
            <a:extLst>
              <a:ext uri="{FF2B5EF4-FFF2-40B4-BE49-F238E27FC236}">
                <a16:creationId xmlns:a16="http://schemas.microsoft.com/office/drawing/2014/main" id="{0BDACE4E-FE2C-4997-9CEC-499BB620704C}"/>
              </a:ext>
            </a:extLst>
          </p:cNvPr>
          <p:cNvSpPr/>
          <p:nvPr/>
        </p:nvSpPr>
        <p:spPr>
          <a:xfrm>
            <a:off x="5541184" y="4999352"/>
            <a:ext cx="1369325" cy="313222"/>
          </a:xfrm>
          <a:prstGeom prst="roundRect">
            <a:avLst/>
          </a:prstGeom>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1219444"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prstClr val="white"/>
                </a:solidFill>
                <a:effectLst/>
                <a:uLnTx/>
                <a:uFillTx/>
                <a:latin typeface="Arial"/>
                <a:ea typeface="+mn-ea"/>
                <a:cs typeface="+mn-cs"/>
              </a:rPr>
              <a:t>IC-</a:t>
            </a:r>
            <a:r>
              <a:rPr kumimoji="0" lang="de-DE" sz="1000" b="0" i="0" u="none" strike="noStrike" kern="1200" cap="none" spc="0" normalizeH="0" baseline="0" noProof="0" err="1">
                <a:ln>
                  <a:noFill/>
                </a:ln>
                <a:solidFill>
                  <a:prstClr val="white"/>
                </a:solidFill>
                <a:effectLst/>
                <a:uLnTx/>
                <a:uFillTx/>
                <a:latin typeface="Arial"/>
                <a:ea typeface="+mn-ea"/>
                <a:cs typeface="+mn-cs"/>
              </a:rPr>
              <a:t>invoicing</a:t>
            </a:r>
            <a:endParaRPr kumimoji="0" lang="de-DE" sz="1000" b="0" i="0" u="none" strike="noStrike" kern="1200" cap="none" spc="0" normalizeH="0" baseline="0" noProof="0">
              <a:ln>
                <a:noFill/>
              </a:ln>
              <a:solidFill>
                <a:prstClr val="white"/>
              </a:solidFill>
              <a:effectLst/>
              <a:uLnTx/>
              <a:uFillTx/>
              <a:latin typeface="Arial"/>
              <a:ea typeface="+mn-ea"/>
              <a:cs typeface="+mn-cs"/>
            </a:endParaRPr>
          </a:p>
          <a:p>
            <a:pPr marL="0" marR="0" lvl="0" indent="0" algn="ctr" defTabSz="1219444"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prstClr val="white"/>
                </a:solidFill>
                <a:effectLst/>
                <a:uLnTx/>
                <a:uFillTx/>
                <a:latin typeface="Arial"/>
                <a:ea typeface="+mn-ea"/>
                <a:cs typeface="+mn-cs"/>
              </a:rPr>
              <a:t>(DL, Transporte, …)</a:t>
            </a:r>
          </a:p>
        </p:txBody>
      </p:sp>
      <p:sp>
        <p:nvSpPr>
          <p:cNvPr id="38" name="Pfeil: nach rechts 37">
            <a:extLst>
              <a:ext uri="{FF2B5EF4-FFF2-40B4-BE49-F238E27FC236}">
                <a16:creationId xmlns:a16="http://schemas.microsoft.com/office/drawing/2014/main" id="{0478CD5E-A22B-4C0D-97F7-E0F9CA299809}"/>
              </a:ext>
            </a:extLst>
          </p:cNvPr>
          <p:cNvSpPr/>
          <p:nvPr/>
        </p:nvSpPr>
        <p:spPr>
          <a:xfrm>
            <a:off x="5264722" y="4979784"/>
            <a:ext cx="243390" cy="369332"/>
          </a:xfrm>
          <a:prstGeom prst="right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0" marR="0" lvl="0" indent="0" algn="l"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endParaRPr kumimoji="0" lang="de-DE" sz="2000" b="0" i="0" u="none" strike="noStrike" kern="1200" cap="none" spc="0" normalizeH="0" baseline="0" noProof="0" err="1">
              <a:ln>
                <a:noFill/>
              </a:ln>
              <a:solidFill>
                <a:prstClr val="white"/>
              </a:solidFill>
              <a:effectLst/>
              <a:uLnTx/>
              <a:uFillTx/>
              <a:latin typeface="Arial"/>
              <a:ea typeface="+mn-ea"/>
              <a:cs typeface="+mn-cs"/>
            </a:endParaRPr>
          </a:p>
        </p:txBody>
      </p:sp>
      <p:sp>
        <p:nvSpPr>
          <p:cNvPr id="39" name="Rechteck 38">
            <a:extLst>
              <a:ext uri="{FF2B5EF4-FFF2-40B4-BE49-F238E27FC236}">
                <a16:creationId xmlns:a16="http://schemas.microsoft.com/office/drawing/2014/main" id="{C989E8E5-930A-4179-B201-787CC7D74F25}"/>
              </a:ext>
            </a:extLst>
          </p:cNvPr>
          <p:cNvSpPr/>
          <p:nvPr/>
        </p:nvSpPr>
        <p:spPr>
          <a:xfrm>
            <a:off x="7163661" y="5935004"/>
            <a:ext cx="817123" cy="373798"/>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r>
              <a:rPr kumimoji="0" lang="de-DE" sz="1400" b="0" i="0" u="none" strike="noStrike" kern="1200" cap="none" spc="0" normalizeH="0" baseline="0" noProof="0">
                <a:ln>
                  <a:noFill/>
                </a:ln>
                <a:solidFill>
                  <a:prstClr val="white"/>
                </a:solidFill>
                <a:effectLst/>
                <a:uLnTx/>
                <a:uFillTx/>
                <a:latin typeface="Arial"/>
                <a:ea typeface="+mn-ea"/>
                <a:cs typeface="+mn-cs"/>
              </a:rPr>
              <a:t>…</a:t>
            </a:r>
          </a:p>
        </p:txBody>
      </p:sp>
      <p:sp>
        <p:nvSpPr>
          <p:cNvPr id="40" name="Rechteck 39">
            <a:extLst>
              <a:ext uri="{FF2B5EF4-FFF2-40B4-BE49-F238E27FC236}">
                <a16:creationId xmlns:a16="http://schemas.microsoft.com/office/drawing/2014/main" id="{D9EC7993-542E-4D37-B3CC-091E710EE6C4}"/>
              </a:ext>
            </a:extLst>
          </p:cNvPr>
          <p:cNvSpPr/>
          <p:nvPr/>
        </p:nvSpPr>
        <p:spPr>
          <a:xfrm>
            <a:off x="8399742" y="5129992"/>
            <a:ext cx="817123" cy="373798"/>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r>
              <a:rPr kumimoji="0" lang="de-DE" sz="1400" b="0" i="0" u="none" strike="noStrike" kern="1200" cap="none" spc="0" normalizeH="0" baseline="0" noProof="0">
                <a:ln>
                  <a:noFill/>
                </a:ln>
                <a:solidFill>
                  <a:prstClr val="white"/>
                </a:solidFill>
                <a:effectLst/>
                <a:uLnTx/>
                <a:uFillTx/>
                <a:latin typeface="Arial"/>
                <a:ea typeface="+mn-ea"/>
                <a:cs typeface="+mn-cs"/>
              </a:rPr>
              <a:t>DIS</a:t>
            </a:r>
          </a:p>
        </p:txBody>
      </p:sp>
      <p:sp>
        <p:nvSpPr>
          <p:cNvPr id="41" name="Rechteck 40">
            <a:extLst>
              <a:ext uri="{FF2B5EF4-FFF2-40B4-BE49-F238E27FC236}">
                <a16:creationId xmlns:a16="http://schemas.microsoft.com/office/drawing/2014/main" id="{2EB24F0A-3EEC-4125-900D-B3D6D9EB2B81}"/>
              </a:ext>
            </a:extLst>
          </p:cNvPr>
          <p:cNvSpPr/>
          <p:nvPr/>
        </p:nvSpPr>
        <p:spPr>
          <a:xfrm>
            <a:off x="6944586" y="5531558"/>
            <a:ext cx="817123" cy="373798"/>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r>
              <a:rPr kumimoji="0" lang="de-DE" sz="1400" b="0" i="0" u="none" strike="noStrike" kern="1200" cap="none" spc="0" normalizeH="0" baseline="0" noProof="0">
                <a:ln>
                  <a:noFill/>
                </a:ln>
                <a:solidFill>
                  <a:prstClr val="white"/>
                </a:solidFill>
                <a:effectLst/>
                <a:uLnTx/>
                <a:uFillTx/>
                <a:latin typeface="Arial"/>
                <a:ea typeface="+mn-ea"/>
                <a:cs typeface="+mn-cs"/>
              </a:rPr>
              <a:t>LISA</a:t>
            </a:r>
          </a:p>
        </p:txBody>
      </p:sp>
      <p:sp>
        <p:nvSpPr>
          <p:cNvPr id="42" name="Rechteck 41">
            <a:extLst>
              <a:ext uri="{FF2B5EF4-FFF2-40B4-BE49-F238E27FC236}">
                <a16:creationId xmlns:a16="http://schemas.microsoft.com/office/drawing/2014/main" id="{2A530C5F-19C9-40CA-BC18-424F08D38190}"/>
              </a:ext>
            </a:extLst>
          </p:cNvPr>
          <p:cNvSpPr/>
          <p:nvPr/>
        </p:nvSpPr>
        <p:spPr>
          <a:xfrm>
            <a:off x="7980784" y="4815530"/>
            <a:ext cx="817123" cy="373798"/>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r>
              <a:rPr kumimoji="0" lang="de-DE" sz="1400" b="0" i="0" u="none" strike="noStrike" kern="1200" cap="none" spc="0" normalizeH="0" baseline="0" noProof="0">
                <a:ln>
                  <a:noFill/>
                </a:ln>
                <a:solidFill>
                  <a:prstClr val="white"/>
                </a:solidFill>
                <a:effectLst/>
                <a:uLnTx/>
                <a:uFillTx/>
                <a:latin typeface="Arial"/>
                <a:ea typeface="+mn-ea"/>
                <a:cs typeface="+mn-cs"/>
              </a:rPr>
              <a:t>EKB</a:t>
            </a:r>
          </a:p>
        </p:txBody>
      </p:sp>
      <p:sp>
        <p:nvSpPr>
          <p:cNvPr id="44" name="Rechteck 43">
            <a:extLst>
              <a:ext uri="{FF2B5EF4-FFF2-40B4-BE49-F238E27FC236}">
                <a16:creationId xmlns:a16="http://schemas.microsoft.com/office/drawing/2014/main" id="{489EDCC6-CB11-4323-96FA-E649C0034E3A}"/>
              </a:ext>
            </a:extLst>
          </p:cNvPr>
          <p:cNvSpPr/>
          <p:nvPr/>
        </p:nvSpPr>
        <p:spPr>
          <a:xfrm>
            <a:off x="10781456" y="5284710"/>
            <a:ext cx="817123" cy="373798"/>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r>
              <a:rPr kumimoji="0" lang="de-DE" sz="1400" b="0" i="0" u="none" strike="noStrike" kern="1200" cap="none" spc="0" normalizeH="0" baseline="0" noProof="0">
                <a:ln>
                  <a:noFill/>
                </a:ln>
                <a:solidFill>
                  <a:prstClr val="white"/>
                </a:solidFill>
                <a:effectLst/>
                <a:uLnTx/>
                <a:uFillTx/>
                <a:latin typeface="Arial"/>
                <a:ea typeface="+mn-ea"/>
                <a:cs typeface="+mn-cs"/>
              </a:rPr>
              <a:t>DAR</a:t>
            </a:r>
          </a:p>
        </p:txBody>
      </p:sp>
      <p:sp>
        <p:nvSpPr>
          <p:cNvPr id="46" name="Textfeld 45">
            <a:extLst>
              <a:ext uri="{FF2B5EF4-FFF2-40B4-BE49-F238E27FC236}">
                <a16:creationId xmlns:a16="http://schemas.microsoft.com/office/drawing/2014/main" id="{B5374127-B9AA-42AB-A368-7ED0A20706C9}"/>
              </a:ext>
            </a:extLst>
          </p:cNvPr>
          <p:cNvSpPr txBox="1"/>
          <p:nvPr/>
        </p:nvSpPr>
        <p:spPr>
          <a:xfrm>
            <a:off x="10818462" y="5682893"/>
            <a:ext cx="1094816"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
                <a:srgbClr val="0097AC"/>
              </a:buClr>
              <a:buSzPct val="100000"/>
              <a:buFontTx/>
              <a:buNone/>
              <a:tabLst>
                <a:tab pos="234951" algn="l"/>
              </a:tabLst>
              <a:defRPr/>
            </a:pPr>
            <a:r>
              <a:rPr kumimoji="0" lang="de-DE" sz="1600" b="0" i="1" u="none" strike="noStrike" kern="1200" cap="none" spc="0" normalizeH="0" baseline="0" noProof="0" err="1">
                <a:ln>
                  <a:noFill/>
                </a:ln>
                <a:solidFill>
                  <a:srgbClr val="000000"/>
                </a:solidFill>
                <a:effectLst/>
                <a:uLnTx/>
                <a:uFillTx/>
                <a:latin typeface="Arial"/>
                <a:ea typeface="+mn-ea"/>
                <a:cs typeface="+mn-cs"/>
              </a:rPr>
              <a:t>Owner</a:t>
            </a:r>
            <a:endParaRPr kumimoji="0" lang="de-DE" sz="1600" b="0" i="1" u="none" strike="noStrike" kern="1200" cap="none" spc="0" normalizeH="0" baseline="0" noProof="0">
              <a:ln>
                <a:noFill/>
              </a:ln>
              <a:solidFill>
                <a:srgbClr val="000000"/>
              </a:solidFill>
              <a:effectLst/>
              <a:uLnTx/>
              <a:uFillTx/>
              <a:latin typeface="Arial"/>
              <a:ea typeface="+mn-ea"/>
              <a:cs typeface="+mn-cs"/>
            </a:endParaRPr>
          </a:p>
        </p:txBody>
      </p:sp>
      <p:cxnSp>
        <p:nvCxnSpPr>
          <p:cNvPr id="47" name="Gerade Verbindung mit Pfeil 46">
            <a:extLst>
              <a:ext uri="{FF2B5EF4-FFF2-40B4-BE49-F238E27FC236}">
                <a16:creationId xmlns:a16="http://schemas.microsoft.com/office/drawing/2014/main" id="{079A6A3D-824E-44AB-849D-F1374725D25B}"/>
              </a:ext>
            </a:extLst>
          </p:cNvPr>
          <p:cNvCxnSpPr>
            <a:cxnSpLocks/>
          </p:cNvCxnSpPr>
          <p:nvPr/>
        </p:nvCxnSpPr>
        <p:spPr>
          <a:xfrm>
            <a:off x="9275363" y="5110089"/>
            <a:ext cx="1423877" cy="345190"/>
          </a:xfrm>
          <a:prstGeom prst="straightConnector1">
            <a:avLst/>
          </a:prstGeom>
          <a:ln w="25400">
            <a:solidFill>
              <a:schemeClr val="accent6">
                <a:lumMod val="60000"/>
                <a:lumOff val="40000"/>
              </a:schemeClr>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48" name="Gerade Verbindung mit Pfeil 47">
            <a:extLst>
              <a:ext uri="{FF2B5EF4-FFF2-40B4-BE49-F238E27FC236}">
                <a16:creationId xmlns:a16="http://schemas.microsoft.com/office/drawing/2014/main" id="{228A2FD6-103F-49B6-8B15-A02880D6E9CE}"/>
              </a:ext>
            </a:extLst>
          </p:cNvPr>
          <p:cNvCxnSpPr>
            <a:cxnSpLocks/>
          </p:cNvCxnSpPr>
          <p:nvPr/>
        </p:nvCxnSpPr>
        <p:spPr>
          <a:xfrm flipV="1">
            <a:off x="8100006" y="5641439"/>
            <a:ext cx="2599234" cy="513464"/>
          </a:xfrm>
          <a:prstGeom prst="straightConnector1">
            <a:avLst/>
          </a:prstGeom>
          <a:ln w="25400">
            <a:solidFill>
              <a:schemeClr val="accent6">
                <a:lumMod val="60000"/>
                <a:lumOff val="40000"/>
              </a:schemeClr>
            </a:solidFill>
            <a:tailEnd type="arrow" w="lg" len="med"/>
          </a:ln>
        </p:spPr>
        <p:style>
          <a:lnRef idx="1">
            <a:schemeClr val="accent1"/>
          </a:lnRef>
          <a:fillRef idx="0">
            <a:schemeClr val="accent1"/>
          </a:fillRef>
          <a:effectRef idx="0">
            <a:schemeClr val="accent1"/>
          </a:effectRef>
          <a:fontRef idx="minor">
            <a:schemeClr val="tx1"/>
          </a:fontRef>
        </p:style>
      </p:cxnSp>
      <p:sp>
        <p:nvSpPr>
          <p:cNvPr id="31" name="Textfeld 30">
            <a:extLst>
              <a:ext uri="{FF2B5EF4-FFF2-40B4-BE49-F238E27FC236}">
                <a16:creationId xmlns:a16="http://schemas.microsoft.com/office/drawing/2014/main" id="{BE4417FB-CAA6-4AF4-AA32-8CD58B481906}"/>
              </a:ext>
            </a:extLst>
          </p:cNvPr>
          <p:cNvSpPr txBox="1"/>
          <p:nvPr/>
        </p:nvSpPr>
        <p:spPr>
          <a:xfrm>
            <a:off x="9557733" y="946698"/>
            <a:ext cx="859136" cy="492443"/>
          </a:xfrm>
          <a:prstGeom prst="rect">
            <a:avLst/>
          </a:prstGeom>
        </p:spPr>
        <p:style>
          <a:lnRef idx="0">
            <a:schemeClr val="accent4"/>
          </a:lnRef>
          <a:fillRef idx="3">
            <a:schemeClr val="accent4"/>
          </a:fillRef>
          <a:effectRef idx="3">
            <a:schemeClr val="accent4"/>
          </a:effectRef>
          <a:fontRef idx="minor">
            <a:schemeClr val="lt1"/>
          </a:fontRef>
        </p:style>
        <p:txBody>
          <a:bodyPr wrap="square" lIns="0" tIns="0" rIns="0" bIns="0" rtlCol="0">
            <a:spAutoFit/>
          </a:bodyPr>
          <a:lstStyle/>
          <a:p>
            <a:pPr algn="l">
              <a:spcBef>
                <a:spcPts val="0"/>
              </a:spcBef>
            </a:pPr>
            <a:r>
              <a:rPr lang="de-DE" sz="1600" err="1"/>
              <a:t>Hassl</a:t>
            </a:r>
            <a:r>
              <a:rPr lang="de-DE" sz="1600"/>
              <a:t>-bauer</a:t>
            </a:r>
          </a:p>
        </p:txBody>
      </p:sp>
      <p:sp>
        <p:nvSpPr>
          <p:cNvPr id="6" name="Foliennummernplatzhalter 5">
            <a:extLst>
              <a:ext uri="{FF2B5EF4-FFF2-40B4-BE49-F238E27FC236}">
                <a16:creationId xmlns:a16="http://schemas.microsoft.com/office/drawing/2014/main" id="{AC9CE330-3AA9-4FD6-862B-EBD75A307DB1}"/>
              </a:ext>
            </a:extLst>
          </p:cNvPr>
          <p:cNvSpPr>
            <a:spLocks noGrp="1"/>
          </p:cNvSpPr>
          <p:nvPr>
            <p:ph type="sldNum" sz="quarter" idx="14"/>
          </p:nvPr>
        </p:nvSpPr>
        <p:spPr/>
        <p:txBody>
          <a:bodyPr/>
          <a:lstStyle/>
          <a:p>
            <a:fld id="{173FEA60-B56A-DE49-B4F9-939AB62E9280}" type="slidenum">
              <a:rPr lang="en-GB" smtClean="0"/>
              <a:pPr/>
              <a:t>14</a:t>
            </a:fld>
            <a:endParaRPr lang="en-GB"/>
          </a:p>
        </p:txBody>
      </p:sp>
    </p:spTree>
    <p:extLst>
      <p:ext uri="{BB962C8B-B14F-4D97-AF65-F5344CB8AC3E}">
        <p14:creationId xmlns:p14="http://schemas.microsoft.com/office/powerpoint/2010/main" val="880082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8C3CF35-FF09-4845-90A3-FE51E50591C6}"/>
              </a:ext>
            </a:extLst>
          </p:cNvPr>
          <p:cNvSpPr>
            <a:spLocks noGrp="1"/>
          </p:cNvSpPr>
          <p:nvPr>
            <p:ph type="title"/>
          </p:nvPr>
        </p:nvSpPr>
        <p:spPr/>
        <p:txBody>
          <a:bodyPr/>
          <a:lstStyle/>
          <a:p>
            <a:r>
              <a:rPr lang="en-GB"/>
              <a:t>ICO Invoicing follows the Production Process</a:t>
            </a:r>
          </a:p>
        </p:txBody>
      </p:sp>
      <p:sp>
        <p:nvSpPr>
          <p:cNvPr id="4" name="Date Placeholder 3">
            <a:extLst>
              <a:ext uri="{FF2B5EF4-FFF2-40B4-BE49-F238E27FC236}">
                <a16:creationId xmlns:a16="http://schemas.microsoft.com/office/drawing/2014/main" id="{C2634448-5FC8-47E2-8E9D-C0FB3B1E2B6D}"/>
              </a:ext>
            </a:extLst>
          </p:cNvPr>
          <p:cNvSpPr>
            <a:spLocks noGrp="1"/>
          </p:cNvSpPr>
          <p:nvPr>
            <p:ph type="dt" sz="half" idx="11"/>
          </p:nvPr>
        </p:nvSpPr>
        <p:spPr>
          <a:xfrm>
            <a:off x="158631" y="6502357"/>
            <a:ext cx="6866993" cy="107722"/>
          </a:xfrm>
        </p:spPr>
        <p:txBody>
          <a:bodyPr/>
          <a:lstStyle/>
          <a:p>
            <a:r>
              <a:rPr lang="de-DE"/>
              <a:t>07.10.2022 | Workshop DAR | Mackuth, Buchner, Hasslbauer, Schmideder</a:t>
            </a:r>
            <a:endParaRPr lang="en-GB"/>
          </a:p>
        </p:txBody>
      </p:sp>
      <p:sp>
        <p:nvSpPr>
          <p:cNvPr id="5" name="Slide Number Placeholder 4">
            <a:extLst>
              <a:ext uri="{FF2B5EF4-FFF2-40B4-BE49-F238E27FC236}">
                <a16:creationId xmlns:a16="http://schemas.microsoft.com/office/drawing/2014/main" id="{38491248-F34C-45DF-8246-C3334B30005C}"/>
              </a:ext>
            </a:extLst>
          </p:cNvPr>
          <p:cNvSpPr>
            <a:spLocks noGrp="1"/>
          </p:cNvSpPr>
          <p:nvPr>
            <p:ph type="sldNum" sz="quarter" idx="13"/>
          </p:nvPr>
        </p:nvSpPr>
        <p:spPr>
          <a:xfrm>
            <a:off x="11245980" y="6602528"/>
            <a:ext cx="623608" cy="107722"/>
          </a:xfrm>
        </p:spPr>
        <p:txBody>
          <a:bodyPr/>
          <a:lstStyle/>
          <a:p>
            <a:fld id="{173FEA60-B56A-DE49-B4F9-939AB62E9280}" type="slidenum">
              <a:rPr lang="en-GB" smtClean="0"/>
              <a:pPr/>
              <a:t>15</a:t>
            </a:fld>
            <a:endParaRPr lang="en-GB"/>
          </a:p>
        </p:txBody>
      </p:sp>
      <p:pic>
        <p:nvPicPr>
          <p:cNvPr id="3" name="Picture 2">
            <a:extLst>
              <a:ext uri="{FF2B5EF4-FFF2-40B4-BE49-F238E27FC236}">
                <a16:creationId xmlns:a16="http://schemas.microsoft.com/office/drawing/2014/main" id="{76E1A4E0-649E-49D1-8322-70EAB10F8529}"/>
              </a:ext>
            </a:extLst>
          </p:cNvPr>
          <p:cNvPicPr>
            <a:picLocks noChangeAspect="1"/>
          </p:cNvPicPr>
          <p:nvPr/>
        </p:nvPicPr>
        <p:blipFill>
          <a:blip r:embed="rId3"/>
          <a:stretch>
            <a:fillRect/>
          </a:stretch>
        </p:blipFill>
        <p:spPr>
          <a:xfrm>
            <a:off x="1057296" y="1244851"/>
            <a:ext cx="10566310" cy="4868566"/>
          </a:xfrm>
          <a:prstGeom prst="rect">
            <a:avLst/>
          </a:prstGeom>
        </p:spPr>
      </p:pic>
    </p:spTree>
    <p:extLst>
      <p:ext uri="{BB962C8B-B14F-4D97-AF65-F5344CB8AC3E}">
        <p14:creationId xmlns:p14="http://schemas.microsoft.com/office/powerpoint/2010/main" val="39985801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8C3CF35-FF09-4845-90A3-FE51E50591C6}"/>
              </a:ext>
            </a:extLst>
          </p:cNvPr>
          <p:cNvSpPr>
            <a:spLocks noGrp="1"/>
          </p:cNvSpPr>
          <p:nvPr>
            <p:ph type="title"/>
          </p:nvPr>
        </p:nvSpPr>
        <p:spPr/>
        <p:txBody>
          <a:bodyPr/>
          <a:lstStyle/>
          <a:p>
            <a:r>
              <a:rPr lang="en-GB"/>
              <a:t>ICO Invoicing Operations OH</a:t>
            </a:r>
          </a:p>
        </p:txBody>
      </p:sp>
      <p:sp>
        <p:nvSpPr>
          <p:cNvPr id="4" name="Date Placeholder 3">
            <a:extLst>
              <a:ext uri="{FF2B5EF4-FFF2-40B4-BE49-F238E27FC236}">
                <a16:creationId xmlns:a16="http://schemas.microsoft.com/office/drawing/2014/main" id="{C2634448-5FC8-47E2-8E9D-C0FB3B1E2B6D}"/>
              </a:ext>
            </a:extLst>
          </p:cNvPr>
          <p:cNvSpPr>
            <a:spLocks noGrp="1"/>
          </p:cNvSpPr>
          <p:nvPr>
            <p:ph type="dt" sz="half" idx="11"/>
          </p:nvPr>
        </p:nvSpPr>
        <p:spPr>
          <a:xfrm>
            <a:off x="158631" y="6502357"/>
            <a:ext cx="6866993" cy="107722"/>
          </a:xfrm>
        </p:spPr>
        <p:txBody>
          <a:bodyPr/>
          <a:lstStyle/>
          <a:p>
            <a:r>
              <a:rPr lang="de-DE"/>
              <a:t>07.10.2022 | Workshop DAR | Mackuth, Buchner, Hasslbauer, Schmideder</a:t>
            </a:r>
            <a:endParaRPr lang="en-GB"/>
          </a:p>
        </p:txBody>
      </p:sp>
      <p:sp>
        <p:nvSpPr>
          <p:cNvPr id="5" name="Slide Number Placeholder 4">
            <a:extLst>
              <a:ext uri="{FF2B5EF4-FFF2-40B4-BE49-F238E27FC236}">
                <a16:creationId xmlns:a16="http://schemas.microsoft.com/office/drawing/2014/main" id="{38491248-F34C-45DF-8246-C3334B30005C}"/>
              </a:ext>
            </a:extLst>
          </p:cNvPr>
          <p:cNvSpPr>
            <a:spLocks noGrp="1"/>
          </p:cNvSpPr>
          <p:nvPr>
            <p:ph type="sldNum" sz="quarter" idx="13"/>
          </p:nvPr>
        </p:nvSpPr>
        <p:spPr>
          <a:xfrm>
            <a:off x="11245980" y="6602528"/>
            <a:ext cx="623608" cy="107722"/>
          </a:xfrm>
        </p:spPr>
        <p:txBody>
          <a:bodyPr/>
          <a:lstStyle/>
          <a:p>
            <a:fld id="{173FEA60-B56A-DE49-B4F9-939AB62E9280}" type="slidenum">
              <a:rPr lang="en-GB" smtClean="0"/>
              <a:pPr/>
              <a:t>16</a:t>
            </a:fld>
            <a:endParaRPr lang="en-GB"/>
          </a:p>
        </p:txBody>
      </p:sp>
      <p:pic>
        <p:nvPicPr>
          <p:cNvPr id="6" name="Picture 5">
            <a:extLst>
              <a:ext uri="{FF2B5EF4-FFF2-40B4-BE49-F238E27FC236}">
                <a16:creationId xmlns:a16="http://schemas.microsoft.com/office/drawing/2014/main" id="{0FF06BAB-4DC3-4FA8-86A1-8EC19407CB0D}"/>
              </a:ext>
            </a:extLst>
          </p:cNvPr>
          <p:cNvPicPr>
            <a:picLocks noChangeAspect="1"/>
          </p:cNvPicPr>
          <p:nvPr/>
        </p:nvPicPr>
        <p:blipFill>
          <a:blip r:embed="rId2"/>
          <a:stretch>
            <a:fillRect/>
          </a:stretch>
        </p:blipFill>
        <p:spPr>
          <a:xfrm>
            <a:off x="990868" y="1231101"/>
            <a:ext cx="10646211" cy="4448022"/>
          </a:xfrm>
          <a:prstGeom prst="rect">
            <a:avLst/>
          </a:prstGeom>
        </p:spPr>
      </p:pic>
    </p:spTree>
    <p:extLst>
      <p:ext uri="{BB962C8B-B14F-4D97-AF65-F5344CB8AC3E}">
        <p14:creationId xmlns:p14="http://schemas.microsoft.com/office/powerpoint/2010/main" val="2902319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8C3CF35-FF09-4845-90A3-FE51E50591C6}"/>
              </a:ext>
            </a:extLst>
          </p:cNvPr>
          <p:cNvSpPr>
            <a:spLocks noGrp="1"/>
          </p:cNvSpPr>
          <p:nvPr>
            <p:ph type="title"/>
          </p:nvPr>
        </p:nvSpPr>
        <p:spPr/>
        <p:txBody>
          <a:bodyPr/>
          <a:lstStyle/>
          <a:p>
            <a:r>
              <a:rPr lang="en-GB"/>
              <a:t>Cost </a:t>
            </a:r>
            <a:r>
              <a:rPr lang="en-GB" err="1"/>
              <a:t>Center</a:t>
            </a:r>
            <a:r>
              <a:rPr lang="en-GB"/>
              <a:t> Invoicing HQ and Regional </a:t>
            </a:r>
          </a:p>
        </p:txBody>
      </p:sp>
      <p:sp>
        <p:nvSpPr>
          <p:cNvPr id="4" name="Date Placeholder 3">
            <a:extLst>
              <a:ext uri="{FF2B5EF4-FFF2-40B4-BE49-F238E27FC236}">
                <a16:creationId xmlns:a16="http://schemas.microsoft.com/office/drawing/2014/main" id="{C2634448-5FC8-47E2-8E9D-C0FB3B1E2B6D}"/>
              </a:ext>
            </a:extLst>
          </p:cNvPr>
          <p:cNvSpPr>
            <a:spLocks noGrp="1"/>
          </p:cNvSpPr>
          <p:nvPr>
            <p:ph type="dt" sz="half" idx="11"/>
          </p:nvPr>
        </p:nvSpPr>
        <p:spPr>
          <a:xfrm>
            <a:off x="158631" y="6502357"/>
            <a:ext cx="6866993" cy="107722"/>
          </a:xfrm>
        </p:spPr>
        <p:txBody>
          <a:bodyPr/>
          <a:lstStyle/>
          <a:p>
            <a:r>
              <a:rPr lang="de-DE"/>
              <a:t>07.10.2022 | Workshop DAR | Mackuth, Buchner, Hasslbauer, Schmideder</a:t>
            </a:r>
            <a:endParaRPr lang="en-GB"/>
          </a:p>
        </p:txBody>
      </p:sp>
      <p:sp>
        <p:nvSpPr>
          <p:cNvPr id="5" name="Slide Number Placeholder 4">
            <a:extLst>
              <a:ext uri="{FF2B5EF4-FFF2-40B4-BE49-F238E27FC236}">
                <a16:creationId xmlns:a16="http://schemas.microsoft.com/office/drawing/2014/main" id="{38491248-F34C-45DF-8246-C3334B30005C}"/>
              </a:ext>
            </a:extLst>
          </p:cNvPr>
          <p:cNvSpPr>
            <a:spLocks noGrp="1"/>
          </p:cNvSpPr>
          <p:nvPr>
            <p:ph type="sldNum" sz="quarter" idx="13"/>
          </p:nvPr>
        </p:nvSpPr>
        <p:spPr>
          <a:xfrm>
            <a:off x="11245980" y="6602528"/>
            <a:ext cx="623608" cy="107722"/>
          </a:xfrm>
        </p:spPr>
        <p:txBody>
          <a:bodyPr/>
          <a:lstStyle/>
          <a:p>
            <a:fld id="{173FEA60-B56A-DE49-B4F9-939AB62E9280}" type="slidenum">
              <a:rPr lang="en-GB" smtClean="0"/>
              <a:pPr/>
              <a:t>17</a:t>
            </a:fld>
            <a:endParaRPr lang="en-GB"/>
          </a:p>
        </p:txBody>
      </p:sp>
      <p:pic>
        <p:nvPicPr>
          <p:cNvPr id="3" name="Picture 2">
            <a:extLst>
              <a:ext uri="{FF2B5EF4-FFF2-40B4-BE49-F238E27FC236}">
                <a16:creationId xmlns:a16="http://schemas.microsoft.com/office/drawing/2014/main" id="{62DF70EC-A1D7-4BC4-8CB0-C8D040180F94}"/>
              </a:ext>
            </a:extLst>
          </p:cNvPr>
          <p:cNvPicPr>
            <a:picLocks noChangeAspect="1"/>
          </p:cNvPicPr>
          <p:nvPr/>
        </p:nvPicPr>
        <p:blipFill>
          <a:blip r:embed="rId2"/>
          <a:stretch>
            <a:fillRect/>
          </a:stretch>
        </p:blipFill>
        <p:spPr>
          <a:xfrm>
            <a:off x="1037574" y="1280703"/>
            <a:ext cx="8080300" cy="4986993"/>
          </a:xfrm>
          <a:prstGeom prst="rect">
            <a:avLst/>
          </a:prstGeom>
        </p:spPr>
      </p:pic>
    </p:spTree>
    <p:extLst>
      <p:ext uri="{BB962C8B-B14F-4D97-AF65-F5344CB8AC3E}">
        <p14:creationId xmlns:p14="http://schemas.microsoft.com/office/powerpoint/2010/main" val="143627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A01B12CD-A036-478C-81AD-504ED440F1B4}"/>
              </a:ext>
            </a:extLst>
          </p:cNvPr>
          <p:cNvGraphicFramePr>
            <a:graphicFrameLocks noChangeAspect="1"/>
          </p:cNvGraphicFramePr>
          <p:nvPr>
            <p:custDataLst>
              <p:tags r:id="rId2"/>
            </p:custDataLst>
            <p:extLst>
              <p:ext uri="{D42A27DB-BD31-4B8C-83A1-F6EECF244321}">
                <p14:modId xmlns:p14="http://schemas.microsoft.com/office/powerpoint/2010/main" val="9487266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892" name="think-cell Folie" r:id="rId4" imgW="354" imgH="354" progId="TCLayout.ActiveDocument.1">
                  <p:embed/>
                </p:oleObj>
              </mc:Choice>
              <mc:Fallback>
                <p:oleObj name="think-cell Folie" r:id="rId4" imgW="354" imgH="354" progId="TCLayout.ActiveDocument.1">
                  <p:embed/>
                  <p:pic>
                    <p:nvPicPr>
                      <p:cNvPr id="8" name="Objekt 7" hidden="1">
                        <a:extLst>
                          <a:ext uri="{FF2B5EF4-FFF2-40B4-BE49-F238E27FC236}">
                            <a16:creationId xmlns:a16="http://schemas.microsoft.com/office/drawing/2014/main" id="{A01B12CD-A036-478C-81AD-504ED440F1B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22DF67DA-F872-48ED-BD59-E3F78C4E217B}"/>
              </a:ext>
            </a:extLst>
          </p:cNvPr>
          <p:cNvSpPr>
            <a:spLocks noGrp="1"/>
          </p:cNvSpPr>
          <p:nvPr>
            <p:ph type="title"/>
          </p:nvPr>
        </p:nvSpPr>
        <p:spPr/>
        <p:txBody>
          <a:bodyPr vert="horz"/>
          <a:lstStyle/>
          <a:p>
            <a:r>
              <a:rPr lang="en-US"/>
              <a:t>Result management of legal units </a:t>
            </a:r>
            <a:br>
              <a:rPr lang="en-US"/>
            </a:br>
            <a:r>
              <a:rPr lang="en-US"/>
              <a:t>- calculation of IC transfer pricing</a:t>
            </a:r>
            <a:endParaRPr lang="de-DE"/>
          </a:p>
        </p:txBody>
      </p:sp>
      <p:sp>
        <p:nvSpPr>
          <p:cNvPr id="5" name="Datumsplatzhalter 4">
            <a:extLst>
              <a:ext uri="{FF2B5EF4-FFF2-40B4-BE49-F238E27FC236}">
                <a16:creationId xmlns:a16="http://schemas.microsoft.com/office/drawing/2014/main" id="{5A9C819F-5D01-4BAF-B6C2-44B8D2A5325F}"/>
              </a:ext>
            </a:extLst>
          </p:cNvPr>
          <p:cNvSpPr>
            <a:spLocks noGrp="1"/>
          </p:cNvSpPr>
          <p:nvPr>
            <p:ph type="dt" sz="half" idx="12"/>
          </p:nvPr>
        </p:nvSpPr>
        <p:spPr/>
        <p:txBody>
          <a:bodyPr/>
          <a:lstStyle/>
          <a:p>
            <a:pPr marL="0" marR="0" lvl="0" indent="0" algn="l"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r>
              <a:rPr kumimoji="0" lang="de-DE" sz="700" b="0" i="0" u="none" strike="noStrike" kern="1200" cap="none" spc="0" normalizeH="0" baseline="0" noProof="0">
                <a:ln>
                  <a:noFill/>
                </a:ln>
                <a:solidFill>
                  <a:srgbClr val="888E95"/>
                </a:solidFill>
                <a:effectLst/>
                <a:uLnTx/>
                <a:uFillTx/>
                <a:latin typeface="Arial"/>
                <a:ea typeface="+mn-ea"/>
                <a:cs typeface="+mn-cs"/>
              </a:rPr>
              <a:t>07.10.2022 | Workshop DAR | Mackuth, Buchner, Hasslbauer, Schmideder</a:t>
            </a:r>
            <a:endParaRPr kumimoji="0" lang="en-GB" sz="700" b="0" i="0" u="none" strike="noStrike" kern="1200" cap="none" spc="0" normalizeH="0" baseline="0" noProof="0">
              <a:ln>
                <a:noFill/>
              </a:ln>
              <a:solidFill>
                <a:srgbClr val="888E95"/>
              </a:solidFill>
              <a:effectLst/>
              <a:uLnTx/>
              <a:uFillTx/>
              <a:latin typeface="Arial"/>
              <a:ea typeface="+mn-ea"/>
              <a:cs typeface="+mn-cs"/>
            </a:endParaRPr>
          </a:p>
        </p:txBody>
      </p:sp>
      <p:sp>
        <p:nvSpPr>
          <p:cNvPr id="6" name="Foliennummernplatzhalter 5">
            <a:extLst>
              <a:ext uri="{FF2B5EF4-FFF2-40B4-BE49-F238E27FC236}">
                <a16:creationId xmlns:a16="http://schemas.microsoft.com/office/drawing/2014/main" id="{6A4E745C-440C-4931-AE29-01C7B82712DF}"/>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fld id="{173FEA60-B56A-DE49-B4F9-939AB62E9280}" type="slidenum">
              <a:rPr kumimoji="0" lang="en-GB" sz="700" b="1" i="0" u="none" strike="noStrike" kern="1200" cap="none" spc="0" normalizeH="0" baseline="0" noProof="0" smtClean="0">
                <a:ln>
                  <a:noFill/>
                </a:ln>
                <a:solidFill>
                  <a:srgbClr val="888E95"/>
                </a:solidFill>
                <a:effectLst/>
                <a:uLnTx/>
                <a:uFillTx/>
                <a:latin typeface="Arial"/>
                <a:ea typeface="+mn-ea"/>
                <a:cs typeface="+mn-cs"/>
              </a:rPr>
              <a:pPr marL="0" marR="0" lvl="0" indent="0" algn="r"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t>18</a:t>
            </a:fld>
            <a:endParaRPr kumimoji="0" lang="en-GB" sz="700" b="1" i="0" u="none" strike="noStrike" kern="1200" cap="none" spc="0" normalizeH="0" baseline="0" noProof="0">
              <a:ln>
                <a:noFill/>
              </a:ln>
              <a:solidFill>
                <a:srgbClr val="888E95"/>
              </a:solidFill>
              <a:effectLst/>
              <a:uLnTx/>
              <a:uFillTx/>
              <a:latin typeface="Arial"/>
              <a:ea typeface="+mn-ea"/>
              <a:cs typeface="+mn-cs"/>
            </a:endParaRPr>
          </a:p>
        </p:txBody>
      </p:sp>
      <p:pic>
        <p:nvPicPr>
          <p:cNvPr id="7" name="Grafik 6">
            <a:extLst>
              <a:ext uri="{FF2B5EF4-FFF2-40B4-BE49-F238E27FC236}">
                <a16:creationId xmlns:a16="http://schemas.microsoft.com/office/drawing/2014/main" id="{BFE055A5-09D6-438D-AD3C-33D1AC4BA3FE}"/>
              </a:ext>
            </a:extLst>
          </p:cNvPr>
          <p:cNvPicPr>
            <a:picLocks noChangeAspect="1"/>
          </p:cNvPicPr>
          <p:nvPr/>
        </p:nvPicPr>
        <p:blipFill>
          <a:blip r:embed="rId6"/>
          <a:stretch>
            <a:fillRect/>
          </a:stretch>
        </p:blipFill>
        <p:spPr>
          <a:xfrm>
            <a:off x="5083111" y="2889035"/>
            <a:ext cx="1870415" cy="1363184"/>
          </a:xfrm>
          <a:prstGeom prst="rect">
            <a:avLst/>
          </a:prstGeom>
        </p:spPr>
      </p:pic>
      <p:sp>
        <p:nvSpPr>
          <p:cNvPr id="22" name="Inhaltsplatzhalter 2">
            <a:extLst>
              <a:ext uri="{FF2B5EF4-FFF2-40B4-BE49-F238E27FC236}">
                <a16:creationId xmlns:a16="http://schemas.microsoft.com/office/drawing/2014/main" id="{50A44C68-2D16-4346-A849-37CCBA5EA982}"/>
              </a:ext>
            </a:extLst>
          </p:cNvPr>
          <p:cNvSpPr txBox="1">
            <a:spLocks/>
          </p:cNvSpPr>
          <p:nvPr/>
        </p:nvSpPr>
        <p:spPr>
          <a:xfrm>
            <a:off x="7124520" y="1848804"/>
            <a:ext cx="4581866" cy="3650961"/>
          </a:xfrm>
          <a:prstGeom prst="rect">
            <a:avLst/>
          </a:prstGeom>
        </p:spPr>
        <p:txBody>
          <a:bodyPr vert="horz" lIns="0" tIns="0" rIns="0" bIns="0" rtlCol="0">
            <a:noAutofit/>
          </a:bodyPr>
          <a:lstStyle>
            <a:lvl1pPr marL="0" indent="0" algn="l" rtl="0" eaLnBrk="1" latinLnBrk="0" hangingPunct="1">
              <a:spcBef>
                <a:spcPts val="600"/>
              </a:spcBef>
              <a:buClr>
                <a:schemeClr val="accent1"/>
              </a:buClr>
              <a:buSzPct val="100000"/>
              <a:buFontTx/>
              <a:buNone/>
              <a:tabLst>
                <a:tab pos="234951" algn="l"/>
              </a:tabLst>
              <a:defRPr kumimoji="0" sz="2000" kern="1200">
                <a:solidFill>
                  <a:schemeClr val="tx1"/>
                </a:solidFill>
                <a:latin typeface="+mn-lt"/>
                <a:ea typeface="+mn-ea"/>
                <a:cs typeface="+mn-cs"/>
              </a:defRPr>
            </a:lvl1pPr>
            <a:lvl2pPr marL="216000" indent="-216000" algn="l" rtl="0" eaLnBrk="1" latinLnBrk="0" hangingPunct="1">
              <a:spcBef>
                <a:spcPts val="600"/>
              </a:spcBef>
              <a:buClr>
                <a:schemeClr val="accent1"/>
              </a:buClr>
              <a:buSzPct val="100000"/>
              <a:buFont typeface="Arial"/>
              <a:buChar char="•"/>
              <a:tabLst>
                <a:tab pos="234951" algn="l"/>
              </a:tabLst>
              <a:defRPr kumimoji="0" sz="2000" kern="1200">
                <a:solidFill>
                  <a:schemeClr val="tx1"/>
                </a:solidFill>
                <a:latin typeface="+mn-lt"/>
                <a:ea typeface="+mn-ea"/>
                <a:cs typeface="+mn-cs"/>
              </a:defRPr>
            </a:lvl2pPr>
            <a:lvl3pPr marL="432000" indent="-216000" algn="l" rtl="0" eaLnBrk="1" latinLnBrk="0" hangingPunct="1">
              <a:spcBef>
                <a:spcPts val="600"/>
              </a:spcBef>
              <a:buClr>
                <a:schemeClr val="accent1"/>
              </a:buClr>
              <a:buSzPct val="100000"/>
              <a:buFont typeface="Arial"/>
              <a:buChar char="•"/>
              <a:tabLst>
                <a:tab pos="234951" algn="l"/>
              </a:tabLst>
              <a:defRPr kumimoji="0" sz="2000" kern="1200">
                <a:solidFill>
                  <a:schemeClr val="tx1"/>
                </a:solidFill>
                <a:latin typeface="+mn-lt"/>
                <a:ea typeface="+mn-ea"/>
                <a:cs typeface="+mn-cs"/>
              </a:defRPr>
            </a:lvl3pPr>
            <a:lvl4pPr marL="648000" indent="-216000" algn="l" rtl="0" eaLnBrk="1" latinLnBrk="0" hangingPunct="1">
              <a:spcBef>
                <a:spcPts val="533"/>
              </a:spcBef>
              <a:buClr>
                <a:schemeClr val="accent1"/>
              </a:buClr>
              <a:buSzPct val="100000"/>
              <a:buFont typeface="Arial"/>
              <a:buChar char="•"/>
              <a:tabLst>
                <a:tab pos="234951" algn="l"/>
              </a:tabLst>
              <a:defRPr kumimoji="0" sz="1700" kern="1200">
                <a:solidFill>
                  <a:schemeClr val="tx1"/>
                </a:solidFill>
                <a:latin typeface="+mn-lt"/>
                <a:ea typeface="+mn-ea"/>
                <a:cs typeface="+mn-cs"/>
              </a:defRPr>
            </a:lvl4pPr>
            <a:lvl5pPr marL="864000" indent="-216000" algn="l" rtl="0" eaLnBrk="1" latinLnBrk="0" hangingPunct="1">
              <a:spcBef>
                <a:spcPts val="400"/>
              </a:spcBef>
              <a:buClr>
                <a:schemeClr val="accent2"/>
              </a:buClr>
              <a:buSzPct val="100000"/>
              <a:buFont typeface="Arial"/>
              <a:buChar char="•"/>
              <a:tabLst/>
              <a:defRPr kumimoji="0" sz="1700" kern="1200">
                <a:solidFill>
                  <a:schemeClr val="accent2"/>
                </a:solidFill>
                <a:latin typeface="+mn-lt"/>
                <a:ea typeface="+mn-ea"/>
                <a:cs typeface="+mn-cs"/>
              </a:defRPr>
            </a:lvl5pPr>
            <a:lvl6pPr marL="2194560" indent="-243840" algn="l" rtl="0" eaLnBrk="1" latinLnBrk="0" hangingPunct="1">
              <a:spcBef>
                <a:spcPts val="400"/>
              </a:spcBef>
              <a:buClr>
                <a:srgbClr val="9FB8CD">
                  <a:shade val="75000"/>
                </a:srgbClr>
              </a:buClr>
              <a:buSzPct val="75000"/>
              <a:buFont typeface="Wingdings 3"/>
              <a:buChar char=""/>
              <a:defRPr kumimoji="0" lang="en-US" sz="2100" kern="1200" smtClean="0">
                <a:solidFill>
                  <a:schemeClr val="tx1"/>
                </a:solidFill>
                <a:latin typeface="+mn-lt"/>
                <a:ea typeface="+mn-ea"/>
                <a:cs typeface="+mn-cs"/>
              </a:defRPr>
            </a:lvl6pPr>
            <a:lvl7pPr marL="2438400" indent="-243840" algn="l" rtl="0" eaLnBrk="1" latinLnBrk="0" hangingPunct="1">
              <a:spcBef>
                <a:spcPts val="400"/>
              </a:spcBef>
              <a:buClr>
                <a:srgbClr val="727CA3">
                  <a:shade val="75000"/>
                </a:srgbClr>
              </a:buClr>
              <a:buSzPct val="75000"/>
              <a:buFont typeface="Wingdings 3"/>
              <a:buChar char=""/>
              <a:defRPr kumimoji="0" lang="en-US" sz="1900" kern="1200" smtClean="0">
                <a:solidFill>
                  <a:schemeClr val="tx1"/>
                </a:solidFill>
                <a:latin typeface="+mn-lt"/>
                <a:ea typeface="+mn-ea"/>
                <a:cs typeface="+mn-cs"/>
              </a:defRPr>
            </a:lvl7pPr>
            <a:lvl8pPr marL="2682239" indent="-243840" algn="l" rtl="0" eaLnBrk="1" latinLnBrk="0" hangingPunct="1">
              <a:spcBef>
                <a:spcPts val="400"/>
              </a:spcBef>
              <a:buClr>
                <a:prstClr val="white">
                  <a:shade val="50000"/>
                </a:prstClr>
              </a:buClr>
              <a:buSzPct val="75000"/>
              <a:buFont typeface="Wingdings 3"/>
              <a:buChar char=""/>
              <a:defRPr kumimoji="0" lang="en-US" sz="1900" kern="1200" smtClean="0">
                <a:solidFill>
                  <a:schemeClr val="tx1"/>
                </a:solidFill>
                <a:latin typeface="+mn-lt"/>
                <a:ea typeface="+mn-ea"/>
                <a:cs typeface="+mn-cs"/>
              </a:defRPr>
            </a:lvl8pPr>
            <a:lvl9pPr marL="2926080" indent="-243840" algn="l" rtl="0" eaLnBrk="1" latinLnBrk="0" hangingPunct="1">
              <a:spcBef>
                <a:spcPts val="400"/>
              </a:spcBef>
              <a:buClr>
                <a:srgbClr val="9FB8CD"/>
              </a:buClr>
              <a:buSzPct val="75000"/>
              <a:buFont typeface="Wingdings 3"/>
              <a:buChar char=""/>
              <a:defRPr kumimoji="0" lang="en-US" sz="1600" kern="1200" smtClean="0">
                <a:solidFill>
                  <a:schemeClr val="tx1"/>
                </a:solidFill>
                <a:latin typeface="+mn-lt"/>
                <a:ea typeface="+mn-ea"/>
                <a:cs typeface="+mn-cs"/>
              </a:defRPr>
            </a:lvl9pPr>
          </a:lstStyle>
          <a:p>
            <a:r>
              <a:rPr lang="en-US" b="1"/>
              <a:t>A-System </a:t>
            </a:r>
          </a:p>
          <a:p>
            <a:pPr marL="342900" indent="-342900">
              <a:buFont typeface="Symbol" panose="05050102010706020507" pitchFamily="18" charset="2"/>
              <a:buChar char="-"/>
            </a:pPr>
            <a:r>
              <a:rPr lang="en-US"/>
              <a:t>Individual invoices </a:t>
            </a:r>
            <a:endParaRPr lang="en-US" b="1"/>
          </a:p>
          <a:p>
            <a:pPr marL="558900" lvl="1" indent="-342900">
              <a:buFont typeface="Wingdings" panose="05000000000000000000" pitchFamily="2" charset="2"/>
              <a:buChar char="§"/>
            </a:pPr>
            <a:r>
              <a:rPr lang="en-US" sz="1400"/>
              <a:t>PS – Billing of projects (development, start-up, ...)</a:t>
            </a:r>
          </a:p>
          <a:p>
            <a:pPr marL="558900" lvl="1" indent="-342900">
              <a:buFont typeface="Wingdings" panose="05000000000000000000" pitchFamily="2" charset="2"/>
              <a:buChar char="§"/>
            </a:pPr>
            <a:r>
              <a:rPr lang="en-US" sz="1400"/>
              <a:t>Contracts (e.g. rental, outsourced OH KST, various central functions, etc.)</a:t>
            </a:r>
            <a:endParaRPr lang="en-US" sz="1400" b="1"/>
          </a:p>
          <a:p>
            <a:pPr marL="558900" lvl="1" indent="-342900">
              <a:buFont typeface="Wingdings" panose="05000000000000000000" pitchFamily="2" charset="2"/>
              <a:buChar char="§"/>
            </a:pPr>
            <a:r>
              <a:rPr lang="en-US" sz="1400"/>
              <a:t>NEW: to define and design additional settlements, as they are not part of the standard (production) costs (e.g. relocations, restructurings, ...)</a:t>
            </a:r>
          </a:p>
          <a:p>
            <a:pPr marL="342900" indent="-342900">
              <a:buFont typeface="Symbol" panose="05050102010706020507" pitchFamily="18" charset="2"/>
              <a:buChar char="-"/>
            </a:pPr>
            <a:r>
              <a:rPr lang="en-US"/>
              <a:t>NEW: Standard cost + margin per product</a:t>
            </a:r>
            <a:endParaRPr lang="en-US" b="1"/>
          </a:p>
          <a:p>
            <a:pPr marL="558900" lvl="1" indent="-342900">
              <a:buFont typeface="Wingdings" panose="05000000000000000000" pitchFamily="2" charset="2"/>
              <a:buChar char="§"/>
            </a:pPr>
            <a:r>
              <a:rPr lang="en-US" sz="1400"/>
              <a:t>EMEA region has introduced the buying and selling principle between companies</a:t>
            </a:r>
          </a:p>
          <a:p>
            <a:pPr marL="558900" lvl="1" indent="-342900">
              <a:buFont typeface="Wingdings" panose="05000000000000000000" pitchFamily="2" charset="2"/>
              <a:buChar char="§"/>
            </a:pPr>
            <a:r>
              <a:rPr lang="en-US" sz="1400"/>
              <a:t>Defined markup per product</a:t>
            </a:r>
            <a:endParaRPr lang="de-DE"/>
          </a:p>
        </p:txBody>
      </p:sp>
      <p:sp>
        <p:nvSpPr>
          <p:cNvPr id="23" name="Inhaltsplatzhalter 3">
            <a:extLst>
              <a:ext uri="{FF2B5EF4-FFF2-40B4-BE49-F238E27FC236}">
                <a16:creationId xmlns:a16="http://schemas.microsoft.com/office/drawing/2014/main" id="{2D85A82D-E843-4EF8-8FC9-D63FB6C954F6}"/>
              </a:ext>
            </a:extLst>
          </p:cNvPr>
          <p:cNvSpPr txBox="1">
            <a:spLocks/>
          </p:cNvSpPr>
          <p:nvPr/>
        </p:nvSpPr>
        <p:spPr>
          <a:xfrm>
            <a:off x="330251" y="1849399"/>
            <a:ext cx="4581866" cy="3650366"/>
          </a:xfrm>
          <a:prstGeom prst="rect">
            <a:avLst/>
          </a:prstGeom>
        </p:spPr>
        <p:txBody>
          <a:bodyPr vert="horz" lIns="0" tIns="0" rIns="0" bIns="0" rtlCol="0">
            <a:noAutofit/>
          </a:bodyPr>
          <a:lstStyle>
            <a:lvl1pPr marL="0" indent="0" algn="l" rtl="0" eaLnBrk="1" latinLnBrk="0" hangingPunct="1">
              <a:spcBef>
                <a:spcPts val="600"/>
              </a:spcBef>
              <a:buClr>
                <a:schemeClr val="accent1"/>
              </a:buClr>
              <a:buSzPct val="100000"/>
              <a:buFontTx/>
              <a:buNone/>
              <a:tabLst>
                <a:tab pos="234951" algn="l"/>
              </a:tabLst>
              <a:defRPr kumimoji="0" sz="2000" kern="1200">
                <a:solidFill>
                  <a:schemeClr val="tx1"/>
                </a:solidFill>
                <a:latin typeface="+mn-lt"/>
                <a:ea typeface="+mn-ea"/>
                <a:cs typeface="+mn-cs"/>
              </a:defRPr>
            </a:lvl1pPr>
            <a:lvl2pPr marL="216000" indent="-216000" algn="l" rtl="0" eaLnBrk="1" latinLnBrk="0" hangingPunct="1">
              <a:spcBef>
                <a:spcPts val="600"/>
              </a:spcBef>
              <a:buClr>
                <a:schemeClr val="accent1"/>
              </a:buClr>
              <a:buSzPct val="100000"/>
              <a:buFont typeface="Arial"/>
              <a:buChar char="•"/>
              <a:tabLst>
                <a:tab pos="234951" algn="l"/>
              </a:tabLst>
              <a:defRPr kumimoji="0" sz="2000" kern="1200">
                <a:solidFill>
                  <a:schemeClr val="tx1"/>
                </a:solidFill>
                <a:latin typeface="+mn-lt"/>
                <a:ea typeface="+mn-ea"/>
                <a:cs typeface="+mn-cs"/>
              </a:defRPr>
            </a:lvl2pPr>
            <a:lvl3pPr marL="432000" indent="-216000" algn="l" rtl="0" eaLnBrk="1" latinLnBrk="0" hangingPunct="1">
              <a:spcBef>
                <a:spcPts val="600"/>
              </a:spcBef>
              <a:buClr>
                <a:schemeClr val="accent1"/>
              </a:buClr>
              <a:buSzPct val="100000"/>
              <a:buFont typeface="Arial"/>
              <a:buChar char="•"/>
              <a:tabLst>
                <a:tab pos="234951" algn="l"/>
              </a:tabLst>
              <a:defRPr kumimoji="0" sz="2000" kern="1200">
                <a:solidFill>
                  <a:schemeClr val="tx1"/>
                </a:solidFill>
                <a:latin typeface="+mn-lt"/>
                <a:ea typeface="+mn-ea"/>
                <a:cs typeface="+mn-cs"/>
              </a:defRPr>
            </a:lvl3pPr>
            <a:lvl4pPr marL="648000" indent="-216000" algn="l" rtl="0" eaLnBrk="1" latinLnBrk="0" hangingPunct="1">
              <a:spcBef>
                <a:spcPts val="533"/>
              </a:spcBef>
              <a:buClr>
                <a:schemeClr val="accent1"/>
              </a:buClr>
              <a:buSzPct val="100000"/>
              <a:buFont typeface="Arial"/>
              <a:buChar char="•"/>
              <a:tabLst>
                <a:tab pos="234951" algn="l"/>
              </a:tabLst>
              <a:defRPr kumimoji="0" sz="1700" kern="1200">
                <a:solidFill>
                  <a:schemeClr val="tx1"/>
                </a:solidFill>
                <a:latin typeface="+mn-lt"/>
                <a:ea typeface="+mn-ea"/>
                <a:cs typeface="+mn-cs"/>
              </a:defRPr>
            </a:lvl4pPr>
            <a:lvl5pPr marL="864000" indent="-216000" algn="l" rtl="0" eaLnBrk="1" latinLnBrk="0" hangingPunct="1">
              <a:spcBef>
                <a:spcPts val="400"/>
              </a:spcBef>
              <a:buClr>
                <a:schemeClr val="accent2"/>
              </a:buClr>
              <a:buSzPct val="100000"/>
              <a:buFont typeface="Arial"/>
              <a:buChar char="•"/>
              <a:tabLst/>
              <a:defRPr kumimoji="0" sz="1700" kern="1200">
                <a:solidFill>
                  <a:schemeClr val="accent2"/>
                </a:solidFill>
                <a:latin typeface="+mn-lt"/>
                <a:ea typeface="+mn-ea"/>
                <a:cs typeface="+mn-cs"/>
              </a:defRPr>
            </a:lvl5pPr>
            <a:lvl6pPr marL="2194560" indent="-243840" algn="l" rtl="0" eaLnBrk="1" latinLnBrk="0" hangingPunct="1">
              <a:spcBef>
                <a:spcPts val="400"/>
              </a:spcBef>
              <a:buClr>
                <a:srgbClr val="9FB8CD">
                  <a:shade val="75000"/>
                </a:srgbClr>
              </a:buClr>
              <a:buSzPct val="75000"/>
              <a:buFont typeface="Wingdings 3"/>
              <a:buChar char=""/>
              <a:defRPr kumimoji="0" lang="en-US" sz="2100" kern="1200" smtClean="0">
                <a:solidFill>
                  <a:schemeClr val="tx1"/>
                </a:solidFill>
                <a:latin typeface="+mn-lt"/>
                <a:ea typeface="+mn-ea"/>
                <a:cs typeface="+mn-cs"/>
              </a:defRPr>
            </a:lvl6pPr>
            <a:lvl7pPr marL="2438400" indent="-243840" algn="l" rtl="0" eaLnBrk="1" latinLnBrk="0" hangingPunct="1">
              <a:spcBef>
                <a:spcPts val="400"/>
              </a:spcBef>
              <a:buClr>
                <a:srgbClr val="727CA3">
                  <a:shade val="75000"/>
                </a:srgbClr>
              </a:buClr>
              <a:buSzPct val="75000"/>
              <a:buFont typeface="Wingdings 3"/>
              <a:buChar char=""/>
              <a:defRPr kumimoji="0" lang="en-US" sz="1900" kern="1200" smtClean="0">
                <a:solidFill>
                  <a:schemeClr val="tx1"/>
                </a:solidFill>
                <a:latin typeface="+mn-lt"/>
                <a:ea typeface="+mn-ea"/>
                <a:cs typeface="+mn-cs"/>
              </a:defRPr>
            </a:lvl7pPr>
            <a:lvl8pPr marL="2682239" indent="-243840" algn="l" rtl="0" eaLnBrk="1" latinLnBrk="0" hangingPunct="1">
              <a:spcBef>
                <a:spcPts val="400"/>
              </a:spcBef>
              <a:buClr>
                <a:prstClr val="white">
                  <a:shade val="50000"/>
                </a:prstClr>
              </a:buClr>
              <a:buSzPct val="75000"/>
              <a:buFont typeface="Wingdings 3"/>
              <a:buChar char=""/>
              <a:defRPr kumimoji="0" lang="en-US" sz="1900" kern="1200" smtClean="0">
                <a:solidFill>
                  <a:schemeClr val="tx1"/>
                </a:solidFill>
                <a:latin typeface="+mn-lt"/>
                <a:ea typeface="+mn-ea"/>
                <a:cs typeface="+mn-cs"/>
              </a:defRPr>
            </a:lvl8pPr>
            <a:lvl9pPr marL="2926080" indent="-243840" algn="l" rtl="0" eaLnBrk="1" latinLnBrk="0" hangingPunct="1">
              <a:spcBef>
                <a:spcPts val="400"/>
              </a:spcBef>
              <a:buClr>
                <a:srgbClr val="9FB8CD"/>
              </a:buClr>
              <a:buSzPct val="75000"/>
              <a:buFont typeface="Wingdings 3"/>
              <a:buChar char=""/>
              <a:defRPr kumimoji="0" lang="en-US" sz="1600" kern="1200" smtClean="0">
                <a:solidFill>
                  <a:schemeClr val="tx1"/>
                </a:solidFill>
                <a:latin typeface="+mn-lt"/>
                <a:ea typeface="+mn-ea"/>
                <a:cs typeface="+mn-cs"/>
              </a:defRPr>
            </a:lvl9pPr>
          </a:lstStyle>
          <a:p>
            <a:r>
              <a:rPr lang="en-US" b="1"/>
              <a:t>C-System / HOST</a:t>
            </a:r>
          </a:p>
          <a:p>
            <a:pPr marL="342900" indent="-342900">
              <a:buFont typeface="Symbol" panose="05050102010706020507" pitchFamily="18" charset="2"/>
              <a:buChar char="-"/>
            </a:pPr>
            <a:r>
              <a:rPr lang="en-US"/>
              <a:t>Individual invoices </a:t>
            </a:r>
            <a:endParaRPr lang="en-US" b="1"/>
          </a:p>
          <a:p>
            <a:pPr marL="558900" lvl="1" indent="-342900">
              <a:buFont typeface="Wingdings" panose="05000000000000000000" pitchFamily="2" charset="2"/>
              <a:buChar char="§"/>
            </a:pPr>
            <a:r>
              <a:rPr lang="en-US" sz="1400"/>
              <a:t>PS – Billing of projects (development, start-up, ...)</a:t>
            </a:r>
          </a:p>
          <a:p>
            <a:pPr marL="558900" lvl="1" indent="-342900">
              <a:buFont typeface="Wingdings" panose="05000000000000000000" pitchFamily="2" charset="2"/>
              <a:buChar char="§"/>
            </a:pPr>
            <a:r>
              <a:rPr lang="en-US" sz="1400"/>
              <a:t>Contracts (e.g. rental, outsourced OH KST, various central functions, etc.)</a:t>
            </a:r>
            <a:endParaRPr lang="en-US" sz="1400" b="1"/>
          </a:p>
          <a:p>
            <a:pPr marL="342900" indent="-342900">
              <a:buFont typeface="Symbol" panose="05050102010706020507" pitchFamily="18" charset="2"/>
              <a:buChar char="-"/>
            </a:pPr>
            <a:r>
              <a:rPr lang="en-US"/>
              <a:t>Payroll Accounting (Cost-Plus)</a:t>
            </a:r>
            <a:endParaRPr lang="en-US" b="1"/>
          </a:p>
          <a:p>
            <a:pPr marL="558900" lvl="1" indent="-342900">
              <a:buFont typeface="Wingdings" panose="05000000000000000000" pitchFamily="2" charset="2"/>
              <a:buChar char="§"/>
            </a:pPr>
            <a:r>
              <a:rPr lang="en-US" sz="1400"/>
              <a:t>Segmented P&amp;L (included all costs)</a:t>
            </a:r>
          </a:p>
          <a:p>
            <a:pPr marL="558900" lvl="1" indent="-342900">
              <a:buFont typeface="Wingdings" panose="05000000000000000000" pitchFamily="2" charset="2"/>
              <a:buChar char="§"/>
            </a:pPr>
            <a:r>
              <a:rPr lang="en-US" sz="1400"/>
              <a:t>External costs</a:t>
            </a:r>
          </a:p>
          <a:p>
            <a:pPr marL="558900" lvl="1" indent="-342900">
              <a:buFont typeface="Wingdings" panose="05000000000000000000" pitchFamily="2" charset="2"/>
              <a:buChar char="§"/>
            </a:pPr>
            <a:r>
              <a:rPr lang="en-US" sz="1400"/>
              <a:t>5% mark-up on all external cost components</a:t>
            </a:r>
            <a:endParaRPr lang="en-GB" sz="1400"/>
          </a:p>
          <a:p>
            <a:endParaRPr lang="de-DE"/>
          </a:p>
        </p:txBody>
      </p:sp>
    </p:spTree>
    <p:extLst>
      <p:ext uri="{BB962C8B-B14F-4D97-AF65-F5344CB8AC3E}">
        <p14:creationId xmlns:p14="http://schemas.microsoft.com/office/powerpoint/2010/main" val="3776009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D95B636B-B687-4E4D-9636-661065382CC2}"/>
              </a:ext>
            </a:extLst>
          </p:cNvPr>
          <p:cNvGraphicFramePr>
            <a:graphicFrameLocks noChangeAspect="1"/>
          </p:cNvGraphicFramePr>
          <p:nvPr>
            <p:custDataLst>
              <p:tags r:id="rId2"/>
            </p:custDataLst>
            <p:extLst>
              <p:ext uri="{D42A27DB-BD31-4B8C-83A1-F6EECF244321}">
                <p14:modId xmlns:p14="http://schemas.microsoft.com/office/powerpoint/2010/main" val="8177296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16" name="think-cell Folie" r:id="rId4" imgW="354" imgH="354" progId="TCLayout.ActiveDocument.1">
                  <p:embed/>
                </p:oleObj>
              </mc:Choice>
              <mc:Fallback>
                <p:oleObj name="think-cell Folie" r:id="rId4" imgW="354" imgH="354" progId="TCLayout.ActiveDocument.1">
                  <p:embed/>
                  <p:pic>
                    <p:nvPicPr>
                      <p:cNvPr id="5" name="Objekt 4" hidden="1">
                        <a:extLst>
                          <a:ext uri="{FF2B5EF4-FFF2-40B4-BE49-F238E27FC236}">
                            <a16:creationId xmlns:a16="http://schemas.microsoft.com/office/drawing/2014/main" id="{D95B636B-B687-4E4D-9636-661065382CC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31F1B14E-6298-4C00-89E2-F758C5C95103}"/>
              </a:ext>
            </a:extLst>
          </p:cNvPr>
          <p:cNvSpPr>
            <a:spLocks noGrp="1"/>
          </p:cNvSpPr>
          <p:nvPr>
            <p:ph type="title"/>
          </p:nvPr>
        </p:nvSpPr>
        <p:spPr/>
        <p:txBody>
          <a:bodyPr vert="horz"/>
          <a:lstStyle/>
          <a:p>
            <a:r>
              <a:rPr lang="de-DE"/>
              <a:t>Standardherstellkosten</a:t>
            </a:r>
          </a:p>
        </p:txBody>
      </p:sp>
      <p:sp>
        <p:nvSpPr>
          <p:cNvPr id="3" name="Datumsplatzhalter 2">
            <a:extLst>
              <a:ext uri="{FF2B5EF4-FFF2-40B4-BE49-F238E27FC236}">
                <a16:creationId xmlns:a16="http://schemas.microsoft.com/office/drawing/2014/main" id="{3B52D119-363D-4289-BAE6-897B3F38D801}"/>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r>
              <a:rPr kumimoji="0" lang="de-DE" sz="800" b="0" i="0" u="none" strike="noStrike" kern="1200" cap="none" spc="0" normalizeH="0" baseline="0" noProof="0">
                <a:ln>
                  <a:noFill/>
                </a:ln>
                <a:solidFill>
                  <a:srgbClr val="888E95"/>
                </a:solidFill>
                <a:effectLst/>
                <a:uLnTx/>
                <a:uFillTx/>
                <a:latin typeface="Arial"/>
                <a:ea typeface="+mn-ea"/>
                <a:cs typeface="+mn-cs"/>
              </a:rPr>
              <a:t>07.10.2022 | Workshop DAR | Mackuth, Buchner, Hasslbauer, Schmideder</a:t>
            </a:r>
            <a:endParaRPr kumimoji="0" lang="en-US" sz="800" b="0" i="0" u="none" strike="noStrike" kern="1200" cap="none" spc="0" normalizeH="0" baseline="0" noProof="0">
              <a:ln>
                <a:noFill/>
              </a:ln>
              <a:solidFill>
                <a:srgbClr val="888E95"/>
              </a:solidFill>
              <a:effectLst/>
              <a:uLnTx/>
              <a:uFillTx/>
              <a:latin typeface="Arial"/>
              <a:ea typeface="+mn-ea"/>
              <a:cs typeface="+mn-cs"/>
            </a:endParaRPr>
          </a:p>
        </p:txBody>
      </p:sp>
      <p:sp>
        <p:nvSpPr>
          <p:cNvPr id="4" name="Fußzeilenplatzhalter 3">
            <a:extLst>
              <a:ext uri="{FF2B5EF4-FFF2-40B4-BE49-F238E27FC236}">
                <a16:creationId xmlns:a16="http://schemas.microsoft.com/office/drawing/2014/main" id="{D3F4329D-34F3-4E4E-88BE-8FC6191BFFF1}"/>
              </a:ext>
            </a:extLst>
          </p:cNvPr>
          <p:cNvSpPr>
            <a:spLocks noGrp="1"/>
          </p:cNvSpPr>
          <p:nvPr>
            <p:ph type="ftr" sz="quarter" idx="3"/>
          </p:nvPr>
        </p:nvSpPr>
        <p:spPr/>
        <p:txBody>
          <a:bodyPr/>
          <a:lstStyle/>
          <a:p>
            <a:endParaRPr lang="de-DE"/>
          </a:p>
        </p:txBody>
      </p:sp>
      <p:sp>
        <p:nvSpPr>
          <p:cNvPr id="6" name="Foliennummernplatzhalter 5">
            <a:extLst>
              <a:ext uri="{FF2B5EF4-FFF2-40B4-BE49-F238E27FC236}">
                <a16:creationId xmlns:a16="http://schemas.microsoft.com/office/drawing/2014/main" id="{623A483E-5FDD-4963-BA01-91EE2CC5BE64}"/>
              </a:ext>
            </a:extLst>
          </p:cNvPr>
          <p:cNvSpPr>
            <a:spLocks noGrp="1"/>
          </p:cNvSpPr>
          <p:nvPr>
            <p:ph type="sldNum" sz="quarter" idx="4"/>
          </p:nvPr>
        </p:nvSpPr>
        <p:spPr/>
        <p:txBody>
          <a:bodyPr/>
          <a:lstStyle/>
          <a:p>
            <a:fld id="{173FEA60-B56A-DE49-B4F9-939AB62E9280}" type="slidenum">
              <a:rPr lang="de-DE" smtClean="0"/>
              <a:pPr/>
              <a:t>19</a:t>
            </a:fld>
            <a:endParaRPr lang="de-DE"/>
          </a:p>
        </p:txBody>
      </p:sp>
    </p:spTree>
    <p:extLst>
      <p:ext uri="{BB962C8B-B14F-4D97-AF65-F5344CB8AC3E}">
        <p14:creationId xmlns:p14="http://schemas.microsoft.com/office/powerpoint/2010/main" val="2504338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306348E3-EF69-4093-B4EA-1B676036BE03}"/>
              </a:ext>
            </a:extLst>
          </p:cNvPr>
          <p:cNvSpPr>
            <a:spLocks noGrp="1"/>
          </p:cNvSpPr>
          <p:nvPr>
            <p:ph type="dt" sz="half" idx="10"/>
          </p:nvPr>
        </p:nvSpPr>
        <p:spPr/>
        <p:txBody>
          <a:bodyPr/>
          <a:lstStyle/>
          <a:p>
            <a:r>
              <a:rPr lang="de-DE"/>
              <a:t>07.10.2022 | Workshop DAR | Mackuth, Buchner, Hasslbauer, Schmideder</a:t>
            </a:r>
            <a:endParaRPr lang="en-GB"/>
          </a:p>
        </p:txBody>
      </p:sp>
      <p:sp>
        <p:nvSpPr>
          <p:cNvPr id="3" name="Foliennummernplatzhalter 2">
            <a:extLst>
              <a:ext uri="{FF2B5EF4-FFF2-40B4-BE49-F238E27FC236}">
                <a16:creationId xmlns:a16="http://schemas.microsoft.com/office/drawing/2014/main" id="{EFF96AE1-1FCB-422A-AEC7-57954878B5DE}"/>
              </a:ext>
            </a:extLst>
          </p:cNvPr>
          <p:cNvSpPr>
            <a:spLocks noGrp="1"/>
          </p:cNvSpPr>
          <p:nvPr>
            <p:ph type="sldNum" sz="quarter" idx="12"/>
          </p:nvPr>
        </p:nvSpPr>
        <p:spPr/>
        <p:txBody>
          <a:bodyPr/>
          <a:lstStyle/>
          <a:p>
            <a:fld id="{173FEA60-B56A-DE49-B4F9-939AB62E9280}" type="slidenum">
              <a:rPr lang="en-GB" smtClean="0"/>
              <a:pPr/>
              <a:t>2</a:t>
            </a:fld>
            <a:endParaRPr lang="en-GB"/>
          </a:p>
        </p:txBody>
      </p:sp>
      <p:pic>
        <p:nvPicPr>
          <p:cNvPr id="5" name="Grafik 4">
            <a:extLst>
              <a:ext uri="{FF2B5EF4-FFF2-40B4-BE49-F238E27FC236}">
                <a16:creationId xmlns:a16="http://schemas.microsoft.com/office/drawing/2014/main" id="{42822426-528F-4D64-A7B7-ACE367469CB9}"/>
              </a:ext>
            </a:extLst>
          </p:cNvPr>
          <p:cNvPicPr>
            <a:picLocks noChangeAspect="1"/>
          </p:cNvPicPr>
          <p:nvPr/>
        </p:nvPicPr>
        <p:blipFill>
          <a:blip r:embed="rId2"/>
          <a:stretch>
            <a:fillRect/>
          </a:stretch>
        </p:blipFill>
        <p:spPr>
          <a:xfrm>
            <a:off x="616080" y="458897"/>
            <a:ext cx="10629900" cy="1581150"/>
          </a:xfrm>
          <a:prstGeom prst="rect">
            <a:avLst/>
          </a:prstGeom>
        </p:spPr>
      </p:pic>
      <p:pic>
        <p:nvPicPr>
          <p:cNvPr id="7" name="Grafik 6">
            <a:extLst>
              <a:ext uri="{FF2B5EF4-FFF2-40B4-BE49-F238E27FC236}">
                <a16:creationId xmlns:a16="http://schemas.microsoft.com/office/drawing/2014/main" id="{6A4E281F-FBB3-473A-A964-8B5840B61EE9}"/>
              </a:ext>
            </a:extLst>
          </p:cNvPr>
          <p:cNvPicPr>
            <a:picLocks noChangeAspect="1"/>
          </p:cNvPicPr>
          <p:nvPr/>
        </p:nvPicPr>
        <p:blipFill>
          <a:blip r:embed="rId3"/>
          <a:stretch>
            <a:fillRect/>
          </a:stretch>
        </p:blipFill>
        <p:spPr>
          <a:xfrm>
            <a:off x="198801" y="3035727"/>
            <a:ext cx="11464458" cy="3208011"/>
          </a:xfrm>
          <a:prstGeom prst="rect">
            <a:avLst/>
          </a:prstGeom>
        </p:spPr>
      </p:pic>
      <p:sp>
        <p:nvSpPr>
          <p:cNvPr id="9" name="Textfeld 8">
            <a:extLst>
              <a:ext uri="{FF2B5EF4-FFF2-40B4-BE49-F238E27FC236}">
                <a16:creationId xmlns:a16="http://schemas.microsoft.com/office/drawing/2014/main" id="{D26AEEE4-3616-4265-98B7-68079690664F}"/>
              </a:ext>
            </a:extLst>
          </p:cNvPr>
          <p:cNvSpPr txBox="1"/>
          <p:nvPr/>
        </p:nvSpPr>
        <p:spPr>
          <a:xfrm>
            <a:off x="995680" y="212676"/>
            <a:ext cx="2766870"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
                <a:srgbClr val="0097AC"/>
              </a:buClr>
              <a:buSzPct val="100000"/>
              <a:buFontTx/>
              <a:buNone/>
              <a:tabLst>
                <a:tab pos="234951" algn="l"/>
              </a:tabLst>
              <a:defRPr/>
            </a:pPr>
            <a:r>
              <a:rPr lang="de-DE" sz="1600" i="1">
                <a:solidFill>
                  <a:srgbClr val="000000"/>
                </a:solidFill>
                <a:latin typeface="Arial"/>
              </a:rPr>
              <a:t>E-Mail Hammerl</a:t>
            </a:r>
            <a:endParaRPr kumimoji="0" lang="de-DE" sz="1600" b="0" i="1" u="none" strike="noStrike" kern="1200" cap="none" spc="0" normalizeH="0" baseline="0" noProof="0">
              <a:ln>
                <a:noFill/>
              </a:ln>
              <a:solidFill>
                <a:srgbClr val="000000"/>
              </a:solidFill>
              <a:effectLst/>
              <a:uLnTx/>
              <a:uFillTx/>
              <a:latin typeface="Arial"/>
              <a:ea typeface="+mn-ea"/>
              <a:cs typeface="+mn-cs"/>
            </a:endParaRPr>
          </a:p>
        </p:txBody>
      </p:sp>
      <p:sp>
        <p:nvSpPr>
          <p:cNvPr id="10" name="Textfeld 9">
            <a:extLst>
              <a:ext uri="{FF2B5EF4-FFF2-40B4-BE49-F238E27FC236}">
                <a16:creationId xmlns:a16="http://schemas.microsoft.com/office/drawing/2014/main" id="{7DA293A9-C2B2-4CDD-9577-B349617D5646}"/>
              </a:ext>
            </a:extLst>
          </p:cNvPr>
          <p:cNvSpPr txBox="1"/>
          <p:nvPr/>
        </p:nvSpPr>
        <p:spPr>
          <a:xfrm>
            <a:off x="453520" y="2653997"/>
            <a:ext cx="2766870"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
                <a:srgbClr val="0097AC"/>
              </a:buClr>
              <a:buSzPct val="100000"/>
              <a:buFontTx/>
              <a:buNone/>
              <a:tabLst>
                <a:tab pos="234951" algn="l"/>
              </a:tabLst>
              <a:defRPr/>
            </a:pPr>
            <a:r>
              <a:rPr lang="de-DE" sz="1600" i="1">
                <a:solidFill>
                  <a:srgbClr val="000000"/>
                </a:solidFill>
                <a:latin typeface="Arial"/>
              </a:rPr>
              <a:t>Einladung Paduraru</a:t>
            </a:r>
            <a:endParaRPr kumimoji="0" lang="de-DE" sz="1600" b="0" i="1" u="none" strike="noStrike" kern="1200" cap="none" spc="0" normalizeH="0" baseline="0" noProof="0">
              <a:ln>
                <a:noFill/>
              </a:ln>
              <a:solidFill>
                <a:srgbClr val="000000"/>
              </a:solidFill>
              <a:effectLst/>
              <a:uLnTx/>
              <a:uFillTx/>
              <a:latin typeface="Arial"/>
              <a:ea typeface="+mn-ea"/>
              <a:cs typeface="+mn-cs"/>
            </a:endParaRPr>
          </a:p>
        </p:txBody>
      </p:sp>
      <p:sp>
        <p:nvSpPr>
          <p:cNvPr id="11" name="Textfeld 10">
            <a:extLst>
              <a:ext uri="{FF2B5EF4-FFF2-40B4-BE49-F238E27FC236}">
                <a16:creationId xmlns:a16="http://schemas.microsoft.com/office/drawing/2014/main" id="{5166F19A-D20A-4926-93B5-CC593660AC46}"/>
              </a:ext>
            </a:extLst>
          </p:cNvPr>
          <p:cNvSpPr txBox="1"/>
          <p:nvPr/>
        </p:nvSpPr>
        <p:spPr>
          <a:xfrm>
            <a:off x="7025624" y="3111927"/>
            <a:ext cx="2275077" cy="184666"/>
          </a:xfrm>
          <a:prstGeom prst="rect">
            <a:avLst/>
          </a:prstGeom>
        </p:spPr>
        <p:style>
          <a:lnRef idx="0">
            <a:schemeClr val="accent4"/>
          </a:lnRef>
          <a:fillRef idx="3">
            <a:schemeClr val="accent4"/>
          </a:fillRef>
          <a:effectRef idx="3">
            <a:schemeClr val="accent4"/>
          </a:effectRef>
          <a:fontRef idx="minor">
            <a:schemeClr val="lt1"/>
          </a:fontRef>
        </p:style>
        <p:txBody>
          <a:bodyPr wrap="square" lIns="0" tIns="0" rIns="0" bIns="0" rtlCol="0">
            <a:spAutoFit/>
          </a:bodyPr>
          <a:lstStyle/>
          <a:p>
            <a:pPr algn="l">
              <a:spcBef>
                <a:spcPts val="0"/>
              </a:spcBef>
            </a:pPr>
            <a:r>
              <a:rPr lang="de-DE" sz="1200"/>
              <a:t>Schmideder/</a:t>
            </a:r>
            <a:r>
              <a:rPr lang="de-DE" sz="1200" err="1"/>
              <a:t>Mackuth</a:t>
            </a:r>
            <a:r>
              <a:rPr lang="de-DE" sz="1200"/>
              <a:t>/Buchner</a:t>
            </a:r>
          </a:p>
        </p:txBody>
      </p:sp>
      <p:sp>
        <p:nvSpPr>
          <p:cNvPr id="12" name="Textfeld 11">
            <a:extLst>
              <a:ext uri="{FF2B5EF4-FFF2-40B4-BE49-F238E27FC236}">
                <a16:creationId xmlns:a16="http://schemas.microsoft.com/office/drawing/2014/main" id="{00D0600E-3445-4C7B-9164-E53283BF2FBF}"/>
              </a:ext>
            </a:extLst>
          </p:cNvPr>
          <p:cNvSpPr txBox="1"/>
          <p:nvPr/>
        </p:nvSpPr>
        <p:spPr>
          <a:xfrm>
            <a:off x="7711424" y="3328953"/>
            <a:ext cx="1589277" cy="184666"/>
          </a:xfrm>
          <a:prstGeom prst="rect">
            <a:avLst/>
          </a:prstGeom>
        </p:spPr>
        <p:style>
          <a:lnRef idx="0">
            <a:schemeClr val="accent4"/>
          </a:lnRef>
          <a:fillRef idx="3">
            <a:schemeClr val="accent4"/>
          </a:fillRef>
          <a:effectRef idx="3">
            <a:schemeClr val="accent4"/>
          </a:effectRef>
          <a:fontRef idx="minor">
            <a:schemeClr val="lt1"/>
          </a:fontRef>
        </p:style>
        <p:txBody>
          <a:bodyPr wrap="square" lIns="0" tIns="0" rIns="0" bIns="0" rtlCol="0">
            <a:spAutoFit/>
          </a:bodyPr>
          <a:lstStyle/>
          <a:p>
            <a:pPr algn="l">
              <a:spcBef>
                <a:spcPts val="0"/>
              </a:spcBef>
            </a:pPr>
            <a:r>
              <a:rPr lang="de-DE" sz="1200"/>
              <a:t>Schmideder/</a:t>
            </a:r>
            <a:r>
              <a:rPr lang="de-DE" sz="1200" err="1"/>
              <a:t>Mackuth</a:t>
            </a:r>
            <a:endParaRPr lang="de-DE" sz="1200"/>
          </a:p>
        </p:txBody>
      </p:sp>
      <p:sp>
        <p:nvSpPr>
          <p:cNvPr id="13" name="Textfeld 12">
            <a:extLst>
              <a:ext uri="{FF2B5EF4-FFF2-40B4-BE49-F238E27FC236}">
                <a16:creationId xmlns:a16="http://schemas.microsoft.com/office/drawing/2014/main" id="{538F198B-7422-42CD-BA2D-7C1B95418D5C}"/>
              </a:ext>
            </a:extLst>
          </p:cNvPr>
          <p:cNvSpPr txBox="1"/>
          <p:nvPr/>
        </p:nvSpPr>
        <p:spPr>
          <a:xfrm>
            <a:off x="1836955" y="3507269"/>
            <a:ext cx="2500095" cy="184666"/>
          </a:xfrm>
          <a:prstGeom prst="rect">
            <a:avLst/>
          </a:prstGeom>
        </p:spPr>
        <p:style>
          <a:lnRef idx="0">
            <a:schemeClr val="accent4"/>
          </a:lnRef>
          <a:fillRef idx="3">
            <a:schemeClr val="accent4"/>
          </a:fillRef>
          <a:effectRef idx="3">
            <a:schemeClr val="accent4"/>
          </a:effectRef>
          <a:fontRef idx="minor">
            <a:schemeClr val="lt1"/>
          </a:fontRef>
        </p:style>
        <p:txBody>
          <a:bodyPr wrap="square" lIns="0" tIns="0" rIns="0" bIns="0" rtlCol="0">
            <a:spAutoFit/>
          </a:bodyPr>
          <a:lstStyle/>
          <a:p>
            <a:pPr algn="l">
              <a:spcBef>
                <a:spcPts val="0"/>
              </a:spcBef>
            </a:pPr>
            <a:r>
              <a:rPr lang="de-DE" sz="1200"/>
              <a:t>Buchner </a:t>
            </a:r>
            <a:r>
              <a:rPr lang="de-DE" sz="1200">
                <a:sym typeface="Wingdings" panose="05000000000000000000" pitchFamily="2" charset="2"/>
              </a:rPr>
              <a:t> Planung allgemein</a:t>
            </a:r>
            <a:endParaRPr lang="de-DE" sz="1200"/>
          </a:p>
        </p:txBody>
      </p:sp>
      <p:sp>
        <p:nvSpPr>
          <p:cNvPr id="14" name="Textfeld 13">
            <a:extLst>
              <a:ext uri="{FF2B5EF4-FFF2-40B4-BE49-F238E27FC236}">
                <a16:creationId xmlns:a16="http://schemas.microsoft.com/office/drawing/2014/main" id="{0D66876C-96D1-4F6B-9791-B4FA42A882C3}"/>
              </a:ext>
            </a:extLst>
          </p:cNvPr>
          <p:cNvSpPr txBox="1"/>
          <p:nvPr/>
        </p:nvSpPr>
        <p:spPr>
          <a:xfrm>
            <a:off x="5360098" y="4929153"/>
            <a:ext cx="2507552" cy="184666"/>
          </a:xfrm>
          <a:prstGeom prst="rect">
            <a:avLst/>
          </a:prstGeom>
        </p:spPr>
        <p:style>
          <a:lnRef idx="0">
            <a:schemeClr val="accent4"/>
          </a:lnRef>
          <a:fillRef idx="3">
            <a:schemeClr val="accent4"/>
          </a:fillRef>
          <a:effectRef idx="3">
            <a:schemeClr val="accent4"/>
          </a:effectRef>
          <a:fontRef idx="minor">
            <a:schemeClr val="lt1"/>
          </a:fontRef>
        </p:style>
        <p:txBody>
          <a:bodyPr wrap="square" lIns="0" tIns="0" rIns="0" bIns="0" rtlCol="0">
            <a:spAutoFit/>
          </a:bodyPr>
          <a:lstStyle/>
          <a:p>
            <a:pPr algn="l">
              <a:spcBef>
                <a:spcPts val="0"/>
              </a:spcBef>
            </a:pPr>
            <a:r>
              <a:rPr lang="de-DE" sz="1200" err="1"/>
              <a:t>Mackuth</a:t>
            </a:r>
            <a:r>
              <a:rPr lang="de-DE" sz="1200"/>
              <a:t>/Schmideder/Buchner</a:t>
            </a:r>
          </a:p>
        </p:txBody>
      </p:sp>
      <p:sp>
        <p:nvSpPr>
          <p:cNvPr id="15" name="Textfeld 14">
            <a:extLst>
              <a:ext uri="{FF2B5EF4-FFF2-40B4-BE49-F238E27FC236}">
                <a16:creationId xmlns:a16="http://schemas.microsoft.com/office/drawing/2014/main" id="{04214E97-9E6A-4559-8730-CD98D41065C0}"/>
              </a:ext>
            </a:extLst>
          </p:cNvPr>
          <p:cNvSpPr txBox="1"/>
          <p:nvPr/>
        </p:nvSpPr>
        <p:spPr>
          <a:xfrm>
            <a:off x="3779823" y="6017166"/>
            <a:ext cx="1179527" cy="184666"/>
          </a:xfrm>
          <a:prstGeom prst="rect">
            <a:avLst/>
          </a:prstGeom>
        </p:spPr>
        <p:style>
          <a:lnRef idx="0">
            <a:schemeClr val="accent4"/>
          </a:lnRef>
          <a:fillRef idx="3">
            <a:schemeClr val="accent4"/>
          </a:fillRef>
          <a:effectRef idx="3">
            <a:schemeClr val="accent4"/>
          </a:effectRef>
          <a:fontRef idx="minor">
            <a:schemeClr val="lt1"/>
          </a:fontRef>
        </p:style>
        <p:txBody>
          <a:bodyPr wrap="square" lIns="0" tIns="0" rIns="0" bIns="0" rtlCol="0">
            <a:spAutoFit/>
          </a:bodyPr>
          <a:lstStyle/>
          <a:p>
            <a:pPr algn="l">
              <a:spcBef>
                <a:spcPts val="0"/>
              </a:spcBef>
            </a:pPr>
            <a:r>
              <a:rPr lang="de-DE" sz="1200"/>
              <a:t>Paduraru/</a:t>
            </a:r>
            <a:r>
              <a:rPr lang="de-DE" sz="1200" err="1"/>
              <a:t>Grecu</a:t>
            </a:r>
            <a:endParaRPr lang="de-DE" sz="1200"/>
          </a:p>
        </p:txBody>
      </p:sp>
      <p:sp>
        <p:nvSpPr>
          <p:cNvPr id="18" name="Textfeld 17">
            <a:extLst>
              <a:ext uri="{FF2B5EF4-FFF2-40B4-BE49-F238E27FC236}">
                <a16:creationId xmlns:a16="http://schemas.microsoft.com/office/drawing/2014/main" id="{F211A7CA-34AE-4D85-9941-5889B03DC1C7}"/>
              </a:ext>
            </a:extLst>
          </p:cNvPr>
          <p:cNvSpPr txBox="1"/>
          <p:nvPr/>
        </p:nvSpPr>
        <p:spPr>
          <a:xfrm>
            <a:off x="7641574" y="4712127"/>
            <a:ext cx="1589277" cy="184666"/>
          </a:xfrm>
          <a:prstGeom prst="rect">
            <a:avLst/>
          </a:prstGeom>
        </p:spPr>
        <p:style>
          <a:lnRef idx="0">
            <a:schemeClr val="accent4"/>
          </a:lnRef>
          <a:fillRef idx="3">
            <a:schemeClr val="accent4"/>
          </a:fillRef>
          <a:effectRef idx="3">
            <a:schemeClr val="accent4"/>
          </a:effectRef>
          <a:fontRef idx="minor">
            <a:schemeClr val="lt1"/>
          </a:fontRef>
        </p:style>
        <p:txBody>
          <a:bodyPr wrap="square" lIns="0" tIns="0" rIns="0" bIns="0" rtlCol="0">
            <a:spAutoFit/>
          </a:bodyPr>
          <a:lstStyle/>
          <a:p>
            <a:pPr algn="l">
              <a:spcBef>
                <a:spcPts val="0"/>
              </a:spcBef>
            </a:pPr>
            <a:r>
              <a:rPr lang="de-DE" sz="1200" err="1"/>
              <a:t>Gürster</a:t>
            </a:r>
            <a:r>
              <a:rPr lang="de-DE" sz="1200"/>
              <a:t>/Kriegl</a:t>
            </a:r>
          </a:p>
        </p:txBody>
      </p:sp>
      <p:sp>
        <p:nvSpPr>
          <p:cNvPr id="19" name="Textfeld 18">
            <a:extLst>
              <a:ext uri="{FF2B5EF4-FFF2-40B4-BE49-F238E27FC236}">
                <a16:creationId xmlns:a16="http://schemas.microsoft.com/office/drawing/2014/main" id="{4884462B-256C-4402-AC54-B3AB48C4D32D}"/>
              </a:ext>
            </a:extLst>
          </p:cNvPr>
          <p:cNvSpPr txBox="1"/>
          <p:nvPr/>
        </p:nvSpPr>
        <p:spPr>
          <a:xfrm>
            <a:off x="3686350" y="5809479"/>
            <a:ext cx="3711400" cy="184666"/>
          </a:xfrm>
          <a:prstGeom prst="rect">
            <a:avLst/>
          </a:prstGeom>
        </p:spPr>
        <p:style>
          <a:lnRef idx="0">
            <a:schemeClr val="accent4"/>
          </a:lnRef>
          <a:fillRef idx="3">
            <a:schemeClr val="accent4"/>
          </a:fillRef>
          <a:effectRef idx="3">
            <a:schemeClr val="accent4"/>
          </a:effectRef>
          <a:fontRef idx="minor">
            <a:schemeClr val="lt1"/>
          </a:fontRef>
        </p:style>
        <p:txBody>
          <a:bodyPr wrap="square" lIns="0" tIns="0" rIns="0" bIns="0" rtlCol="0">
            <a:spAutoFit/>
          </a:bodyPr>
          <a:lstStyle/>
          <a:p>
            <a:pPr algn="l">
              <a:spcBef>
                <a:spcPts val="0"/>
              </a:spcBef>
            </a:pPr>
            <a:r>
              <a:rPr lang="de-DE" sz="1200"/>
              <a:t>Hasslbauer/Buchner/</a:t>
            </a:r>
            <a:r>
              <a:rPr lang="de-DE" sz="1200" err="1"/>
              <a:t>Lindbüchel</a:t>
            </a:r>
            <a:r>
              <a:rPr lang="de-DE" sz="1200"/>
              <a:t> </a:t>
            </a:r>
            <a:r>
              <a:rPr lang="de-DE" sz="1200">
                <a:sym typeface="Wingdings" panose="05000000000000000000" pitchFamily="2" charset="2"/>
              </a:rPr>
              <a:t> Planung/Ist</a:t>
            </a:r>
            <a:endParaRPr lang="de-DE" sz="1200"/>
          </a:p>
        </p:txBody>
      </p:sp>
    </p:spTree>
    <p:extLst>
      <p:ext uri="{BB962C8B-B14F-4D97-AF65-F5344CB8AC3E}">
        <p14:creationId xmlns:p14="http://schemas.microsoft.com/office/powerpoint/2010/main" val="18020602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0BB1EA3C-FCA9-4C17-A4E2-0B77968B651B}"/>
              </a:ext>
            </a:extLst>
          </p:cNvPr>
          <p:cNvGraphicFramePr>
            <a:graphicFrameLocks noChangeAspect="1"/>
          </p:cNvGraphicFramePr>
          <p:nvPr>
            <p:custDataLst>
              <p:tags r:id="rId2"/>
            </p:custDataLst>
            <p:extLst>
              <p:ext uri="{D42A27DB-BD31-4B8C-83A1-F6EECF244321}">
                <p14:modId xmlns:p14="http://schemas.microsoft.com/office/powerpoint/2010/main" val="31414242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940" name="think-cell Folie" r:id="rId4" imgW="354" imgH="354" progId="TCLayout.ActiveDocument.1">
                  <p:embed/>
                </p:oleObj>
              </mc:Choice>
              <mc:Fallback>
                <p:oleObj name="think-cell Folie" r:id="rId4" imgW="354" imgH="354" progId="TCLayout.ActiveDocument.1">
                  <p:embed/>
                  <p:pic>
                    <p:nvPicPr>
                      <p:cNvPr id="7" name="Objekt 6" hidden="1">
                        <a:extLst>
                          <a:ext uri="{FF2B5EF4-FFF2-40B4-BE49-F238E27FC236}">
                            <a16:creationId xmlns:a16="http://schemas.microsoft.com/office/drawing/2014/main" id="{0BB1EA3C-FCA9-4C17-A4E2-0B77968B651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7" name="Inhaltsplatzhalter 2">
            <a:extLst>
              <a:ext uri="{FF2B5EF4-FFF2-40B4-BE49-F238E27FC236}">
                <a16:creationId xmlns:a16="http://schemas.microsoft.com/office/drawing/2014/main" id="{FC610E88-C1EA-40AD-87DB-3FF520762082}"/>
              </a:ext>
            </a:extLst>
          </p:cNvPr>
          <p:cNvSpPr>
            <a:spLocks noGrp="1"/>
          </p:cNvSpPr>
          <p:nvPr>
            <p:ph sz="quarter" idx="10"/>
          </p:nvPr>
        </p:nvSpPr>
        <p:spPr>
          <a:xfrm>
            <a:off x="322263" y="1305359"/>
            <a:ext cx="11547325" cy="4914466"/>
          </a:xfrm>
        </p:spPr>
        <p:txBody>
          <a:bodyPr/>
          <a:lstStyle/>
          <a:p>
            <a:pPr marL="342900" indent="-342900">
              <a:buFontTx/>
              <a:buChar char="-"/>
            </a:pPr>
            <a:r>
              <a:rPr lang="en-US" sz="1800">
                <a:latin typeface="Arial" panose="020B0604020202020204" pitchFamily="34" charset="0"/>
                <a:cs typeface="Times New Roman" panose="02020603050405020304" pitchFamily="18" charset="0"/>
              </a:rPr>
              <a:t>uses the DRX-uniform costing sheet</a:t>
            </a:r>
          </a:p>
          <a:p>
            <a:endParaRPr lang="en-US" sz="1800">
              <a:latin typeface="Arial" panose="020B0604020202020204" pitchFamily="34" charset="0"/>
              <a:cs typeface="Times New Roman" panose="02020603050405020304" pitchFamily="18" charset="0"/>
            </a:endParaRPr>
          </a:p>
          <a:p>
            <a:pPr marL="342900" indent="-342900">
              <a:buFontTx/>
              <a:buChar char="-"/>
            </a:pPr>
            <a:r>
              <a:rPr lang="en-US" sz="1800">
                <a:latin typeface="Arial" panose="020B0604020202020204" pitchFamily="34" charset="0"/>
                <a:cs typeface="Times New Roman" panose="02020603050405020304" pitchFamily="18" charset="0"/>
              </a:rPr>
              <a:t>The standard cost of goods manufactured is calculated once a year on January 1 of each year. The calculated standard cost of goods manufactured is then generally valid from January 1 - December 31. Exceptions:</a:t>
            </a:r>
          </a:p>
          <a:p>
            <a:pPr marL="774900" lvl="2" indent="-342900">
              <a:buFontTx/>
              <a:buChar char="-"/>
            </a:pPr>
            <a:r>
              <a:rPr lang="en-US" sz="1800">
                <a:latin typeface="Arial" panose="020B0604020202020204" pitchFamily="34" charset="0"/>
                <a:cs typeface="Times New Roman" panose="02020603050405020304" pitchFamily="18" charset="0"/>
              </a:rPr>
              <a:t>Changes of products in the current year (new material no.)</a:t>
            </a:r>
          </a:p>
          <a:p>
            <a:pPr marL="774900" lvl="2" indent="-342900">
              <a:buFontTx/>
              <a:buChar char="-"/>
            </a:pPr>
            <a:r>
              <a:rPr lang="en-US" sz="1800">
                <a:latin typeface="Arial" panose="020B0604020202020204" pitchFamily="34" charset="0"/>
                <a:cs typeface="Times New Roman" panose="02020603050405020304" pitchFamily="18" charset="0"/>
              </a:rPr>
              <a:t>New products in the current year (first time costing)</a:t>
            </a:r>
          </a:p>
          <a:p>
            <a:pPr lvl="2" indent="0">
              <a:buNone/>
            </a:pPr>
            <a:endParaRPr lang="en-US" sz="1800">
              <a:latin typeface="Arial" panose="020B0604020202020204" pitchFamily="34" charset="0"/>
              <a:cs typeface="Times New Roman" panose="02020603050405020304" pitchFamily="18" charset="0"/>
            </a:endParaRPr>
          </a:p>
          <a:p>
            <a:pPr marL="342900" indent="-342900">
              <a:buFontTx/>
              <a:buChar char="-"/>
            </a:pPr>
            <a:r>
              <a:rPr lang="en-US" sz="1800">
                <a:latin typeface="Arial" panose="020B0604020202020204" pitchFamily="34" charset="0"/>
                <a:cs typeface="Times New Roman" panose="02020603050405020304" pitchFamily="18" charset="0"/>
              </a:rPr>
              <a:t>Recalculation or changes of standard cost of goods manufactured during the year are allowed only,</a:t>
            </a:r>
          </a:p>
          <a:p>
            <a:pPr marL="774900" lvl="2" indent="-342900">
              <a:buFontTx/>
              <a:buChar char="-"/>
            </a:pPr>
            <a:r>
              <a:rPr lang="en-US" sz="1800">
                <a:latin typeface="Arial" panose="020B0604020202020204" pitchFamily="34" charset="0"/>
                <a:cs typeface="Times New Roman" panose="02020603050405020304" pitchFamily="18" charset="0"/>
              </a:rPr>
              <a:t>if the standard cost of goods manufactured is incorrect</a:t>
            </a:r>
          </a:p>
          <a:p>
            <a:pPr marL="774900" lvl="2" indent="-342900">
              <a:buFontTx/>
              <a:buChar char="-"/>
            </a:pPr>
            <a:r>
              <a:rPr lang="en-US" sz="1800">
                <a:latin typeface="Arial" panose="020B0604020202020204" pitchFamily="34" charset="0"/>
                <a:cs typeface="Times New Roman" panose="02020603050405020304" pitchFamily="18" charset="0"/>
              </a:rPr>
              <a:t>if there are massive price increases (material, tariffs) in the current business year </a:t>
            </a:r>
          </a:p>
          <a:p>
            <a:pPr marL="342900" indent="-342900">
              <a:buFontTx/>
              <a:buChar char="-"/>
            </a:pPr>
            <a:r>
              <a:rPr lang="en-US" sz="1800">
                <a:latin typeface="Arial" panose="020B0604020202020204" pitchFamily="34" charset="0"/>
                <a:cs typeface="Times New Roman" panose="02020603050405020304" pitchFamily="18" charset="0"/>
              </a:rPr>
              <a:t>This recalculation or changes must be requested from FC-G2, will then be decided on a case-by-case basis and then </a:t>
            </a:r>
            <a:r>
              <a:rPr lang="en-US" sz="1800" err="1">
                <a:latin typeface="Arial" panose="020B0604020202020204" pitchFamily="34" charset="0"/>
                <a:cs typeface="Times New Roman" panose="02020603050405020304" pitchFamily="18" charset="0"/>
              </a:rPr>
              <a:t>releasedThe</a:t>
            </a:r>
            <a:r>
              <a:rPr lang="en-US" sz="1800">
                <a:latin typeface="Arial" panose="020B0604020202020204" pitchFamily="34" charset="0"/>
                <a:cs typeface="Times New Roman" panose="02020603050405020304" pitchFamily="18" charset="0"/>
              </a:rPr>
              <a:t> application of the changed or new standard cost of goods manufactured always takes place from the next full month, for example August 1 - December 31 of the year in question.</a:t>
            </a:r>
          </a:p>
        </p:txBody>
      </p:sp>
      <p:sp>
        <p:nvSpPr>
          <p:cNvPr id="2" name="Titel 1">
            <a:extLst>
              <a:ext uri="{FF2B5EF4-FFF2-40B4-BE49-F238E27FC236}">
                <a16:creationId xmlns:a16="http://schemas.microsoft.com/office/drawing/2014/main" id="{CE8EBA59-2529-4A56-8E6E-0508B11D64FC}"/>
              </a:ext>
            </a:extLst>
          </p:cNvPr>
          <p:cNvSpPr>
            <a:spLocks noGrp="1"/>
          </p:cNvSpPr>
          <p:nvPr>
            <p:ph type="title"/>
          </p:nvPr>
        </p:nvSpPr>
        <p:spPr/>
        <p:txBody>
          <a:bodyPr vert="horz"/>
          <a:lstStyle/>
          <a:p>
            <a:r>
              <a:rPr lang="en-GB"/>
              <a:t>calculation – standard (manufacturing) costs </a:t>
            </a:r>
            <a:r>
              <a:rPr lang="en-GB" sz="2000" b="0" i="1"/>
              <a:t>– Draft</a:t>
            </a:r>
            <a:endParaRPr lang="de-DE" sz="2000"/>
          </a:p>
        </p:txBody>
      </p:sp>
      <p:sp>
        <p:nvSpPr>
          <p:cNvPr id="4" name="Datumsplatzhalter 3">
            <a:extLst>
              <a:ext uri="{FF2B5EF4-FFF2-40B4-BE49-F238E27FC236}">
                <a16:creationId xmlns:a16="http://schemas.microsoft.com/office/drawing/2014/main" id="{83990205-2875-4AA1-A008-60CC8F7DF4E1}"/>
              </a:ext>
            </a:extLst>
          </p:cNvPr>
          <p:cNvSpPr>
            <a:spLocks noGrp="1"/>
          </p:cNvSpPr>
          <p:nvPr>
            <p:ph type="dt" sz="half" idx="11"/>
          </p:nvPr>
        </p:nvSpPr>
        <p:spPr/>
        <p:txBody>
          <a:bodyPr/>
          <a:lstStyle/>
          <a:p>
            <a:pPr marL="0" marR="0" lvl="0" indent="0" algn="l"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r>
              <a:rPr kumimoji="0" lang="de-DE" sz="700" b="0" i="0" u="none" strike="noStrike" kern="1200" cap="none" spc="0" normalizeH="0" baseline="0" noProof="0">
                <a:ln>
                  <a:noFill/>
                </a:ln>
                <a:solidFill>
                  <a:srgbClr val="888E95"/>
                </a:solidFill>
                <a:effectLst/>
                <a:uLnTx/>
                <a:uFillTx/>
                <a:latin typeface="Arial"/>
                <a:ea typeface="+mn-ea"/>
                <a:cs typeface="+mn-cs"/>
              </a:rPr>
              <a:t>07.10.2022 | Workshop DAR | Mackuth, Buchner, Hasslbauer, Schmideder</a:t>
            </a:r>
            <a:endParaRPr kumimoji="0" lang="en-GB" sz="700" b="0" i="0" u="none" strike="noStrike" kern="1200" cap="none" spc="0" normalizeH="0" baseline="0" noProof="0">
              <a:ln>
                <a:noFill/>
              </a:ln>
              <a:solidFill>
                <a:srgbClr val="888E95"/>
              </a:solidFill>
              <a:effectLst/>
              <a:uLnTx/>
              <a:uFillTx/>
              <a:latin typeface="Arial"/>
              <a:ea typeface="+mn-ea"/>
              <a:cs typeface="+mn-cs"/>
            </a:endParaRPr>
          </a:p>
        </p:txBody>
      </p:sp>
      <p:sp>
        <p:nvSpPr>
          <p:cNvPr id="5" name="Foliennummernplatzhalter 4">
            <a:extLst>
              <a:ext uri="{FF2B5EF4-FFF2-40B4-BE49-F238E27FC236}">
                <a16:creationId xmlns:a16="http://schemas.microsoft.com/office/drawing/2014/main" id="{5D7AED67-AA44-49E4-8A92-CB773F4F0CA7}"/>
              </a:ext>
            </a:extLst>
          </p:cNvPr>
          <p:cNvSpPr>
            <a:spLocks noGrp="1"/>
          </p:cNvSpPr>
          <p:nvPr>
            <p:ph type="sldNum" sz="quarter" idx="13"/>
          </p:nvPr>
        </p:nvSpPr>
        <p:spPr/>
        <p:txBody>
          <a:bodyPr/>
          <a:lstStyle/>
          <a:p>
            <a:pPr marL="0" marR="0" lvl="0" indent="0" algn="r"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fld id="{173FEA60-B56A-DE49-B4F9-939AB62E9280}" type="slidenum">
              <a:rPr kumimoji="0" lang="en-GB" sz="700" b="1" i="0" u="none" strike="noStrike" kern="1200" cap="none" spc="0" normalizeH="0" baseline="0" noProof="0" smtClean="0">
                <a:ln>
                  <a:noFill/>
                </a:ln>
                <a:solidFill>
                  <a:srgbClr val="888E95"/>
                </a:solidFill>
                <a:effectLst/>
                <a:uLnTx/>
                <a:uFillTx/>
                <a:latin typeface="Arial"/>
                <a:ea typeface="+mn-ea"/>
                <a:cs typeface="+mn-cs"/>
              </a:rPr>
              <a:pPr marL="0" marR="0" lvl="0" indent="0" algn="r"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t>20</a:t>
            </a:fld>
            <a:endParaRPr kumimoji="0" lang="en-GB" sz="700" b="1" i="0" u="none" strike="noStrike" kern="1200" cap="none" spc="0" normalizeH="0" baseline="0" noProof="0">
              <a:ln>
                <a:noFill/>
              </a:ln>
              <a:solidFill>
                <a:srgbClr val="888E95"/>
              </a:solidFill>
              <a:effectLst/>
              <a:uLnTx/>
              <a:uFillTx/>
              <a:latin typeface="Arial"/>
              <a:ea typeface="+mn-ea"/>
              <a:cs typeface="+mn-cs"/>
            </a:endParaRPr>
          </a:p>
        </p:txBody>
      </p:sp>
    </p:spTree>
    <p:extLst>
      <p:ext uri="{BB962C8B-B14F-4D97-AF65-F5344CB8AC3E}">
        <p14:creationId xmlns:p14="http://schemas.microsoft.com/office/powerpoint/2010/main" val="3107979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0BB1EA3C-FCA9-4C17-A4E2-0B77968B651B}"/>
              </a:ext>
            </a:extLst>
          </p:cNvPr>
          <p:cNvGraphicFramePr>
            <a:graphicFrameLocks noChangeAspect="1"/>
          </p:cNvGraphicFramePr>
          <p:nvPr>
            <p:custDataLst>
              <p:tags r:id="rId2"/>
            </p:custDataLst>
            <p:extLst>
              <p:ext uri="{D42A27DB-BD31-4B8C-83A1-F6EECF244321}">
                <p14:modId xmlns:p14="http://schemas.microsoft.com/office/powerpoint/2010/main" val="26723541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64" name="think-cell Folie" r:id="rId5" imgW="354" imgH="354" progId="TCLayout.ActiveDocument.1">
                  <p:embed/>
                </p:oleObj>
              </mc:Choice>
              <mc:Fallback>
                <p:oleObj name="think-cell Folie" r:id="rId5" imgW="354" imgH="354" progId="TCLayout.ActiveDocument.1">
                  <p:embed/>
                  <p:pic>
                    <p:nvPicPr>
                      <p:cNvPr id="7" name="Objekt 6" hidden="1">
                        <a:extLst>
                          <a:ext uri="{FF2B5EF4-FFF2-40B4-BE49-F238E27FC236}">
                            <a16:creationId xmlns:a16="http://schemas.microsoft.com/office/drawing/2014/main" id="{0BB1EA3C-FCA9-4C17-A4E2-0B77968B651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CE8EBA59-2529-4A56-8E6E-0508B11D64FC}"/>
              </a:ext>
            </a:extLst>
          </p:cNvPr>
          <p:cNvSpPr>
            <a:spLocks noGrp="1"/>
          </p:cNvSpPr>
          <p:nvPr>
            <p:ph type="title"/>
          </p:nvPr>
        </p:nvSpPr>
        <p:spPr/>
        <p:txBody>
          <a:bodyPr vert="horz"/>
          <a:lstStyle/>
          <a:p>
            <a:r>
              <a:rPr lang="en-GB"/>
              <a:t>calculation – standard (manufacturing) costs </a:t>
            </a:r>
            <a:r>
              <a:rPr lang="en-GB" sz="2000" b="0" i="1"/>
              <a:t>– Draft</a:t>
            </a:r>
            <a:endParaRPr lang="de-DE" sz="2000"/>
          </a:p>
        </p:txBody>
      </p:sp>
      <p:sp>
        <p:nvSpPr>
          <p:cNvPr id="4" name="Datumsplatzhalter 3">
            <a:extLst>
              <a:ext uri="{FF2B5EF4-FFF2-40B4-BE49-F238E27FC236}">
                <a16:creationId xmlns:a16="http://schemas.microsoft.com/office/drawing/2014/main" id="{83990205-2875-4AA1-A008-60CC8F7DF4E1}"/>
              </a:ext>
            </a:extLst>
          </p:cNvPr>
          <p:cNvSpPr>
            <a:spLocks noGrp="1"/>
          </p:cNvSpPr>
          <p:nvPr>
            <p:ph type="dt" sz="half" idx="11"/>
          </p:nvPr>
        </p:nvSpPr>
        <p:spPr/>
        <p:txBody>
          <a:bodyPr/>
          <a:lstStyle/>
          <a:p>
            <a:pPr marL="0" marR="0" lvl="0" indent="0" algn="l"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r>
              <a:rPr kumimoji="0" lang="de-DE" sz="700" b="0" i="0" u="none" strike="noStrike" kern="1200" cap="none" spc="0" normalizeH="0" baseline="0" noProof="0">
                <a:ln>
                  <a:noFill/>
                </a:ln>
                <a:solidFill>
                  <a:srgbClr val="888E95"/>
                </a:solidFill>
                <a:effectLst/>
                <a:uLnTx/>
                <a:uFillTx/>
                <a:latin typeface="Arial"/>
                <a:ea typeface="+mn-ea"/>
                <a:cs typeface="+mn-cs"/>
              </a:rPr>
              <a:t>07.10.2022 | Workshop DAR | Mackuth, Buchner, Hasslbauer, Schmideder</a:t>
            </a:r>
            <a:endParaRPr kumimoji="0" lang="en-GB" sz="700" b="0" i="0" u="none" strike="noStrike" kern="1200" cap="none" spc="0" normalizeH="0" baseline="0" noProof="0">
              <a:ln>
                <a:noFill/>
              </a:ln>
              <a:solidFill>
                <a:srgbClr val="888E95"/>
              </a:solidFill>
              <a:effectLst/>
              <a:uLnTx/>
              <a:uFillTx/>
              <a:latin typeface="Arial"/>
              <a:ea typeface="+mn-ea"/>
              <a:cs typeface="+mn-cs"/>
            </a:endParaRPr>
          </a:p>
        </p:txBody>
      </p:sp>
      <p:sp>
        <p:nvSpPr>
          <p:cNvPr id="5" name="Foliennummernplatzhalter 4">
            <a:extLst>
              <a:ext uri="{FF2B5EF4-FFF2-40B4-BE49-F238E27FC236}">
                <a16:creationId xmlns:a16="http://schemas.microsoft.com/office/drawing/2014/main" id="{5D7AED67-AA44-49E4-8A92-CB773F4F0CA7}"/>
              </a:ext>
            </a:extLst>
          </p:cNvPr>
          <p:cNvSpPr>
            <a:spLocks noGrp="1"/>
          </p:cNvSpPr>
          <p:nvPr>
            <p:ph type="sldNum" sz="quarter" idx="13"/>
          </p:nvPr>
        </p:nvSpPr>
        <p:spPr/>
        <p:txBody>
          <a:bodyPr/>
          <a:lstStyle/>
          <a:p>
            <a:pPr marL="0" marR="0" lvl="0" indent="0" algn="r"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fld id="{173FEA60-B56A-DE49-B4F9-939AB62E9280}" type="slidenum">
              <a:rPr kumimoji="0" lang="en-GB" sz="700" b="1" i="0" u="none" strike="noStrike" kern="1200" cap="none" spc="0" normalizeH="0" baseline="0" noProof="0" smtClean="0">
                <a:ln>
                  <a:noFill/>
                </a:ln>
                <a:solidFill>
                  <a:srgbClr val="888E95"/>
                </a:solidFill>
                <a:effectLst/>
                <a:uLnTx/>
                <a:uFillTx/>
                <a:latin typeface="Arial"/>
                <a:ea typeface="+mn-ea"/>
                <a:cs typeface="+mn-cs"/>
              </a:rPr>
              <a:pPr marL="0" marR="0" lvl="0" indent="0" algn="r"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t>21</a:t>
            </a:fld>
            <a:endParaRPr kumimoji="0" lang="en-GB" sz="700" b="1" i="0" u="none" strike="noStrike" kern="1200" cap="none" spc="0" normalizeH="0" baseline="0" noProof="0">
              <a:ln>
                <a:noFill/>
              </a:ln>
              <a:solidFill>
                <a:srgbClr val="888E95"/>
              </a:solidFill>
              <a:effectLst/>
              <a:uLnTx/>
              <a:uFillTx/>
              <a:latin typeface="Arial"/>
              <a:ea typeface="+mn-ea"/>
              <a:cs typeface="+mn-cs"/>
            </a:endParaRPr>
          </a:p>
        </p:txBody>
      </p:sp>
      <p:pic>
        <p:nvPicPr>
          <p:cNvPr id="14" name="Grafik 13">
            <a:extLst>
              <a:ext uri="{FF2B5EF4-FFF2-40B4-BE49-F238E27FC236}">
                <a16:creationId xmlns:a16="http://schemas.microsoft.com/office/drawing/2014/main" id="{19EC8FDE-9C83-417A-9D5F-A47792C0DF54}"/>
              </a:ext>
            </a:extLst>
          </p:cNvPr>
          <p:cNvPicPr>
            <a:picLocks noChangeAspect="1"/>
          </p:cNvPicPr>
          <p:nvPr/>
        </p:nvPicPr>
        <p:blipFill>
          <a:blip r:embed="rId7"/>
          <a:stretch>
            <a:fillRect/>
          </a:stretch>
        </p:blipFill>
        <p:spPr>
          <a:xfrm>
            <a:off x="911395" y="1400919"/>
            <a:ext cx="8522348" cy="4476838"/>
          </a:xfrm>
          <a:prstGeom prst="rect">
            <a:avLst/>
          </a:prstGeom>
        </p:spPr>
      </p:pic>
    </p:spTree>
    <p:extLst>
      <p:ext uri="{BB962C8B-B14F-4D97-AF65-F5344CB8AC3E}">
        <p14:creationId xmlns:p14="http://schemas.microsoft.com/office/powerpoint/2010/main" val="24518094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96894BB6-9C43-4574-93C7-F0702DBBCFD9}"/>
              </a:ext>
            </a:extLst>
          </p:cNvPr>
          <p:cNvGraphicFramePr>
            <a:graphicFrameLocks noChangeAspect="1"/>
          </p:cNvGraphicFramePr>
          <p:nvPr>
            <p:custDataLst>
              <p:tags r:id="rId2"/>
            </p:custDataLst>
            <p:extLst>
              <p:ext uri="{D42A27DB-BD31-4B8C-83A1-F6EECF244321}">
                <p14:modId xmlns:p14="http://schemas.microsoft.com/office/powerpoint/2010/main" val="3231524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988" name="think-cell Folie" r:id="rId4" imgW="354" imgH="354" progId="TCLayout.ActiveDocument.1">
                  <p:embed/>
                </p:oleObj>
              </mc:Choice>
              <mc:Fallback>
                <p:oleObj name="think-cell Folie" r:id="rId4" imgW="354" imgH="354" progId="TCLayout.ActiveDocument.1">
                  <p:embed/>
                  <p:pic>
                    <p:nvPicPr>
                      <p:cNvPr id="10" name="Objekt 9" hidden="1">
                        <a:extLst>
                          <a:ext uri="{FF2B5EF4-FFF2-40B4-BE49-F238E27FC236}">
                            <a16:creationId xmlns:a16="http://schemas.microsoft.com/office/drawing/2014/main" id="{96894BB6-9C43-4574-93C7-F0702DBBCF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64154781-6549-4B94-959C-4AE700AEB05F}"/>
              </a:ext>
            </a:extLst>
          </p:cNvPr>
          <p:cNvSpPr>
            <a:spLocks noGrp="1"/>
          </p:cNvSpPr>
          <p:nvPr>
            <p:ph type="title"/>
          </p:nvPr>
        </p:nvSpPr>
        <p:spPr>
          <a:xfrm>
            <a:off x="546809" y="246715"/>
            <a:ext cx="9598829" cy="860360"/>
          </a:xfrm>
        </p:spPr>
        <p:txBody>
          <a:bodyPr vert="horz"/>
          <a:lstStyle/>
          <a:p>
            <a:r>
              <a:rPr lang="en-GB"/>
              <a:t>calculation – standard (manufacturing) costs </a:t>
            </a:r>
            <a:r>
              <a:rPr lang="en-GB" sz="2000" b="0" i="1"/>
              <a:t>– Draft</a:t>
            </a:r>
            <a:endParaRPr lang="de-DE"/>
          </a:p>
        </p:txBody>
      </p:sp>
      <p:sp>
        <p:nvSpPr>
          <p:cNvPr id="7" name="Foliennummernplatzhalter 6">
            <a:extLst>
              <a:ext uri="{FF2B5EF4-FFF2-40B4-BE49-F238E27FC236}">
                <a16:creationId xmlns:a16="http://schemas.microsoft.com/office/drawing/2014/main" id="{CC72EA3B-8B6C-404E-8ECA-4218C7FEA766}"/>
              </a:ext>
            </a:extLst>
          </p:cNvPr>
          <p:cNvSpPr>
            <a:spLocks noGrp="1"/>
          </p:cNvSpPr>
          <p:nvPr>
            <p:ph type="sldNum" sz="quarter" idx="4"/>
          </p:nvPr>
        </p:nvSpPr>
        <p:spPr/>
        <p:txBody>
          <a:bodyPr/>
          <a:lstStyle/>
          <a:p>
            <a:pPr marL="0" marR="0" lvl="0" indent="0" algn="l" defTabSz="1219444" rtl="0" eaLnBrk="1" fontAlgn="auto" latinLnBrk="0" hangingPunct="1">
              <a:lnSpc>
                <a:spcPct val="100000"/>
              </a:lnSpc>
              <a:spcBef>
                <a:spcPts val="0"/>
              </a:spcBef>
              <a:spcAft>
                <a:spcPts val="0"/>
              </a:spcAft>
              <a:buClrTx/>
              <a:buSzTx/>
              <a:buFontTx/>
              <a:buNone/>
              <a:tabLst/>
              <a:defRPr/>
            </a:pPr>
            <a:fld id="{173FEA60-B56A-DE49-B4F9-939AB62E9280}" type="slidenum">
              <a:rPr kumimoji="0" lang="en-US" sz="933" b="1" i="0" u="none" strike="noStrike" kern="1200" cap="none" spc="0" normalizeH="0" baseline="0" noProof="0" smtClean="0">
                <a:ln>
                  <a:noFill/>
                </a:ln>
                <a:solidFill>
                  <a:srgbClr val="888E95"/>
                </a:solidFill>
                <a:effectLst/>
                <a:uLnTx/>
                <a:uFillTx/>
                <a:latin typeface="Arial"/>
                <a:ea typeface="+mn-ea"/>
                <a:cs typeface="+mn-cs"/>
              </a:rPr>
              <a:pPr marL="0" marR="0" lvl="0" indent="0" algn="l" defTabSz="1219444" rtl="0" eaLnBrk="1" fontAlgn="auto" latinLnBrk="0" hangingPunct="1">
                <a:lnSpc>
                  <a:spcPct val="100000"/>
                </a:lnSpc>
                <a:spcBef>
                  <a:spcPts val="0"/>
                </a:spcBef>
                <a:spcAft>
                  <a:spcPts val="0"/>
                </a:spcAft>
                <a:buClrTx/>
                <a:buSzTx/>
                <a:buFontTx/>
                <a:buNone/>
                <a:tabLst/>
                <a:defRPr/>
              </a:pPr>
              <a:t>22</a:t>
            </a:fld>
            <a:endParaRPr kumimoji="0" lang="en-US" sz="933" b="1" i="0" u="none" strike="noStrike" kern="1200" cap="none" spc="0" normalizeH="0" baseline="0" noProof="0">
              <a:ln>
                <a:noFill/>
              </a:ln>
              <a:solidFill>
                <a:srgbClr val="888E95"/>
              </a:solidFill>
              <a:effectLst/>
              <a:uLnTx/>
              <a:uFillTx/>
              <a:latin typeface="Arial"/>
              <a:ea typeface="+mn-ea"/>
              <a:cs typeface="+mn-cs"/>
            </a:endParaRPr>
          </a:p>
        </p:txBody>
      </p:sp>
      <p:sp>
        <p:nvSpPr>
          <p:cNvPr id="4" name="Fußzeilenplatzhalter 3">
            <a:extLst>
              <a:ext uri="{FF2B5EF4-FFF2-40B4-BE49-F238E27FC236}">
                <a16:creationId xmlns:a16="http://schemas.microsoft.com/office/drawing/2014/main" id="{27D15AE3-412B-4F48-BC6F-FEF6E7F05CC4}"/>
              </a:ext>
            </a:extLst>
          </p:cNvPr>
          <p:cNvSpPr>
            <a:spLocks noGrp="1"/>
          </p:cNvSpPr>
          <p:nvPr>
            <p:ph type="ftr" sz="quarter" idx="3"/>
          </p:nvPr>
        </p:nvSpPr>
        <p:spPr/>
        <p:txBody>
          <a:bodyPr/>
          <a:lstStyle/>
          <a:p>
            <a:pPr marL="0" marR="0" lvl="0" indent="0" algn="l" defTabSz="1219444" rtl="0" eaLnBrk="1" fontAlgn="auto" latinLnBrk="0" hangingPunct="1">
              <a:lnSpc>
                <a:spcPct val="100000"/>
              </a:lnSpc>
              <a:spcBef>
                <a:spcPts val="0"/>
              </a:spcBef>
              <a:spcAft>
                <a:spcPts val="0"/>
              </a:spcAft>
              <a:buClrTx/>
              <a:buSzTx/>
              <a:buFontTx/>
              <a:buNone/>
              <a:tabLst/>
              <a:defRPr/>
            </a:pPr>
            <a:endParaRPr kumimoji="0" lang="en-US" sz="933" b="0" i="0" u="none" strike="noStrike" kern="1200" cap="none" spc="0" normalizeH="0" baseline="0" noProof="0">
              <a:ln>
                <a:noFill/>
              </a:ln>
              <a:solidFill>
                <a:srgbClr val="888E95"/>
              </a:solidFill>
              <a:effectLst/>
              <a:uLnTx/>
              <a:uFillTx/>
              <a:latin typeface="Arial"/>
              <a:ea typeface="+mn-ea"/>
              <a:cs typeface="+mn-cs"/>
            </a:endParaRPr>
          </a:p>
        </p:txBody>
      </p:sp>
      <p:sp>
        <p:nvSpPr>
          <p:cNvPr id="5" name="Datumsplatzhalter 4">
            <a:extLst>
              <a:ext uri="{FF2B5EF4-FFF2-40B4-BE49-F238E27FC236}">
                <a16:creationId xmlns:a16="http://schemas.microsoft.com/office/drawing/2014/main" id="{D151B9C8-9331-427B-B457-E9EDE6F4702C}"/>
              </a:ext>
            </a:extLst>
          </p:cNvPr>
          <p:cNvSpPr>
            <a:spLocks noGrp="1"/>
          </p:cNvSpPr>
          <p:nvPr>
            <p:ph type="dt" sz="half" idx="2"/>
          </p:nvPr>
        </p:nvSpPr>
        <p:spPr/>
        <p:txBody>
          <a:bodyPr/>
          <a:lstStyle/>
          <a:p>
            <a:r>
              <a:rPr lang="de-DE"/>
              <a:t>07.10.2022 | Workshop DAR | Mackuth, Buchner, Hasslbauer, Schmideder</a:t>
            </a:r>
          </a:p>
        </p:txBody>
      </p:sp>
      <p:pic>
        <p:nvPicPr>
          <p:cNvPr id="6" name="Picture 10">
            <a:extLst>
              <a:ext uri="{FF2B5EF4-FFF2-40B4-BE49-F238E27FC236}">
                <a16:creationId xmlns:a16="http://schemas.microsoft.com/office/drawing/2014/main" id="{BED4847D-410B-A47E-7ECB-FD6FB5E4DEC0}"/>
              </a:ext>
            </a:extLst>
          </p:cNvPr>
          <p:cNvPicPr>
            <a:picLocks noChangeAspect="1"/>
          </p:cNvPicPr>
          <p:nvPr/>
        </p:nvPicPr>
        <p:blipFill>
          <a:blip r:embed="rId6"/>
          <a:stretch>
            <a:fillRect/>
          </a:stretch>
        </p:blipFill>
        <p:spPr>
          <a:xfrm>
            <a:off x="905456" y="1409015"/>
            <a:ext cx="9640431" cy="4664260"/>
          </a:xfrm>
          <a:prstGeom prst="rect">
            <a:avLst/>
          </a:prstGeom>
        </p:spPr>
      </p:pic>
    </p:spTree>
    <p:extLst>
      <p:ext uri="{BB962C8B-B14F-4D97-AF65-F5344CB8AC3E}">
        <p14:creationId xmlns:p14="http://schemas.microsoft.com/office/powerpoint/2010/main" val="29739688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0BB1EA3C-FCA9-4C17-A4E2-0B77968B651B}"/>
              </a:ext>
            </a:extLst>
          </p:cNvPr>
          <p:cNvGraphicFramePr>
            <a:graphicFrameLocks noChangeAspect="1"/>
          </p:cNvGraphicFramePr>
          <p:nvPr>
            <p:custDataLst>
              <p:tags r:id="rId2"/>
            </p:custDataLst>
            <p:extLst>
              <p:ext uri="{D42A27DB-BD31-4B8C-83A1-F6EECF244321}">
                <p14:modId xmlns:p14="http://schemas.microsoft.com/office/powerpoint/2010/main" val="20488877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012" name="think-cell Folie" r:id="rId4" imgW="354" imgH="354" progId="TCLayout.ActiveDocument.1">
                  <p:embed/>
                </p:oleObj>
              </mc:Choice>
              <mc:Fallback>
                <p:oleObj name="think-cell Folie" r:id="rId4" imgW="354" imgH="354" progId="TCLayout.ActiveDocument.1">
                  <p:embed/>
                  <p:pic>
                    <p:nvPicPr>
                      <p:cNvPr id="7" name="Objekt 6" hidden="1">
                        <a:extLst>
                          <a:ext uri="{FF2B5EF4-FFF2-40B4-BE49-F238E27FC236}">
                            <a16:creationId xmlns:a16="http://schemas.microsoft.com/office/drawing/2014/main" id="{0BB1EA3C-FCA9-4C17-A4E2-0B77968B651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CE8EBA59-2529-4A56-8E6E-0508B11D64FC}"/>
              </a:ext>
            </a:extLst>
          </p:cNvPr>
          <p:cNvSpPr>
            <a:spLocks noGrp="1"/>
          </p:cNvSpPr>
          <p:nvPr>
            <p:ph type="title"/>
          </p:nvPr>
        </p:nvSpPr>
        <p:spPr/>
        <p:txBody>
          <a:bodyPr vert="horz"/>
          <a:lstStyle/>
          <a:p>
            <a:r>
              <a:rPr lang="en-GB"/>
              <a:t>calculation – standard (manufacturing) costs </a:t>
            </a:r>
            <a:r>
              <a:rPr lang="en-GB" sz="2000" b="0" i="1"/>
              <a:t>– Draft</a:t>
            </a:r>
            <a:endParaRPr lang="de-DE" sz="2000"/>
          </a:p>
        </p:txBody>
      </p:sp>
      <p:sp>
        <p:nvSpPr>
          <p:cNvPr id="4" name="Datumsplatzhalter 3">
            <a:extLst>
              <a:ext uri="{FF2B5EF4-FFF2-40B4-BE49-F238E27FC236}">
                <a16:creationId xmlns:a16="http://schemas.microsoft.com/office/drawing/2014/main" id="{83990205-2875-4AA1-A008-60CC8F7DF4E1}"/>
              </a:ext>
            </a:extLst>
          </p:cNvPr>
          <p:cNvSpPr>
            <a:spLocks noGrp="1"/>
          </p:cNvSpPr>
          <p:nvPr>
            <p:ph type="dt" sz="half" idx="11"/>
          </p:nvPr>
        </p:nvSpPr>
        <p:spPr/>
        <p:txBody>
          <a:bodyPr/>
          <a:lstStyle/>
          <a:p>
            <a:pPr marL="0" marR="0" lvl="0" indent="0" algn="l"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r>
              <a:rPr kumimoji="0" lang="de-DE" sz="700" b="0" i="0" u="none" strike="noStrike" kern="1200" cap="none" spc="0" normalizeH="0" baseline="0" noProof="0">
                <a:ln>
                  <a:noFill/>
                </a:ln>
                <a:solidFill>
                  <a:srgbClr val="888E95"/>
                </a:solidFill>
                <a:effectLst/>
                <a:uLnTx/>
                <a:uFillTx/>
                <a:latin typeface="Arial"/>
                <a:ea typeface="+mn-ea"/>
                <a:cs typeface="+mn-cs"/>
              </a:rPr>
              <a:t>07.10.2022 | Workshop DAR | Mackuth, Buchner, Hasslbauer, Schmideder</a:t>
            </a:r>
            <a:endParaRPr kumimoji="0" lang="en-GB" sz="700" b="0" i="0" u="none" strike="noStrike" kern="1200" cap="none" spc="0" normalizeH="0" baseline="0" noProof="0">
              <a:ln>
                <a:noFill/>
              </a:ln>
              <a:solidFill>
                <a:srgbClr val="888E95"/>
              </a:solidFill>
              <a:effectLst/>
              <a:uLnTx/>
              <a:uFillTx/>
              <a:latin typeface="Arial"/>
              <a:ea typeface="+mn-ea"/>
              <a:cs typeface="+mn-cs"/>
            </a:endParaRPr>
          </a:p>
        </p:txBody>
      </p:sp>
      <p:sp>
        <p:nvSpPr>
          <p:cNvPr id="5" name="Foliennummernplatzhalter 4">
            <a:extLst>
              <a:ext uri="{FF2B5EF4-FFF2-40B4-BE49-F238E27FC236}">
                <a16:creationId xmlns:a16="http://schemas.microsoft.com/office/drawing/2014/main" id="{5D7AED67-AA44-49E4-8A92-CB773F4F0CA7}"/>
              </a:ext>
            </a:extLst>
          </p:cNvPr>
          <p:cNvSpPr>
            <a:spLocks noGrp="1"/>
          </p:cNvSpPr>
          <p:nvPr>
            <p:ph type="sldNum" sz="quarter" idx="13"/>
          </p:nvPr>
        </p:nvSpPr>
        <p:spPr/>
        <p:txBody>
          <a:bodyPr/>
          <a:lstStyle/>
          <a:p>
            <a:pPr marL="0" marR="0" lvl="0" indent="0" algn="r"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fld id="{173FEA60-B56A-DE49-B4F9-939AB62E9280}" type="slidenum">
              <a:rPr kumimoji="0" lang="en-GB" sz="700" b="1" i="0" u="none" strike="noStrike" kern="1200" cap="none" spc="0" normalizeH="0" baseline="0" noProof="0" smtClean="0">
                <a:ln>
                  <a:noFill/>
                </a:ln>
                <a:solidFill>
                  <a:srgbClr val="888E95"/>
                </a:solidFill>
                <a:effectLst/>
                <a:uLnTx/>
                <a:uFillTx/>
                <a:latin typeface="Arial"/>
                <a:ea typeface="+mn-ea"/>
                <a:cs typeface="+mn-cs"/>
              </a:rPr>
              <a:pPr marL="0" marR="0" lvl="0" indent="0" algn="r"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t>23</a:t>
            </a:fld>
            <a:endParaRPr kumimoji="0" lang="en-GB" sz="700" b="1" i="0" u="none" strike="noStrike" kern="1200" cap="none" spc="0" normalizeH="0" baseline="0" noProof="0">
              <a:ln>
                <a:noFill/>
              </a:ln>
              <a:solidFill>
                <a:srgbClr val="888E95"/>
              </a:solidFill>
              <a:effectLst/>
              <a:uLnTx/>
              <a:uFillTx/>
              <a:latin typeface="Arial"/>
              <a:ea typeface="+mn-ea"/>
              <a:cs typeface="+mn-cs"/>
            </a:endParaRPr>
          </a:p>
        </p:txBody>
      </p:sp>
      <p:sp>
        <p:nvSpPr>
          <p:cNvPr id="17" name="Inhaltsplatzhalter 2">
            <a:extLst>
              <a:ext uri="{FF2B5EF4-FFF2-40B4-BE49-F238E27FC236}">
                <a16:creationId xmlns:a16="http://schemas.microsoft.com/office/drawing/2014/main" id="{FC610E88-C1EA-40AD-87DB-3FF520762082}"/>
              </a:ext>
            </a:extLst>
          </p:cNvPr>
          <p:cNvSpPr>
            <a:spLocks noGrp="1"/>
          </p:cNvSpPr>
          <p:nvPr>
            <p:ph sz="quarter" idx="10"/>
          </p:nvPr>
        </p:nvSpPr>
        <p:spPr>
          <a:xfrm>
            <a:off x="519588" y="1365672"/>
            <a:ext cx="11155997" cy="4410353"/>
          </a:xfrm>
        </p:spPr>
        <p:txBody>
          <a:bodyPr/>
          <a:lstStyle/>
          <a:p>
            <a:r>
              <a:rPr lang="en-US" sz="1800">
                <a:latin typeface="Arial" panose="020B0604020202020204" pitchFamily="34" charset="0"/>
                <a:cs typeface="Times New Roman" panose="02020603050405020304" pitchFamily="18" charset="0"/>
              </a:rPr>
              <a:t>the standard (manufacturing) costs are always determined per LE and take place in local currency.</a:t>
            </a:r>
            <a:br>
              <a:rPr lang="en-US" sz="1800">
                <a:latin typeface="Arial" panose="020B0604020202020204" pitchFamily="34" charset="0"/>
                <a:cs typeface="Times New Roman" panose="02020603050405020304" pitchFamily="18" charset="0"/>
              </a:rPr>
            </a:br>
            <a:r>
              <a:rPr lang="de-DE" sz="1000">
                <a:latin typeface="Arial" panose="020B0604020202020204" pitchFamily="34" charset="0"/>
                <a:cs typeface="Times New Roman" panose="02020603050405020304" pitchFamily="18" charset="0"/>
              </a:rPr>
              <a:t>(</a:t>
            </a:r>
            <a:r>
              <a:rPr lang="en-US" sz="1000">
                <a:latin typeface="Arial" panose="020B0604020202020204" pitchFamily="34" charset="0"/>
                <a:cs typeface="Times New Roman" panose="02020603050405020304" pitchFamily="18" charset="0"/>
              </a:rPr>
              <a:t>Standard cost of goods manufactured for a legal entity also in group currency </a:t>
            </a:r>
            <a:r>
              <a:rPr lang="en-US" sz="1000">
                <a:latin typeface="Arial" panose="020B0604020202020204" pitchFamily="34" charset="0"/>
                <a:cs typeface="Times New Roman" panose="02020603050405020304" pitchFamily="18" charset="0"/>
                <a:sym typeface="Wingdings" panose="05000000000000000000" pitchFamily="2" charset="2"/>
              </a:rPr>
              <a:t></a:t>
            </a:r>
            <a:r>
              <a:rPr lang="en-US" sz="1000">
                <a:latin typeface="Arial" panose="020B0604020202020204" pitchFamily="34" charset="0"/>
                <a:cs typeface="Times New Roman" panose="02020603050405020304" pitchFamily="18" charset="0"/>
              </a:rPr>
              <a:t>Translation always takes place at the planned exchange rate)</a:t>
            </a:r>
            <a:endParaRPr lang="de-DE" sz="1000">
              <a:latin typeface="Arial" panose="020B0604020202020204" pitchFamily="34" charset="0"/>
              <a:cs typeface="Times New Roman" panose="02020603050405020304" pitchFamily="18" charset="0"/>
            </a:endParaRPr>
          </a:p>
          <a:p>
            <a:endParaRPr lang="en-US" sz="1800">
              <a:latin typeface="Arial" panose="020B0604020202020204" pitchFamily="34" charset="0"/>
              <a:cs typeface="Times New Roman" panose="02020603050405020304" pitchFamily="18" charset="0"/>
            </a:endParaRPr>
          </a:p>
          <a:p>
            <a:r>
              <a:rPr lang="en-US" sz="1800">
                <a:latin typeface="Arial" panose="020B0604020202020204" pitchFamily="34" charset="0"/>
                <a:cs typeface="Times New Roman" panose="02020603050405020304" pitchFamily="18" charset="0"/>
              </a:rPr>
              <a:t>the </a:t>
            </a:r>
            <a:r>
              <a:rPr lang="en-US" sz="1800" err="1">
                <a:latin typeface="Arial" panose="020B0604020202020204" pitchFamily="34" charset="0"/>
                <a:cs typeface="Times New Roman" panose="02020603050405020304" pitchFamily="18" charset="0"/>
              </a:rPr>
              <a:t>standardard</a:t>
            </a:r>
            <a:r>
              <a:rPr lang="en-US" sz="1800">
                <a:latin typeface="Arial" panose="020B0604020202020204" pitchFamily="34" charset="0"/>
                <a:cs typeface="Times New Roman" panose="02020603050405020304" pitchFamily="18" charset="0"/>
              </a:rPr>
              <a:t> cost of goods manufactured (simplified) is determined:</a:t>
            </a:r>
          </a:p>
          <a:p>
            <a:endParaRPr lang="de-DE" sz="1800">
              <a:latin typeface="Arial" panose="020B0604020202020204" pitchFamily="34" charset="0"/>
              <a:cs typeface="Times New Roman" panose="02020603050405020304" pitchFamily="18" charset="0"/>
            </a:endParaRPr>
          </a:p>
          <a:p>
            <a:pPr marL="774900" lvl="2" indent="-342900">
              <a:spcBef>
                <a:spcPts val="0"/>
              </a:spcBef>
              <a:spcAft>
                <a:spcPts val="600"/>
              </a:spcAft>
              <a:buFont typeface="Wingdings" panose="05000000000000000000" pitchFamily="2" charset="2"/>
              <a:buChar char="§"/>
            </a:pPr>
            <a:r>
              <a:rPr lang="en-US" sz="1800">
                <a:latin typeface="Arial" panose="020B0604020202020204" pitchFamily="34" charset="0"/>
                <a:cs typeface="Times New Roman" panose="02020603050405020304" pitchFamily="18" charset="0"/>
              </a:rPr>
              <a:t>The material usage per product is determined from the quantity specification from the bill of materials (BOM) and the respective valid info rate or moving average of the input material. For internal components or deliveries always the "S-price".</a:t>
            </a:r>
            <a:br>
              <a:rPr lang="en-US" sz="1800">
                <a:latin typeface="Arial" panose="020B0604020202020204" pitchFamily="34" charset="0"/>
                <a:cs typeface="Times New Roman" panose="02020603050405020304" pitchFamily="18" charset="0"/>
              </a:rPr>
            </a:br>
            <a:r>
              <a:rPr lang="en-US" sz="1800">
                <a:latin typeface="Arial" panose="020B0604020202020204" pitchFamily="34" charset="0"/>
                <a:cs typeface="Times New Roman" panose="02020603050405020304" pitchFamily="18" charset="0"/>
              </a:rPr>
              <a:t>The production costs per product are calculated from the quantity specification from the routing (BOP) multiplied by the planned prices of the respective work center or cost center.</a:t>
            </a:r>
          </a:p>
          <a:p>
            <a:pPr marL="774900" lvl="2" indent="-342900">
              <a:spcBef>
                <a:spcPts val="0"/>
              </a:spcBef>
              <a:spcAft>
                <a:spcPts val="600"/>
              </a:spcAft>
              <a:buFont typeface="Wingdings" panose="05000000000000000000" pitchFamily="2" charset="2"/>
              <a:buChar char="§"/>
            </a:pPr>
            <a:r>
              <a:rPr lang="en-US" sz="1800">
                <a:latin typeface="Arial" panose="020B0604020202020204" pitchFamily="34" charset="0"/>
                <a:cs typeface="Times New Roman" panose="02020603050405020304" pitchFamily="18" charset="0"/>
              </a:rPr>
              <a:t>Always select the correct explosion date for the BOMs (1.1.) and the valuation date (1.1.), e.g. BOP valid 1.1 , PT valid 1.1.</a:t>
            </a:r>
          </a:p>
        </p:txBody>
      </p:sp>
      <p:sp>
        <p:nvSpPr>
          <p:cNvPr id="8" name="Textfeld 7">
            <a:extLst>
              <a:ext uri="{FF2B5EF4-FFF2-40B4-BE49-F238E27FC236}">
                <a16:creationId xmlns:a16="http://schemas.microsoft.com/office/drawing/2014/main" id="{178D777F-4D32-45BA-80A3-BE1E84969390}"/>
              </a:ext>
            </a:extLst>
          </p:cNvPr>
          <p:cNvSpPr txBox="1"/>
          <p:nvPr/>
        </p:nvSpPr>
        <p:spPr>
          <a:xfrm>
            <a:off x="10698648" y="5652915"/>
            <a:ext cx="859136" cy="246221"/>
          </a:xfrm>
          <a:prstGeom prst="rect">
            <a:avLst/>
          </a:prstGeom>
        </p:spPr>
        <p:style>
          <a:lnRef idx="0">
            <a:schemeClr val="accent4"/>
          </a:lnRef>
          <a:fillRef idx="3">
            <a:schemeClr val="accent4"/>
          </a:fillRef>
          <a:effectRef idx="3">
            <a:schemeClr val="accent4"/>
          </a:effectRef>
          <a:fontRef idx="minor">
            <a:schemeClr val="lt1"/>
          </a:fontRef>
        </p:style>
        <p:txBody>
          <a:bodyPr wrap="square" lIns="0" tIns="0" rIns="0" bIns="0" rtlCol="0">
            <a:spAutoFit/>
          </a:bodyPr>
          <a:lstStyle/>
          <a:p>
            <a:pPr algn="l">
              <a:spcBef>
                <a:spcPts val="0"/>
              </a:spcBef>
            </a:pPr>
            <a:r>
              <a:rPr lang="de-DE" sz="1600"/>
              <a:t>plant</a:t>
            </a:r>
          </a:p>
        </p:txBody>
      </p:sp>
    </p:spTree>
    <p:extLst>
      <p:ext uri="{BB962C8B-B14F-4D97-AF65-F5344CB8AC3E}">
        <p14:creationId xmlns:p14="http://schemas.microsoft.com/office/powerpoint/2010/main" val="7149254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0BB1EA3C-FCA9-4C17-A4E2-0B77968B651B}"/>
              </a:ext>
            </a:extLst>
          </p:cNvPr>
          <p:cNvGraphicFramePr>
            <a:graphicFrameLocks noChangeAspect="1"/>
          </p:cNvGraphicFramePr>
          <p:nvPr>
            <p:custDataLst>
              <p:tags r:id="rId2"/>
            </p:custDataLst>
            <p:extLst>
              <p:ext uri="{D42A27DB-BD31-4B8C-83A1-F6EECF244321}">
                <p14:modId xmlns:p14="http://schemas.microsoft.com/office/powerpoint/2010/main" val="34316327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036" name="think-cell Folie" r:id="rId4" imgW="354" imgH="354" progId="TCLayout.ActiveDocument.1">
                  <p:embed/>
                </p:oleObj>
              </mc:Choice>
              <mc:Fallback>
                <p:oleObj name="think-cell Folie" r:id="rId4" imgW="354" imgH="354" progId="TCLayout.ActiveDocument.1">
                  <p:embed/>
                  <p:pic>
                    <p:nvPicPr>
                      <p:cNvPr id="7" name="Objekt 6" hidden="1">
                        <a:extLst>
                          <a:ext uri="{FF2B5EF4-FFF2-40B4-BE49-F238E27FC236}">
                            <a16:creationId xmlns:a16="http://schemas.microsoft.com/office/drawing/2014/main" id="{0BB1EA3C-FCA9-4C17-A4E2-0B77968B651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CE8EBA59-2529-4A56-8E6E-0508B11D64FC}"/>
              </a:ext>
            </a:extLst>
          </p:cNvPr>
          <p:cNvSpPr>
            <a:spLocks noGrp="1"/>
          </p:cNvSpPr>
          <p:nvPr>
            <p:ph type="title"/>
          </p:nvPr>
        </p:nvSpPr>
        <p:spPr/>
        <p:txBody>
          <a:bodyPr vert="horz"/>
          <a:lstStyle/>
          <a:p>
            <a:r>
              <a:rPr lang="en-GB"/>
              <a:t>calculation – standard (manufacturing) costs </a:t>
            </a:r>
            <a:r>
              <a:rPr lang="en-GB" sz="2000" b="0" i="1"/>
              <a:t>– Draft</a:t>
            </a:r>
            <a:br>
              <a:rPr lang="de-DE" sz="2000"/>
            </a:br>
            <a:endParaRPr lang="de-DE" sz="2000"/>
          </a:p>
        </p:txBody>
      </p:sp>
      <p:sp>
        <p:nvSpPr>
          <p:cNvPr id="4" name="Datumsplatzhalter 3">
            <a:extLst>
              <a:ext uri="{FF2B5EF4-FFF2-40B4-BE49-F238E27FC236}">
                <a16:creationId xmlns:a16="http://schemas.microsoft.com/office/drawing/2014/main" id="{83990205-2875-4AA1-A008-60CC8F7DF4E1}"/>
              </a:ext>
            </a:extLst>
          </p:cNvPr>
          <p:cNvSpPr>
            <a:spLocks noGrp="1"/>
          </p:cNvSpPr>
          <p:nvPr>
            <p:ph type="dt" sz="half" idx="11"/>
          </p:nvPr>
        </p:nvSpPr>
        <p:spPr/>
        <p:txBody>
          <a:bodyPr/>
          <a:lstStyle/>
          <a:p>
            <a:pPr marL="0" marR="0" lvl="0" indent="0" algn="l"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r>
              <a:rPr kumimoji="0" lang="de-DE" sz="700" b="0" i="0" u="none" strike="noStrike" kern="1200" cap="none" spc="0" normalizeH="0" baseline="0" noProof="0">
                <a:ln>
                  <a:noFill/>
                </a:ln>
                <a:solidFill>
                  <a:srgbClr val="888E95"/>
                </a:solidFill>
                <a:effectLst/>
                <a:uLnTx/>
                <a:uFillTx/>
                <a:latin typeface="Arial"/>
                <a:ea typeface="+mn-ea"/>
                <a:cs typeface="+mn-cs"/>
              </a:rPr>
              <a:t>07.10.2022 | Workshop DAR | Mackuth, Buchner, Hasslbauer, Schmideder</a:t>
            </a:r>
            <a:endParaRPr kumimoji="0" lang="en-GB" sz="700" b="0" i="0" u="none" strike="noStrike" kern="1200" cap="none" spc="0" normalizeH="0" baseline="0" noProof="0">
              <a:ln>
                <a:noFill/>
              </a:ln>
              <a:solidFill>
                <a:srgbClr val="888E95"/>
              </a:solidFill>
              <a:effectLst/>
              <a:uLnTx/>
              <a:uFillTx/>
              <a:latin typeface="Arial"/>
              <a:ea typeface="+mn-ea"/>
              <a:cs typeface="+mn-cs"/>
            </a:endParaRPr>
          </a:p>
        </p:txBody>
      </p:sp>
      <p:sp>
        <p:nvSpPr>
          <p:cNvPr id="5" name="Foliennummernplatzhalter 4">
            <a:extLst>
              <a:ext uri="{FF2B5EF4-FFF2-40B4-BE49-F238E27FC236}">
                <a16:creationId xmlns:a16="http://schemas.microsoft.com/office/drawing/2014/main" id="{5D7AED67-AA44-49E4-8A92-CB773F4F0CA7}"/>
              </a:ext>
            </a:extLst>
          </p:cNvPr>
          <p:cNvSpPr>
            <a:spLocks noGrp="1"/>
          </p:cNvSpPr>
          <p:nvPr>
            <p:ph type="sldNum" sz="quarter" idx="13"/>
          </p:nvPr>
        </p:nvSpPr>
        <p:spPr/>
        <p:txBody>
          <a:bodyPr/>
          <a:lstStyle/>
          <a:p>
            <a:pPr marL="0" marR="0" lvl="0" indent="0" algn="r"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fld id="{173FEA60-B56A-DE49-B4F9-939AB62E9280}" type="slidenum">
              <a:rPr kumimoji="0" lang="en-GB" sz="700" b="1" i="0" u="none" strike="noStrike" kern="1200" cap="none" spc="0" normalizeH="0" baseline="0" noProof="0" smtClean="0">
                <a:ln>
                  <a:noFill/>
                </a:ln>
                <a:solidFill>
                  <a:srgbClr val="888E95"/>
                </a:solidFill>
                <a:effectLst/>
                <a:uLnTx/>
                <a:uFillTx/>
                <a:latin typeface="Arial"/>
                <a:ea typeface="+mn-ea"/>
                <a:cs typeface="+mn-cs"/>
              </a:rPr>
              <a:pPr marL="0" marR="0" lvl="0" indent="0" algn="r"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t>24</a:t>
            </a:fld>
            <a:endParaRPr kumimoji="0" lang="en-GB" sz="700" b="1" i="0" u="none" strike="noStrike" kern="1200" cap="none" spc="0" normalizeH="0" baseline="0" noProof="0">
              <a:ln>
                <a:noFill/>
              </a:ln>
              <a:solidFill>
                <a:srgbClr val="888E95"/>
              </a:solidFill>
              <a:effectLst/>
              <a:uLnTx/>
              <a:uFillTx/>
              <a:latin typeface="Arial"/>
              <a:ea typeface="+mn-ea"/>
              <a:cs typeface="+mn-cs"/>
            </a:endParaRPr>
          </a:p>
        </p:txBody>
      </p:sp>
      <p:sp>
        <p:nvSpPr>
          <p:cNvPr id="17" name="Inhaltsplatzhalter 2">
            <a:extLst>
              <a:ext uri="{FF2B5EF4-FFF2-40B4-BE49-F238E27FC236}">
                <a16:creationId xmlns:a16="http://schemas.microsoft.com/office/drawing/2014/main" id="{FC610E88-C1EA-40AD-87DB-3FF520762082}"/>
              </a:ext>
            </a:extLst>
          </p:cNvPr>
          <p:cNvSpPr>
            <a:spLocks noGrp="1"/>
          </p:cNvSpPr>
          <p:nvPr>
            <p:ph sz="quarter" idx="10"/>
          </p:nvPr>
        </p:nvSpPr>
        <p:spPr>
          <a:xfrm>
            <a:off x="322263" y="1400919"/>
            <a:ext cx="11547325" cy="4794300"/>
          </a:xfrm>
        </p:spPr>
        <p:txBody>
          <a:bodyPr/>
          <a:lstStyle/>
          <a:p>
            <a:r>
              <a:rPr lang="en-US" sz="1800">
                <a:latin typeface="Arial" panose="020B0604020202020204" pitchFamily="34" charset="0"/>
                <a:cs typeface="Times New Roman" panose="02020603050405020304" pitchFamily="18" charset="0"/>
              </a:rPr>
              <a:t>The standard manufacturing costs (simplified) are determined as follows:</a:t>
            </a:r>
          </a:p>
          <a:p>
            <a:endParaRPr lang="de-DE" sz="1800">
              <a:latin typeface="Arial" panose="020B0604020202020204" pitchFamily="34" charset="0"/>
              <a:cs typeface="Times New Roman" panose="02020603050405020304" pitchFamily="18" charset="0"/>
            </a:endParaRPr>
          </a:p>
          <a:p>
            <a:pPr marL="774900" lvl="2" indent="-342900">
              <a:spcBef>
                <a:spcPts val="0"/>
              </a:spcBef>
              <a:spcAft>
                <a:spcPts val="600"/>
              </a:spcAft>
              <a:buFont typeface="Wingdings" panose="05000000000000000000" pitchFamily="2" charset="2"/>
              <a:buChar char="§"/>
            </a:pPr>
            <a:r>
              <a:rPr lang="en-US" sz="1800">
                <a:latin typeface="Arial" panose="020B0604020202020204" pitchFamily="34" charset="0"/>
                <a:cs typeface="Times New Roman" panose="02020603050405020304" pitchFamily="18" charset="0"/>
                <a:sym typeface="Wingdings" panose="05000000000000000000" pitchFamily="2" charset="2"/>
              </a:rPr>
              <a:t>Planned employment maps the sales planning, i.e. the planned sales quantities for the respective products or series. This approach applies to all cost centers or work centers. </a:t>
            </a:r>
            <a:br>
              <a:rPr lang="en-US" sz="1800">
                <a:latin typeface="Arial" panose="020B0604020202020204" pitchFamily="34" charset="0"/>
                <a:cs typeface="Times New Roman" panose="02020603050405020304" pitchFamily="18" charset="0"/>
                <a:sym typeface="Wingdings" panose="05000000000000000000" pitchFamily="2" charset="2"/>
              </a:rPr>
            </a:br>
            <a:endParaRPr lang="en-US" sz="1800">
              <a:latin typeface="Arial" panose="020B0604020202020204" pitchFamily="34" charset="0"/>
              <a:cs typeface="Times New Roman" panose="02020603050405020304" pitchFamily="18" charset="0"/>
              <a:sym typeface="Wingdings" panose="05000000000000000000" pitchFamily="2" charset="2"/>
            </a:endParaRPr>
          </a:p>
          <a:p>
            <a:pPr marL="774900" lvl="2" indent="-342900">
              <a:spcBef>
                <a:spcPts val="0"/>
              </a:spcBef>
              <a:spcAft>
                <a:spcPts val="600"/>
              </a:spcAft>
              <a:buFont typeface="Wingdings" panose="05000000000000000000" pitchFamily="2" charset="2"/>
              <a:buChar char="§"/>
            </a:pPr>
            <a:r>
              <a:rPr lang="en-US" sz="1800">
                <a:latin typeface="Arial" panose="020B0604020202020204" pitchFamily="34" charset="0"/>
                <a:cs typeface="Times New Roman" panose="02020603050405020304" pitchFamily="18" charset="0"/>
                <a:sym typeface="Wingdings" panose="05000000000000000000" pitchFamily="2" charset="2"/>
              </a:rPr>
              <a:t>The material planning (2023) is derived from the average vehicle for the respective location and is then supplemented by the IC purchases (as the penultimate step in the income statement planning)</a:t>
            </a:r>
          </a:p>
          <a:p>
            <a:pPr lvl="2" indent="0">
              <a:spcBef>
                <a:spcPts val="0"/>
              </a:spcBef>
              <a:spcAft>
                <a:spcPts val="600"/>
              </a:spcAft>
              <a:buNone/>
            </a:pPr>
            <a:endParaRPr lang="en-US" sz="1800">
              <a:highlight>
                <a:srgbClr val="FFFF00"/>
              </a:highlight>
              <a:latin typeface="Arial" panose="020B0604020202020204" pitchFamily="34" charset="0"/>
              <a:cs typeface="Times New Roman" panose="02020603050405020304" pitchFamily="18" charset="0"/>
              <a:sym typeface="Wingdings" panose="05000000000000000000" pitchFamily="2" charset="2"/>
            </a:endParaRPr>
          </a:p>
          <a:p>
            <a:pPr marL="774900" lvl="2" indent="-342900">
              <a:spcBef>
                <a:spcPts val="0"/>
              </a:spcBef>
              <a:spcAft>
                <a:spcPts val="600"/>
              </a:spcAft>
              <a:buFont typeface="Wingdings" panose="05000000000000000000" pitchFamily="2" charset="2"/>
              <a:buChar char="§"/>
            </a:pPr>
            <a:r>
              <a:rPr lang="en-US" sz="1800">
                <a:latin typeface="Arial" panose="020B0604020202020204" pitchFamily="34" charset="0"/>
                <a:cs typeface="Times New Roman" panose="02020603050405020304" pitchFamily="18" charset="0"/>
                <a:sym typeface="Wingdings" panose="05000000000000000000" pitchFamily="2" charset="2"/>
              </a:rPr>
              <a:t>The planned employment (capacity) for functions (“non-series”) (e.g. development or IT (programming) cost centers) corresponds to the planned productive employee hours, usually excluding managers and assistants. The planned hours are determined on the basis of the planned employees</a:t>
            </a:r>
          </a:p>
          <a:p>
            <a:pPr marL="774900" lvl="2" indent="-342900">
              <a:spcBef>
                <a:spcPts val="0"/>
              </a:spcBef>
              <a:spcAft>
                <a:spcPts val="600"/>
              </a:spcAft>
              <a:buFont typeface="Wingdings" panose="05000000000000000000" pitchFamily="2" charset="2"/>
              <a:buChar char="§"/>
            </a:pPr>
            <a:endParaRPr lang="en-US" sz="1800">
              <a:latin typeface="Arial" panose="020B0604020202020204" pitchFamily="34" charset="0"/>
              <a:cs typeface="Times New Roman" panose="02020603050405020304" pitchFamily="18" charset="0"/>
              <a:sym typeface="Wingdings" panose="05000000000000000000" pitchFamily="2" charset="2"/>
            </a:endParaRPr>
          </a:p>
          <a:p>
            <a:pPr marL="774900" lvl="2" indent="-342900">
              <a:spcBef>
                <a:spcPts val="0"/>
              </a:spcBef>
              <a:spcAft>
                <a:spcPts val="600"/>
              </a:spcAft>
              <a:buFont typeface="Wingdings" panose="05000000000000000000" pitchFamily="2" charset="2"/>
              <a:buChar char="§"/>
            </a:pPr>
            <a:r>
              <a:rPr lang="en-US" sz="1800">
                <a:latin typeface="Arial" panose="020B0604020202020204" pitchFamily="34" charset="0"/>
                <a:cs typeface="Times New Roman" panose="02020603050405020304" pitchFamily="18" charset="0"/>
              </a:rPr>
              <a:t>The surcharge rates with the respective plan rates on the respective reference values</a:t>
            </a:r>
          </a:p>
          <a:p>
            <a:pPr lvl="2" indent="0">
              <a:spcBef>
                <a:spcPts val="0"/>
              </a:spcBef>
              <a:spcAft>
                <a:spcPts val="600"/>
              </a:spcAft>
              <a:buNone/>
            </a:pPr>
            <a:endParaRPr lang="en-US" sz="1800">
              <a:latin typeface="Arial" panose="020B0604020202020204" pitchFamily="34" charset="0"/>
              <a:cs typeface="Times New Roman" panose="02020603050405020304" pitchFamily="18" charset="0"/>
            </a:endParaRPr>
          </a:p>
          <a:p>
            <a:pPr marL="774900" lvl="2" indent="-342900">
              <a:spcBef>
                <a:spcPts val="0"/>
              </a:spcBef>
              <a:spcAft>
                <a:spcPts val="600"/>
              </a:spcAft>
              <a:buFont typeface="Wingdings" panose="05000000000000000000" pitchFamily="2" charset="2"/>
              <a:buChar char="§"/>
            </a:pPr>
            <a:r>
              <a:rPr lang="en-US" sz="1800">
                <a:latin typeface="Arial" panose="020B0604020202020204" pitchFamily="34" charset="0"/>
                <a:cs typeface="Times New Roman" panose="02020603050405020304" pitchFamily="18" charset="0"/>
                <a:sym typeface="Wingdings" panose="05000000000000000000" pitchFamily="2" charset="2"/>
              </a:rPr>
              <a:t>These rules also apply to the other areas (toolmaking, special machine construction, production equipment construction, ...)</a:t>
            </a:r>
          </a:p>
        </p:txBody>
      </p:sp>
      <p:sp>
        <p:nvSpPr>
          <p:cNvPr id="8" name="Textfeld 7">
            <a:extLst>
              <a:ext uri="{FF2B5EF4-FFF2-40B4-BE49-F238E27FC236}">
                <a16:creationId xmlns:a16="http://schemas.microsoft.com/office/drawing/2014/main" id="{0DC4BE47-4748-420C-87D2-42937C3D6947}"/>
              </a:ext>
            </a:extLst>
          </p:cNvPr>
          <p:cNvSpPr txBox="1"/>
          <p:nvPr/>
        </p:nvSpPr>
        <p:spPr>
          <a:xfrm>
            <a:off x="158631" y="2282160"/>
            <a:ext cx="859136" cy="246221"/>
          </a:xfrm>
          <a:prstGeom prst="rect">
            <a:avLst/>
          </a:prstGeom>
        </p:spPr>
        <p:style>
          <a:lnRef idx="0">
            <a:schemeClr val="accent4"/>
          </a:lnRef>
          <a:fillRef idx="3">
            <a:schemeClr val="accent4"/>
          </a:fillRef>
          <a:effectRef idx="3">
            <a:schemeClr val="accent4"/>
          </a:effectRef>
          <a:fontRef idx="minor">
            <a:schemeClr val="lt1"/>
          </a:fontRef>
        </p:style>
        <p:txBody>
          <a:bodyPr wrap="square" lIns="0" tIns="0" rIns="0" bIns="0" rtlCol="0">
            <a:spAutoFit/>
          </a:bodyPr>
          <a:lstStyle/>
          <a:p>
            <a:pPr algn="l">
              <a:spcBef>
                <a:spcPts val="0"/>
              </a:spcBef>
            </a:pPr>
            <a:r>
              <a:rPr lang="de-DE" sz="1600"/>
              <a:t>Buchner</a:t>
            </a:r>
          </a:p>
        </p:txBody>
      </p:sp>
      <p:sp>
        <p:nvSpPr>
          <p:cNvPr id="13" name="Textfeld 12">
            <a:extLst>
              <a:ext uri="{FF2B5EF4-FFF2-40B4-BE49-F238E27FC236}">
                <a16:creationId xmlns:a16="http://schemas.microsoft.com/office/drawing/2014/main" id="{96F0D9B5-0A9B-45D7-91AD-E210584F83D3}"/>
              </a:ext>
            </a:extLst>
          </p:cNvPr>
          <p:cNvSpPr txBox="1"/>
          <p:nvPr/>
        </p:nvSpPr>
        <p:spPr>
          <a:xfrm>
            <a:off x="128469" y="3185457"/>
            <a:ext cx="859136" cy="246221"/>
          </a:xfrm>
          <a:prstGeom prst="rect">
            <a:avLst/>
          </a:prstGeom>
        </p:spPr>
        <p:style>
          <a:lnRef idx="0">
            <a:schemeClr val="accent4"/>
          </a:lnRef>
          <a:fillRef idx="3">
            <a:schemeClr val="accent4"/>
          </a:fillRef>
          <a:effectRef idx="3">
            <a:schemeClr val="accent4"/>
          </a:effectRef>
          <a:fontRef idx="minor">
            <a:schemeClr val="lt1"/>
          </a:fontRef>
        </p:style>
        <p:txBody>
          <a:bodyPr wrap="square" lIns="0" tIns="0" rIns="0" bIns="0" rtlCol="0">
            <a:spAutoFit/>
          </a:bodyPr>
          <a:lstStyle/>
          <a:p>
            <a:pPr algn="l">
              <a:spcBef>
                <a:spcPts val="0"/>
              </a:spcBef>
            </a:pPr>
            <a:r>
              <a:rPr lang="de-DE" sz="1600"/>
              <a:t>Buchner</a:t>
            </a:r>
          </a:p>
        </p:txBody>
      </p:sp>
      <p:sp>
        <p:nvSpPr>
          <p:cNvPr id="14" name="Textfeld 13">
            <a:extLst>
              <a:ext uri="{FF2B5EF4-FFF2-40B4-BE49-F238E27FC236}">
                <a16:creationId xmlns:a16="http://schemas.microsoft.com/office/drawing/2014/main" id="{426F4AAC-340F-42B4-8C5B-D7E5F7F82F65}"/>
              </a:ext>
            </a:extLst>
          </p:cNvPr>
          <p:cNvSpPr txBox="1"/>
          <p:nvPr/>
        </p:nvSpPr>
        <p:spPr>
          <a:xfrm>
            <a:off x="99894" y="4142403"/>
            <a:ext cx="859136" cy="492443"/>
          </a:xfrm>
          <a:prstGeom prst="rect">
            <a:avLst/>
          </a:prstGeom>
        </p:spPr>
        <p:style>
          <a:lnRef idx="0">
            <a:schemeClr val="accent4"/>
          </a:lnRef>
          <a:fillRef idx="3">
            <a:schemeClr val="accent4"/>
          </a:fillRef>
          <a:effectRef idx="3">
            <a:schemeClr val="accent4"/>
          </a:effectRef>
          <a:fontRef idx="minor">
            <a:schemeClr val="lt1"/>
          </a:fontRef>
        </p:style>
        <p:txBody>
          <a:bodyPr wrap="square" lIns="0" tIns="0" rIns="0" bIns="0" rtlCol="0">
            <a:spAutoFit/>
          </a:bodyPr>
          <a:lstStyle/>
          <a:p>
            <a:pPr algn="l">
              <a:spcBef>
                <a:spcPts val="0"/>
              </a:spcBef>
            </a:pPr>
            <a:r>
              <a:rPr lang="de-DE" sz="1600" err="1"/>
              <a:t>Hassl</a:t>
            </a:r>
            <a:r>
              <a:rPr lang="de-DE" sz="1600"/>
              <a:t>-bauer</a:t>
            </a:r>
          </a:p>
        </p:txBody>
      </p:sp>
    </p:spTree>
    <p:extLst>
      <p:ext uri="{BB962C8B-B14F-4D97-AF65-F5344CB8AC3E}">
        <p14:creationId xmlns:p14="http://schemas.microsoft.com/office/powerpoint/2010/main" val="8487760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8C3CF35-FF09-4845-90A3-FE51E50591C6}"/>
              </a:ext>
            </a:extLst>
          </p:cNvPr>
          <p:cNvSpPr>
            <a:spLocks noGrp="1"/>
          </p:cNvSpPr>
          <p:nvPr>
            <p:ph type="title"/>
          </p:nvPr>
        </p:nvSpPr>
        <p:spPr/>
        <p:txBody>
          <a:bodyPr/>
          <a:lstStyle/>
          <a:p>
            <a:r>
              <a:rPr lang="en-GB"/>
              <a:t>General Overhead – Hourly Rate Calculation I</a:t>
            </a:r>
          </a:p>
        </p:txBody>
      </p:sp>
      <p:sp>
        <p:nvSpPr>
          <p:cNvPr id="4" name="Date Placeholder 3">
            <a:extLst>
              <a:ext uri="{FF2B5EF4-FFF2-40B4-BE49-F238E27FC236}">
                <a16:creationId xmlns:a16="http://schemas.microsoft.com/office/drawing/2014/main" id="{C2634448-5FC8-47E2-8E9D-C0FB3B1E2B6D}"/>
              </a:ext>
            </a:extLst>
          </p:cNvPr>
          <p:cNvSpPr>
            <a:spLocks noGrp="1"/>
          </p:cNvSpPr>
          <p:nvPr>
            <p:ph type="dt" sz="half" idx="11"/>
          </p:nvPr>
        </p:nvSpPr>
        <p:spPr>
          <a:xfrm>
            <a:off x="158631" y="6502357"/>
            <a:ext cx="6866993" cy="107722"/>
          </a:xfrm>
        </p:spPr>
        <p:txBody>
          <a:bodyPr/>
          <a:lstStyle/>
          <a:p>
            <a:r>
              <a:rPr lang="de-DE"/>
              <a:t>07.10.2022 | Workshop DAR | Mackuth, Buchner, Hasslbauer, Schmideder</a:t>
            </a:r>
            <a:endParaRPr lang="en-GB"/>
          </a:p>
        </p:txBody>
      </p:sp>
      <p:sp>
        <p:nvSpPr>
          <p:cNvPr id="5" name="Slide Number Placeholder 4">
            <a:extLst>
              <a:ext uri="{FF2B5EF4-FFF2-40B4-BE49-F238E27FC236}">
                <a16:creationId xmlns:a16="http://schemas.microsoft.com/office/drawing/2014/main" id="{38491248-F34C-45DF-8246-C3334B30005C}"/>
              </a:ext>
            </a:extLst>
          </p:cNvPr>
          <p:cNvSpPr>
            <a:spLocks noGrp="1"/>
          </p:cNvSpPr>
          <p:nvPr>
            <p:ph type="sldNum" sz="quarter" idx="13"/>
          </p:nvPr>
        </p:nvSpPr>
        <p:spPr>
          <a:xfrm>
            <a:off x="11245980" y="6602528"/>
            <a:ext cx="623608" cy="107722"/>
          </a:xfrm>
        </p:spPr>
        <p:txBody>
          <a:bodyPr/>
          <a:lstStyle/>
          <a:p>
            <a:fld id="{173FEA60-B56A-DE49-B4F9-939AB62E9280}" type="slidenum">
              <a:rPr lang="en-GB" smtClean="0"/>
              <a:pPr/>
              <a:t>25</a:t>
            </a:fld>
            <a:endParaRPr lang="en-GB"/>
          </a:p>
        </p:txBody>
      </p:sp>
      <p:pic>
        <p:nvPicPr>
          <p:cNvPr id="9" name="Picture 8">
            <a:extLst>
              <a:ext uri="{FF2B5EF4-FFF2-40B4-BE49-F238E27FC236}">
                <a16:creationId xmlns:a16="http://schemas.microsoft.com/office/drawing/2014/main" id="{2AA16FAE-68D9-411F-9D1B-FDC2D3D81678}"/>
              </a:ext>
            </a:extLst>
          </p:cNvPr>
          <p:cNvPicPr>
            <a:picLocks noChangeAspect="1"/>
          </p:cNvPicPr>
          <p:nvPr/>
        </p:nvPicPr>
        <p:blipFill>
          <a:blip r:embed="rId2"/>
          <a:stretch>
            <a:fillRect/>
          </a:stretch>
        </p:blipFill>
        <p:spPr>
          <a:xfrm>
            <a:off x="1044619" y="1283880"/>
            <a:ext cx="10221939" cy="4643438"/>
          </a:xfrm>
          <a:prstGeom prst="rect">
            <a:avLst/>
          </a:prstGeom>
        </p:spPr>
      </p:pic>
    </p:spTree>
    <p:extLst>
      <p:ext uri="{BB962C8B-B14F-4D97-AF65-F5344CB8AC3E}">
        <p14:creationId xmlns:p14="http://schemas.microsoft.com/office/powerpoint/2010/main" val="28919795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8C3CF35-FF09-4845-90A3-FE51E50591C6}"/>
              </a:ext>
            </a:extLst>
          </p:cNvPr>
          <p:cNvSpPr>
            <a:spLocks noGrp="1"/>
          </p:cNvSpPr>
          <p:nvPr>
            <p:ph type="title"/>
          </p:nvPr>
        </p:nvSpPr>
        <p:spPr/>
        <p:txBody>
          <a:bodyPr/>
          <a:lstStyle/>
          <a:p>
            <a:r>
              <a:rPr lang="en-GB"/>
              <a:t>General Overhead – Hourly Rate Calculation II</a:t>
            </a:r>
          </a:p>
        </p:txBody>
      </p:sp>
      <p:sp>
        <p:nvSpPr>
          <p:cNvPr id="4" name="Date Placeholder 3">
            <a:extLst>
              <a:ext uri="{FF2B5EF4-FFF2-40B4-BE49-F238E27FC236}">
                <a16:creationId xmlns:a16="http://schemas.microsoft.com/office/drawing/2014/main" id="{C2634448-5FC8-47E2-8E9D-C0FB3B1E2B6D}"/>
              </a:ext>
            </a:extLst>
          </p:cNvPr>
          <p:cNvSpPr>
            <a:spLocks noGrp="1"/>
          </p:cNvSpPr>
          <p:nvPr>
            <p:ph type="dt" sz="half" idx="11"/>
          </p:nvPr>
        </p:nvSpPr>
        <p:spPr>
          <a:xfrm>
            <a:off x="158631" y="6502357"/>
            <a:ext cx="6866993" cy="107722"/>
          </a:xfrm>
        </p:spPr>
        <p:txBody>
          <a:bodyPr/>
          <a:lstStyle/>
          <a:p>
            <a:r>
              <a:rPr lang="de-DE"/>
              <a:t>07.10.2022 | Workshop DAR | Mackuth, Buchner, Hasslbauer, Schmideder</a:t>
            </a:r>
            <a:endParaRPr lang="en-GB"/>
          </a:p>
        </p:txBody>
      </p:sp>
      <p:sp>
        <p:nvSpPr>
          <p:cNvPr id="5" name="Slide Number Placeholder 4">
            <a:extLst>
              <a:ext uri="{FF2B5EF4-FFF2-40B4-BE49-F238E27FC236}">
                <a16:creationId xmlns:a16="http://schemas.microsoft.com/office/drawing/2014/main" id="{38491248-F34C-45DF-8246-C3334B30005C}"/>
              </a:ext>
            </a:extLst>
          </p:cNvPr>
          <p:cNvSpPr>
            <a:spLocks noGrp="1"/>
          </p:cNvSpPr>
          <p:nvPr>
            <p:ph type="sldNum" sz="quarter" idx="13"/>
          </p:nvPr>
        </p:nvSpPr>
        <p:spPr>
          <a:xfrm>
            <a:off x="11245980" y="6602528"/>
            <a:ext cx="623608" cy="107722"/>
          </a:xfrm>
        </p:spPr>
        <p:txBody>
          <a:bodyPr/>
          <a:lstStyle/>
          <a:p>
            <a:fld id="{173FEA60-B56A-DE49-B4F9-939AB62E9280}" type="slidenum">
              <a:rPr lang="en-GB" smtClean="0"/>
              <a:pPr/>
              <a:t>26</a:t>
            </a:fld>
            <a:endParaRPr lang="en-GB"/>
          </a:p>
        </p:txBody>
      </p:sp>
      <p:pic>
        <p:nvPicPr>
          <p:cNvPr id="6" name="Picture 5">
            <a:extLst>
              <a:ext uri="{FF2B5EF4-FFF2-40B4-BE49-F238E27FC236}">
                <a16:creationId xmlns:a16="http://schemas.microsoft.com/office/drawing/2014/main" id="{CE6D3C01-35C7-49F8-BC10-642CA995050B}"/>
              </a:ext>
            </a:extLst>
          </p:cNvPr>
          <p:cNvPicPr>
            <a:picLocks noChangeAspect="1"/>
          </p:cNvPicPr>
          <p:nvPr/>
        </p:nvPicPr>
        <p:blipFill>
          <a:blip r:embed="rId2"/>
          <a:stretch>
            <a:fillRect/>
          </a:stretch>
        </p:blipFill>
        <p:spPr>
          <a:xfrm>
            <a:off x="1070019" y="1277438"/>
            <a:ext cx="7208166" cy="4840266"/>
          </a:xfrm>
          <a:prstGeom prst="rect">
            <a:avLst/>
          </a:prstGeom>
        </p:spPr>
      </p:pic>
    </p:spTree>
    <p:extLst>
      <p:ext uri="{BB962C8B-B14F-4D97-AF65-F5344CB8AC3E}">
        <p14:creationId xmlns:p14="http://schemas.microsoft.com/office/powerpoint/2010/main" val="18873771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85E7CEAC-6FF5-45A9-BADF-A2756FEBB98C}"/>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060" name="think-cell Folie" r:id="rId4" imgW="354" imgH="354" progId="TCLayout.ActiveDocument.1">
                  <p:embed/>
                </p:oleObj>
              </mc:Choice>
              <mc:Fallback>
                <p:oleObj name="think-cell Folie" r:id="rId4" imgW="354" imgH="354" progId="TCLayout.ActiveDocument.1">
                  <p:embed/>
                  <p:pic>
                    <p:nvPicPr>
                      <p:cNvPr id="7" name="Objekt 6" hidden="1">
                        <a:extLst>
                          <a:ext uri="{FF2B5EF4-FFF2-40B4-BE49-F238E27FC236}">
                            <a16:creationId xmlns:a16="http://schemas.microsoft.com/office/drawing/2014/main" id="{85E7CEAC-6FF5-45A9-BADF-A2756FEBB98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BDEE0BED-D7ED-4C28-BA01-06902D273E79}"/>
              </a:ext>
            </a:extLst>
          </p:cNvPr>
          <p:cNvSpPr>
            <a:spLocks noGrp="1"/>
          </p:cNvSpPr>
          <p:nvPr>
            <p:ph type="title"/>
          </p:nvPr>
        </p:nvSpPr>
        <p:spPr>
          <a:xfrm>
            <a:off x="203155" y="165581"/>
            <a:ext cx="9697138" cy="861319"/>
          </a:xfrm>
        </p:spPr>
        <p:txBody>
          <a:bodyPr vert="horz"/>
          <a:lstStyle/>
          <a:p>
            <a:r>
              <a:rPr lang="en-US"/>
              <a:t>Planung principles for budget planning 2023ff</a:t>
            </a:r>
            <a:br>
              <a:rPr lang="en-US"/>
            </a:br>
            <a:r>
              <a:rPr lang="en-US"/>
              <a:t>PS4 companies (DPL, DHG, DAR)</a:t>
            </a:r>
            <a:endParaRPr lang="de-DE"/>
          </a:p>
        </p:txBody>
      </p:sp>
      <p:sp>
        <p:nvSpPr>
          <p:cNvPr id="4" name="Datumsplatzhalter 3">
            <a:extLst>
              <a:ext uri="{FF2B5EF4-FFF2-40B4-BE49-F238E27FC236}">
                <a16:creationId xmlns:a16="http://schemas.microsoft.com/office/drawing/2014/main" id="{05CC62AB-E5B5-4E42-B60B-A528FAD6D8C1}"/>
              </a:ext>
            </a:extLst>
          </p:cNvPr>
          <p:cNvSpPr>
            <a:spLocks noGrp="1"/>
          </p:cNvSpPr>
          <p:nvPr>
            <p:ph type="dt" sz="half" idx="11"/>
          </p:nvPr>
        </p:nvSpPr>
        <p:spPr/>
        <p:txBody>
          <a:bodyPr/>
          <a:lstStyle/>
          <a:p>
            <a:pPr marL="0" marR="0" lvl="0" indent="0" algn="l"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r>
              <a:rPr kumimoji="0" lang="en-GB" sz="700" b="0" i="0" u="none" strike="noStrike" kern="1200" cap="none" spc="0" normalizeH="0" baseline="0" noProof="0">
                <a:ln>
                  <a:noFill/>
                </a:ln>
                <a:solidFill>
                  <a:srgbClr val="888E95"/>
                </a:solidFill>
                <a:effectLst/>
                <a:uLnTx/>
                <a:uFillTx/>
                <a:latin typeface="Arial"/>
                <a:ea typeface="+mn-ea"/>
                <a:cs typeface="+mn-cs"/>
              </a:rPr>
              <a:t>Date    Topic of the presentation | First name Last name | Organizational unit</a:t>
            </a:r>
          </a:p>
        </p:txBody>
      </p:sp>
      <p:sp>
        <p:nvSpPr>
          <p:cNvPr id="27" name="Pfeil: Chevron 26">
            <a:extLst>
              <a:ext uri="{FF2B5EF4-FFF2-40B4-BE49-F238E27FC236}">
                <a16:creationId xmlns:a16="http://schemas.microsoft.com/office/drawing/2014/main" id="{C468F1B4-2D10-4692-944D-9C73A5014B02}"/>
              </a:ext>
            </a:extLst>
          </p:cNvPr>
          <p:cNvSpPr/>
          <p:nvPr/>
        </p:nvSpPr>
        <p:spPr>
          <a:xfrm>
            <a:off x="1084392" y="1950924"/>
            <a:ext cx="7127792" cy="356198"/>
          </a:xfrm>
          <a:prstGeom prst="chevron">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72000" tIns="72000" rIns="72000" bIns="72000" rtlCol="0" anchor="t" anchorCtr="0"/>
          <a:lstStyle/>
          <a:p>
            <a:pPr marL="0" marR="0" lvl="0" indent="0" algn="l" defTabSz="914400" rtl="0" eaLnBrk="1" fontAlgn="auto" latinLnBrk="0" hangingPunct="1">
              <a:lnSpc>
                <a:spcPct val="100000"/>
              </a:lnSpc>
              <a:spcBef>
                <a:spcPts val="0"/>
              </a:spcBef>
              <a:spcAft>
                <a:spcPts val="0"/>
              </a:spcAft>
              <a:buClr>
                <a:srgbClr val="0097AC"/>
              </a:buClr>
              <a:buSzPct val="100000"/>
              <a:buFontTx/>
              <a:buNone/>
              <a:tabLst>
                <a:tab pos="234951" algn="l"/>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Minutes and material plan </a:t>
            </a:r>
            <a:r>
              <a:rPr kumimoji="0" lang="en-US" sz="1400" b="0" i="0" u="none" strike="noStrike" kern="1200" cap="none" spc="0" normalizeH="0" baseline="0" noProof="0" err="1">
                <a:ln>
                  <a:noFill/>
                </a:ln>
                <a:solidFill>
                  <a:srgbClr val="000000"/>
                </a:solidFill>
                <a:effectLst/>
                <a:uLnTx/>
                <a:uFillTx/>
                <a:latin typeface="Arial"/>
                <a:ea typeface="+mn-ea"/>
                <a:cs typeface="+mn-cs"/>
              </a:rPr>
              <a:t>datas</a:t>
            </a:r>
            <a:r>
              <a:rPr kumimoji="0" lang="en-US" sz="1400" b="0" i="0" u="none" strike="noStrike" kern="1200" cap="none" spc="0" normalizeH="0" baseline="0" noProof="0">
                <a:ln>
                  <a:noFill/>
                </a:ln>
                <a:solidFill>
                  <a:srgbClr val="000000"/>
                </a:solidFill>
                <a:effectLst/>
                <a:uLnTx/>
                <a:uFillTx/>
                <a:latin typeface="Arial"/>
                <a:ea typeface="+mn-ea"/>
                <a:cs typeface="+mn-cs"/>
              </a:rPr>
              <a:t> from sales CO 
</a:t>
            </a:r>
            <a:endParaRPr kumimoji="0" lang="de-DE" sz="1400" b="0" i="0" u="none" strike="noStrike" kern="1200" cap="none" spc="0" normalizeH="0" baseline="0" noProof="0">
              <a:ln>
                <a:noFill/>
              </a:ln>
              <a:solidFill>
                <a:srgbClr val="000000"/>
              </a:solidFill>
              <a:effectLst/>
              <a:uLnTx/>
              <a:uFillTx/>
              <a:latin typeface="Arial"/>
              <a:ea typeface="+mn-ea"/>
              <a:cs typeface="+mn-cs"/>
            </a:endParaRPr>
          </a:p>
        </p:txBody>
      </p:sp>
      <p:sp>
        <p:nvSpPr>
          <p:cNvPr id="28" name="Pfeil: Chevron 27">
            <a:extLst>
              <a:ext uri="{FF2B5EF4-FFF2-40B4-BE49-F238E27FC236}">
                <a16:creationId xmlns:a16="http://schemas.microsoft.com/office/drawing/2014/main" id="{E26261B7-D60D-42B5-B797-239D1029B020}"/>
              </a:ext>
            </a:extLst>
          </p:cNvPr>
          <p:cNvSpPr/>
          <p:nvPr/>
        </p:nvSpPr>
        <p:spPr>
          <a:xfrm>
            <a:off x="1084392" y="2412620"/>
            <a:ext cx="7127792" cy="356198"/>
          </a:xfrm>
          <a:prstGeom prst="chevron">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72000" tIns="72000" rIns="72000" bIns="72000" rtlCol="0" anchor="t" anchorCtr="0"/>
          <a:lstStyle/>
          <a:p>
            <a:pPr marL="0" marR="0" lvl="0" indent="0" algn="l" defTabSz="914400" rtl="0" eaLnBrk="1" fontAlgn="auto" latinLnBrk="0" hangingPunct="1">
              <a:lnSpc>
                <a:spcPct val="100000"/>
              </a:lnSpc>
              <a:spcBef>
                <a:spcPts val="0"/>
              </a:spcBef>
              <a:spcAft>
                <a:spcPts val="0"/>
              </a:spcAft>
              <a:buClr>
                <a:srgbClr val="0097AC"/>
              </a:buClr>
              <a:buSzPct val="100000"/>
              <a:buFontTx/>
              <a:buNone/>
              <a:tabLst>
                <a:tab pos="234951" algn="l"/>
              </a:tabLst>
              <a:defRPr/>
            </a:pPr>
            <a:r>
              <a:rPr kumimoji="0" lang="de-DE" sz="1400" b="0" i="0" u="none" strike="noStrike" kern="1200" cap="none" spc="0" normalizeH="0" baseline="0" noProof="0">
                <a:ln>
                  <a:noFill/>
                </a:ln>
                <a:solidFill>
                  <a:srgbClr val="000000"/>
                </a:solidFill>
                <a:effectLst/>
                <a:uLnTx/>
                <a:uFillTx/>
                <a:latin typeface="Arial"/>
                <a:ea typeface="+mn-ea"/>
                <a:cs typeface="+mn-cs"/>
              </a:rPr>
              <a:t>CC </a:t>
            </a:r>
            <a:r>
              <a:rPr kumimoji="0" lang="de-DE" sz="1400" b="0" i="0" u="none" strike="noStrike" kern="1200" cap="none" spc="0" normalizeH="0" baseline="0" noProof="0" err="1">
                <a:ln>
                  <a:noFill/>
                </a:ln>
                <a:solidFill>
                  <a:srgbClr val="000000"/>
                </a:solidFill>
                <a:effectLst/>
                <a:uLnTx/>
                <a:uFillTx/>
                <a:latin typeface="Arial"/>
                <a:ea typeface="+mn-ea"/>
                <a:cs typeface="+mn-cs"/>
              </a:rPr>
              <a:t>planning</a:t>
            </a:r>
            <a:r>
              <a:rPr kumimoji="0" lang="de-DE" sz="1400" b="0" i="0" u="none" strike="noStrike" kern="1200" cap="none" spc="0" normalizeH="0" baseline="0" noProof="0">
                <a:ln>
                  <a:noFill/>
                </a:ln>
                <a:solidFill>
                  <a:srgbClr val="000000"/>
                </a:solidFill>
                <a:effectLst/>
                <a:uLnTx/>
                <a:uFillTx/>
                <a:latin typeface="Arial"/>
                <a:ea typeface="+mn-ea"/>
                <a:cs typeface="+mn-cs"/>
              </a:rPr>
              <a:t> </a:t>
            </a:r>
            <a:r>
              <a:rPr kumimoji="0" lang="de-DE" sz="1400" b="0" i="0" u="none" strike="noStrike" kern="1200" cap="none" spc="0" normalizeH="0" baseline="0" noProof="0" err="1">
                <a:ln>
                  <a:noFill/>
                </a:ln>
                <a:solidFill>
                  <a:srgbClr val="000000"/>
                </a:solidFill>
                <a:effectLst/>
                <a:uLnTx/>
                <a:uFillTx/>
                <a:latin typeface="Arial"/>
                <a:ea typeface="+mn-ea"/>
                <a:cs typeface="+mn-cs"/>
              </a:rPr>
              <a:t>based</a:t>
            </a:r>
            <a:r>
              <a:rPr kumimoji="0" lang="de-DE" sz="1400" b="0" i="0" u="none" strike="noStrike" kern="1200" cap="none" spc="0" normalizeH="0" baseline="0" noProof="0">
                <a:ln>
                  <a:noFill/>
                </a:ln>
                <a:solidFill>
                  <a:srgbClr val="000000"/>
                </a:solidFill>
                <a:effectLst/>
                <a:uLnTx/>
                <a:uFillTx/>
                <a:latin typeface="Arial"/>
                <a:ea typeface="+mn-ea"/>
                <a:cs typeface="+mn-cs"/>
              </a:rPr>
              <a:t> on </a:t>
            </a:r>
            <a:r>
              <a:rPr kumimoji="0" lang="de-DE" sz="1400" b="0" i="0" u="none" strike="noStrike" kern="1200" cap="none" spc="0" normalizeH="0" baseline="0" noProof="0" err="1">
                <a:ln>
                  <a:noFill/>
                </a:ln>
                <a:solidFill>
                  <a:srgbClr val="000000"/>
                </a:solidFill>
                <a:effectLst/>
                <a:uLnTx/>
                <a:uFillTx/>
                <a:latin typeface="Arial"/>
                <a:ea typeface="+mn-ea"/>
                <a:cs typeface="+mn-cs"/>
              </a:rPr>
              <a:t>premise</a:t>
            </a:r>
            <a:r>
              <a:rPr kumimoji="0" lang="de-DE" sz="1400" b="0" i="0" u="none" strike="noStrike" kern="1200" cap="none" spc="0" normalizeH="0" baseline="0" noProof="0">
                <a:ln>
                  <a:noFill/>
                </a:ln>
                <a:solidFill>
                  <a:srgbClr val="000000"/>
                </a:solidFill>
                <a:effectLst/>
                <a:uLnTx/>
                <a:uFillTx/>
                <a:latin typeface="Arial"/>
                <a:ea typeface="+mn-ea"/>
                <a:cs typeface="+mn-cs"/>
              </a:rPr>
              <a:t> </a:t>
            </a:r>
            <a:r>
              <a:rPr lang="de-DE" sz="1400" err="1">
                <a:solidFill>
                  <a:srgbClr val="000000"/>
                </a:solidFill>
                <a:latin typeface="Arial"/>
              </a:rPr>
              <a:t>group</a:t>
            </a:r>
            <a:r>
              <a:rPr kumimoji="0" lang="de-DE" sz="1400" b="0" i="0" u="none" strike="noStrike" kern="1200" cap="none" spc="0" normalizeH="0" baseline="0" noProof="0">
                <a:ln>
                  <a:noFill/>
                </a:ln>
                <a:solidFill>
                  <a:srgbClr val="000000"/>
                </a:solidFill>
                <a:effectLst/>
                <a:uLnTx/>
                <a:uFillTx/>
                <a:latin typeface="Arial"/>
                <a:ea typeface="+mn-ea"/>
                <a:cs typeface="+mn-cs"/>
              </a:rPr>
              <a:t>, </a:t>
            </a:r>
            <a:r>
              <a:rPr kumimoji="0" lang="de-DE" sz="1400" b="0" i="0" u="none" strike="noStrike" kern="1200" cap="none" spc="0" normalizeH="0" baseline="0" noProof="0" err="1">
                <a:ln>
                  <a:noFill/>
                </a:ln>
                <a:solidFill>
                  <a:srgbClr val="000000"/>
                </a:solidFill>
                <a:effectLst/>
                <a:uLnTx/>
                <a:uFillTx/>
                <a:latin typeface="Arial"/>
                <a:ea typeface="+mn-ea"/>
                <a:cs typeface="+mn-cs"/>
              </a:rPr>
              <a:t>sales</a:t>
            </a:r>
            <a:r>
              <a:rPr lang="de-DE" sz="1400">
                <a:solidFill>
                  <a:srgbClr val="000000"/>
                </a:solidFill>
                <a:latin typeface="Arial"/>
              </a:rPr>
              <a:t>, </a:t>
            </a:r>
            <a:r>
              <a:rPr lang="de-DE" sz="1400" err="1">
                <a:solidFill>
                  <a:srgbClr val="000000"/>
                </a:solidFill>
                <a:latin typeface="Arial"/>
              </a:rPr>
              <a:t>functions</a:t>
            </a:r>
            <a:r>
              <a:rPr kumimoji="0" lang="de-DE" sz="1400" b="0" i="0" u="none" strike="noStrike" kern="1200" cap="none" spc="0" normalizeH="0" baseline="0" noProof="0">
                <a:ln>
                  <a:noFill/>
                </a:ln>
                <a:solidFill>
                  <a:srgbClr val="000000"/>
                </a:solidFill>
                <a:effectLst/>
                <a:uLnTx/>
                <a:uFillTx/>
                <a:latin typeface="Arial"/>
                <a:ea typeface="+mn-ea"/>
                <a:cs typeface="+mn-cs"/>
              </a:rPr>
              <a:t>  </a:t>
            </a:r>
          </a:p>
        </p:txBody>
      </p:sp>
      <p:sp>
        <p:nvSpPr>
          <p:cNvPr id="41" name="Pfeil: Chevron 40">
            <a:extLst>
              <a:ext uri="{FF2B5EF4-FFF2-40B4-BE49-F238E27FC236}">
                <a16:creationId xmlns:a16="http://schemas.microsoft.com/office/drawing/2014/main" id="{D8F3F9BE-E8BA-47D1-AF09-28E4B9223C90}"/>
              </a:ext>
            </a:extLst>
          </p:cNvPr>
          <p:cNvSpPr/>
          <p:nvPr/>
        </p:nvSpPr>
        <p:spPr>
          <a:xfrm>
            <a:off x="2438476" y="2886424"/>
            <a:ext cx="6156029" cy="356198"/>
          </a:xfrm>
          <a:prstGeom prst="chevron">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72000" tIns="72000" rIns="72000" bIns="72000" rtlCol="0" anchor="t" anchorCtr="0"/>
          <a:lstStyle/>
          <a:p>
            <a:pPr marL="0" marR="0" lvl="0" indent="0" algn="l" defTabSz="914400" rtl="0" eaLnBrk="1" fontAlgn="auto" latinLnBrk="0" hangingPunct="1">
              <a:lnSpc>
                <a:spcPct val="100000"/>
              </a:lnSpc>
              <a:spcBef>
                <a:spcPts val="0"/>
              </a:spcBef>
              <a:spcAft>
                <a:spcPts val="0"/>
              </a:spcAft>
              <a:buClr>
                <a:srgbClr val="0097AC"/>
              </a:buClr>
              <a:buSzPct val="100000"/>
              <a:buFontTx/>
              <a:buNone/>
              <a:tabLst>
                <a:tab pos="234951" algn="l"/>
              </a:tabLst>
              <a:defRPr/>
            </a:pPr>
            <a:r>
              <a:rPr kumimoji="0" lang="en-US" sz="1400" b="0" i="0" u="none" strike="noStrike" kern="1200" cap="none" spc="0" normalizeH="0" baseline="0" noProof="0">
                <a:ln>
                  <a:noFill/>
                </a:ln>
                <a:solidFill>
                  <a:srgbClr val="00B050"/>
                </a:solidFill>
                <a:effectLst/>
                <a:uLnTx/>
                <a:uFillTx/>
                <a:latin typeface="Arial"/>
                <a:ea typeface="+mn-ea"/>
                <a:cs typeface="+mn-cs"/>
              </a:rPr>
              <a:t>DCP + OH cc planning as usual 
</a:t>
            </a:r>
            <a:endParaRPr kumimoji="0" lang="de-DE" sz="1400" b="0" i="0" u="none" strike="noStrike" kern="1200" cap="none" spc="0" normalizeH="0" baseline="0" noProof="0">
              <a:ln>
                <a:noFill/>
              </a:ln>
              <a:solidFill>
                <a:srgbClr val="00B050"/>
              </a:solidFill>
              <a:effectLst/>
              <a:uLnTx/>
              <a:uFillTx/>
              <a:latin typeface="Arial"/>
              <a:ea typeface="+mn-ea"/>
              <a:cs typeface="+mn-cs"/>
            </a:endParaRPr>
          </a:p>
        </p:txBody>
      </p:sp>
      <p:sp>
        <p:nvSpPr>
          <p:cNvPr id="42" name="Pfeil: Chevron 41">
            <a:extLst>
              <a:ext uri="{FF2B5EF4-FFF2-40B4-BE49-F238E27FC236}">
                <a16:creationId xmlns:a16="http://schemas.microsoft.com/office/drawing/2014/main" id="{15881246-D8F2-4AEB-8EA8-52E45BB41D09}"/>
              </a:ext>
            </a:extLst>
          </p:cNvPr>
          <p:cNvSpPr/>
          <p:nvPr/>
        </p:nvSpPr>
        <p:spPr>
          <a:xfrm>
            <a:off x="8215659" y="1356869"/>
            <a:ext cx="2818101" cy="356198"/>
          </a:xfrm>
          <a:prstGeom prst="chevron">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lIns="72000" tIns="72000" rIns="72000" bIns="72000" rtlCol="0" anchor="t" anchorCtr="0"/>
          <a:lstStyle/>
          <a:p>
            <a:pPr marL="0" marR="0" lvl="0" indent="0" algn="ctr" defTabSz="914400" rtl="0" eaLnBrk="1" fontAlgn="auto" latinLnBrk="0" hangingPunct="1">
              <a:lnSpc>
                <a:spcPct val="100000"/>
              </a:lnSpc>
              <a:spcBef>
                <a:spcPts val="0"/>
              </a:spcBef>
              <a:spcAft>
                <a:spcPts val="0"/>
              </a:spcAft>
              <a:buClr>
                <a:srgbClr val="0097AC"/>
              </a:buClr>
              <a:buSzPct val="100000"/>
              <a:buFontTx/>
              <a:buNone/>
              <a:tabLst>
                <a:tab pos="234951" algn="l"/>
              </a:tabLst>
              <a:defRPr/>
            </a:pPr>
            <a:r>
              <a:rPr lang="de-DE" sz="1400" err="1">
                <a:solidFill>
                  <a:srgbClr val="000000"/>
                </a:solidFill>
                <a:latin typeface="Arial"/>
              </a:rPr>
              <a:t>doing</a:t>
            </a:r>
            <a:endParaRPr kumimoji="0" lang="de-DE" sz="1400" b="0" i="0" u="none" strike="noStrike" kern="1200" cap="none" spc="0" normalizeH="0" baseline="0" noProof="0">
              <a:ln>
                <a:noFill/>
              </a:ln>
              <a:solidFill>
                <a:srgbClr val="000000"/>
              </a:solidFill>
              <a:effectLst/>
              <a:uLnTx/>
              <a:uFillTx/>
              <a:latin typeface="Arial"/>
              <a:ea typeface="+mn-ea"/>
              <a:cs typeface="+mn-cs"/>
            </a:endParaRPr>
          </a:p>
        </p:txBody>
      </p:sp>
      <p:sp>
        <p:nvSpPr>
          <p:cNvPr id="45" name="Pfeil: Chevron 44">
            <a:extLst>
              <a:ext uri="{FF2B5EF4-FFF2-40B4-BE49-F238E27FC236}">
                <a16:creationId xmlns:a16="http://schemas.microsoft.com/office/drawing/2014/main" id="{E0989E40-891B-4558-A625-481E850DF6D8}"/>
              </a:ext>
            </a:extLst>
          </p:cNvPr>
          <p:cNvSpPr/>
          <p:nvPr/>
        </p:nvSpPr>
        <p:spPr>
          <a:xfrm>
            <a:off x="2438474" y="3288690"/>
            <a:ext cx="6172674" cy="587625"/>
          </a:xfrm>
          <a:prstGeom prst="chevron">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72000" tIns="72000" rIns="72000" bIns="72000" rtlCol="0" anchor="ctr" anchorCtr="0"/>
          <a:lstStyle/>
          <a:p>
            <a:pPr marL="0" marR="0" lvl="0" indent="0" algn="l" defTabSz="914400" rtl="0" eaLnBrk="1" fontAlgn="auto" latinLnBrk="0" hangingPunct="1">
              <a:lnSpc>
                <a:spcPct val="100000"/>
              </a:lnSpc>
              <a:spcBef>
                <a:spcPts val="0"/>
              </a:spcBef>
              <a:spcAft>
                <a:spcPts val="0"/>
              </a:spcAft>
              <a:buClr>
                <a:srgbClr val="0097AC"/>
              </a:buClr>
              <a:buSzPct val="100000"/>
              <a:buFontTx/>
              <a:buNone/>
              <a:tabLst>
                <a:tab pos="234951" algn="l"/>
              </a:tabLst>
              <a:defRPr/>
            </a:pPr>
            <a:r>
              <a:rPr lang="en-US" sz="1400">
                <a:solidFill>
                  <a:srgbClr val="00B050"/>
                </a:solidFill>
                <a:latin typeface="Arial"/>
              </a:rPr>
              <a:t>TEM: calculate % for splitting OH cc MOH and POH per segment</a:t>
            </a:r>
          </a:p>
          <a:p>
            <a:pPr marL="0" marR="0" lvl="0" indent="0" algn="l" defTabSz="914400" rtl="0" eaLnBrk="1" fontAlgn="auto" latinLnBrk="0" hangingPunct="1">
              <a:lnSpc>
                <a:spcPct val="100000"/>
              </a:lnSpc>
              <a:spcBef>
                <a:spcPts val="0"/>
              </a:spcBef>
              <a:spcAft>
                <a:spcPts val="0"/>
              </a:spcAft>
              <a:buClr>
                <a:srgbClr val="0097AC"/>
              </a:buClr>
              <a:buSzPct val="100000"/>
              <a:buFontTx/>
              <a:buNone/>
              <a:tabLst>
                <a:tab pos="234951" algn="l"/>
              </a:tabLst>
              <a:defRPr/>
            </a:pPr>
            <a:r>
              <a:rPr lang="en-US" sz="1400">
                <a:solidFill>
                  <a:srgbClr val="00B050"/>
                </a:solidFill>
                <a:latin typeface="Arial"/>
              </a:rPr>
              <a:t>          basic for Operations and group planning </a:t>
            </a:r>
            <a:endParaRPr kumimoji="0" lang="de-DE" sz="1400" b="0" i="0" u="none" strike="noStrike" kern="1200" cap="none" spc="0" normalizeH="0" baseline="0" noProof="0">
              <a:ln>
                <a:noFill/>
              </a:ln>
              <a:solidFill>
                <a:srgbClr val="00B050"/>
              </a:solidFill>
              <a:effectLst/>
              <a:uLnTx/>
              <a:uFillTx/>
              <a:latin typeface="Arial"/>
              <a:ea typeface="+mn-ea"/>
              <a:cs typeface="+mn-cs"/>
            </a:endParaRPr>
          </a:p>
        </p:txBody>
      </p:sp>
      <p:sp>
        <p:nvSpPr>
          <p:cNvPr id="47" name="Pfeil: Chevron 46">
            <a:extLst>
              <a:ext uri="{FF2B5EF4-FFF2-40B4-BE49-F238E27FC236}">
                <a16:creationId xmlns:a16="http://schemas.microsoft.com/office/drawing/2014/main" id="{290A3277-AF47-4B1B-AB49-F8C3DF7D0342}"/>
              </a:ext>
            </a:extLst>
          </p:cNvPr>
          <p:cNvSpPr/>
          <p:nvPr/>
        </p:nvSpPr>
        <p:spPr>
          <a:xfrm>
            <a:off x="1084392" y="1357824"/>
            <a:ext cx="7049414" cy="356198"/>
          </a:xfrm>
          <a:prstGeom prst="chevron">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72000" tIns="72000" rIns="72000" bIns="72000" rtlCol="0" anchor="t" anchorCtr="0"/>
          <a:lstStyle/>
          <a:p>
            <a:pPr marL="0" marR="0" lvl="0" indent="0" algn="ctr" defTabSz="914400" rtl="0" eaLnBrk="1" fontAlgn="auto" latinLnBrk="0" hangingPunct="1">
              <a:lnSpc>
                <a:spcPct val="100000"/>
              </a:lnSpc>
              <a:spcBef>
                <a:spcPts val="0"/>
              </a:spcBef>
              <a:spcAft>
                <a:spcPts val="0"/>
              </a:spcAft>
              <a:buClr>
                <a:srgbClr val="0097AC"/>
              </a:buClr>
              <a:buSzPct val="100000"/>
              <a:buFontTx/>
              <a:buNone/>
              <a:tabLst>
                <a:tab pos="234951" algn="l"/>
              </a:tabLst>
              <a:defRPr/>
            </a:pPr>
            <a:r>
              <a:rPr kumimoji="0" lang="de-DE" sz="1400" b="0" i="0" u="none" strike="noStrike" kern="1200" cap="none" spc="0" normalizeH="0" baseline="0" noProof="0" err="1">
                <a:ln>
                  <a:noFill/>
                </a:ln>
                <a:solidFill>
                  <a:schemeClr val="tx1"/>
                </a:solidFill>
                <a:effectLst/>
                <a:uLnTx/>
                <a:uFillTx/>
                <a:latin typeface="Arial"/>
                <a:ea typeface="+mn-ea"/>
                <a:cs typeface="+mn-cs"/>
              </a:rPr>
              <a:t>task</a:t>
            </a:r>
            <a:r>
              <a:rPr kumimoji="0" lang="de-DE" sz="1400" b="0" i="0" u="none" strike="noStrike" kern="1200" cap="none" spc="0" normalizeH="0" baseline="0" noProof="0">
                <a:ln>
                  <a:noFill/>
                </a:ln>
                <a:solidFill>
                  <a:srgbClr val="00B050"/>
                </a:solidFill>
                <a:effectLst/>
                <a:uLnTx/>
                <a:uFillTx/>
                <a:latin typeface="Arial"/>
                <a:ea typeface="+mn-ea"/>
                <a:cs typeface="+mn-cs"/>
                <a:sym typeface="Wingdings" panose="05000000000000000000" pitchFamily="2" charset="2"/>
              </a:rPr>
              <a:t>.</a:t>
            </a:r>
            <a:endParaRPr kumimoji="0" lang="de-DE" sz="1400" b="0" i="0" u="none" strike="noStrike" kern="1200" cap="none" spc="0" normalizeH="0" baseline="0" noProof="0">
              <a:ln>
                <a:noFill/>
              </a:ln>
              <a:solidFill>
                <a:srgbClr val="00B050"/>
              </a:solidFill>
              <a:effectLst/>
              <a:uLnTx/>
              <a:uFillTx/>
              <a:latin typeface="Arial"/>
              <a:ea typeface="+mn-ea"/>
              <a:cs typeface="+mn-cs"/>
            </a:endParaRPr>
          </a:p>
        </p:txBody>
      </p:sp>
      <p:sp>
        <p:nvSpPr>
          <p:cNvPr id="49" name="Pfeil: Chevron 48">
            <a:extLst>
              <a:ext uri="{FF2B5EF4-FFF2-40B4-BE49-F238E27FC236}">
                <a16:creationId xmlns:a16="http://schemas.microsoft.com/office/drawing/2014/main" id="{686CDF82-430B-4F5F-9286-8EAEE9C7DF0D}"/>
              </a:ext>
            </a:extLst>
          </p:cNvPr>
          <p:cNvSpPr/>
          <p:nvPr/>
        </p:nvSpPr>
        <p:spPr>
          <a:xfrm>
            <a:off x="1228681" y="4022323"/>
            <a:ext cx="7365824" cy="606020"/>
          </a:xfrm>
          <a:prstGeom prst="chevron">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72000" tIns="72000" rIns="72000" bIns="72000" rtlCol="0" anchor="ctr" anchorCtr="0"/>
          <a:lstStyle/>
          <a:p>
            <a:pPr marL="0" marR="0" lvl="0" indent="0" algn="l" defTabSz="914400" rtl="0" eaLnBrk="1" fontAlgn="auto" latinLnBrk="0" hangingPunct="1">
              <a:lnSpc>
                <a:spcPct val="100000"/>
              </a:lnSpc>
              <a:spcBef>
                <a:spcPts val="0"/>
              </a:spcBef>
              <a:spcAft>
                <a:spcPts val="0"/>
              </a:spcAft>
              <a:buClr>
                <a:srgbClr val="0097AC"/>
              </a:buClr>
              <a:buSzPct val="100000"/>
              <a:buFontTx/>
              <a:buNone/>
              <a:tabLst>
                <a:tab pos="234951" algn="l"/>
              </a:tabLst>
              <a:defRPr/>
            </a:pPr>
            <a:r>
              <a:rPr lang="en-US" sz="1400">
                <a:solidFill>
                  <a:schemeClr val="tx1"/>
                </a:solidFill>
                <a:latin typeface="Arial"/>
              </a:rPr>
              <a:t>Split total cost + material into all functions and segment costs </a:t>
            </a:r>
          </a:p>
          <a:p>
            <a:pPr marL="171450" marR="0" lvl="0" indent="-171450" algn="l" defTabSz="914400" rtl="0" eaLnBrk="1" fontAlgn="auto" latinLnBrk="0" hangingPunct="1">
              <a:lnSpc>
                <a:spcPct val="100000"/>
              </a:lnSpc>
              <a:spcBef>
                <a:spcPts val="0"/>
              </a:spcBef>
              <a:spcAft>
                <a:spcPts val="0"/>
              </a:spcAft>
              <a:buClr>
                <a:srgbClr val="0097AC"/>
              </a:buClr>
              <a:buSzPct val="100000"/>
              <a:buFont typeface="Symbol" panose="05050102010706020507" pitchFamily="18" charset="2"/>
              <a:buChar char="Þ"/>
              <a:tabLst>
                <a:tab pos="234951" algn="l"/>
              </a:tabLst>
              <a:defRPr/>
            </a:pPr>
            <a:r>
              <a:rPr lang="en-US" sz="1100">
                <a:solidFill>
                  <a:schemeClr val="tx1"/>
                </a:solidFill>
                <a:latin typeface="Arial"/>
              </a:rPr>
              <a:t>remark: no splitting cost between ramp up and series costs needed!</a:t>
            </a:r>
            <a:endParaRPr kumimoji="0" lang="de-DE" sz="1400" b="0" i="0" u="none" strike="noStrike" kern="1200" cap="none" spc="0" normalizeH="0" baseline="0" noProof="0">
              <a:ln>
                <a:noFill/>
              </a:ln>
              <a:solidFill>
                <a:srgbClr val="00B050"/>
              </a:solidFill>
              <a:effectLst/>
              <a:uLnTx/>
              <a:uFillTx/>
              <a:latin typeface="Arial"/>
              <a:ea typeface="+mn-ea"/>
              <a:cs typeface="+mn-cs"/>
            </a:endParaRPr>
          </a:p>
        </p:txBody>
      </p:sp>
      <p:sp>
        <p:nvSpPr>
          <p:cNvPr id="56" name="Pfeil: Chevron 55">
            <a:extLst>
              <a:ext uri="{FF2B5EF4-FFF2-40B4-BE49-F238E27FC236}">
                <a16:creationId xmlns:a16="http://schemas.microsoft.com/office/drawing/2014/main" id="{6C9001DC-272A-4D4E-B61B-1AF65F65945E}"/>
              </a:ext>
            </a:extLst>
          </p:cNvPr>
          <p:cNvSpPr/>
          <p:nvPr/>
        </p:nvSpPr>
        <p:spPr>
          <a:xfrm>
            <a:off x="8215659" y="1950924"/>
            <a:ext cx="2895124" cy="356198"/>
          </a:xfrm>
          <a:prstGeom prst="chevron">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lIns="72000" tIns="72000" rIns="72000" bIns="72000" rtlCol="0" anchor="t" anchorCtr="0"/>
          <a:lstStyle/>
          <a:p>
            <a:pPr marL="0" marR="0" lvl="0" indent="0" algn="l" defTabSz="914400" rtl="0" eaLnBrk="1" fontAlgn="auto" latinLnBrk="0" hangingPunct="1">
              <a:lnSpc>
                <a:spcPct val="100000"/>
              </a:lnSpc>
              <a:spcBef>
                <a:spcPts val="0"/>
              </a:spcBef>
              <a:spcAft>
                <a:spcPts val="0"/>
              </a:spcAft>
              <a:buClr>
                <a:srgbClr val="0097AC"/>
              </a:buClr>
              <a:buSzPct val="100000"/>
              <a:buFontTx/>
              <a:buNone/>
              <a:tabLst>
                <a:tab pos="234951" algn="l"/>
              </a:tabLst>
              <a:defRPr/>
            </a:pPr>
            <a:r>
              <a:rPr lang="de-DE" sz="1400">
                <a:solidFill>
                  <a:srgbClr val="000000"/>
                </a:solidFill>
                <a:latin typeface="Arial"/>
              </a:rPr>
              <a:t>Plant CO </a:t>
            </a:r>
            <a:r>
              <a:rPr lang="de-DE" sz="1400" err="1">
                <a:solidFill>
                  <a:srgbClr val="000000"/>
                </a:solidFill>
                <a:latin typeface="Arial"/>
              </a:rPr>
              <a:t>include</a:t>
            </a:r>
            <a:r>
              <a:rPr lang="de-DE" sz="1400">
                <a:solidFill>
                  <a:srgbClr val="000000"/>
                </a:solidFill>
                <a:latin typeface="Arial"/>
              </a:rPr>
              <a:t> </a:t>
            </a:r>
            <a:r>
              <a:rPr lang="de-DE" sz="1400" err="1">
                <a:solidFill>
                  <a:srgbClr val="000000"/>
                </a:solidFill>
                <a:latin typeface="Arial"/>
              </a:rPr>
              <a:t>into</a:t>
            </a:r>
            <a:r>
              <a:rPr lang="de-DE" sz="1400">
                <a:solidFill>
                  <a:srgbClr val="000000"/>
                </a:solidFill>
                <a:latin typeface="Arial"/>
              </a:rPr>
              <a:t> </a:t>
            </a:r>
            <a:r>
              <a:rPr lang="de-DE" sz="1400" err="1">
                <a:solidFill>
                  <a:srgbClr val="000000"/>
                </a:solidFill>
                <a:latin typeface="Arial"/>
              </a:rPr>
              <a:t>planning</a:t>
            </a:r>
            <a:endParaRPr kumimoji="0" lang="de-DE" sz="1400" b="0" i="0" u="none" strike="noStrike" kern="1200" cap="none" spc="0" normalizeH="0" baseline="0" noProof="0">
              <a:ln>
                <a:noFill/>
              </a:ln>
              <a:solidFill>
                <a:srgbClr val="000000"/>
              </a:solidFill>
              <a:effectLst/>
              <a:uLnTx/>
              <a:uFillTx/>
              <a:latin typeface="Arial"/>
              <a:ea typeface="+mn-ea"/>
              <a:cs typeface="+mn-cs"/>
            </a:endParaRPr>
          </a:p>
        </p:txBody>
      </p:sp>
      <p:sp>
        <p:nvSpPr>
          <p:cNvPr id="58" name="Pfeil: Chevron 57">
            <a:extLst>
              <a:ext uri="{FF2B5EF4-FFF2-40B4-BE49-F238E27FC236}">
                <a16:creationId xmlns:a16="http://schemas.microsoft.com/office/drawing/2014/main" id="{DFE66888-526A-4313-8A80-4557B253AD01}"/>
              </a:ext>
            </a:extLst>
          </p:cNvPr>
          <p:cNvSpPr/>
          <p:nvPr/>
        </p:nvSpPr>
        <p:spPr>
          <a:xfrm>
            <a:off x="8494349" y="2886425"/>
            <a:ext cx="2766210" cy="989890"/>
          </a:xfrm>
          <a:prstGeom prst="chevron">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lIns="72000" tIns="72000" rIns="72000" bIns="72000" rtlCol="0" anchor="ctr" anchorCtr="0"/>
          <a:lstStyle/>
          <a:p>
            <a:pPr marL="0" marR="0" lvl="0" indent="0" algn="l" defTabSz="914400" rtl="0" eaLnBrk="1" fontAlgn="auto" latinLnBrk="0" hangingPunct="1">
              <a:lnSpc>
                <a:spcPct val="100000"/>
              </a:lnSpc>
              <a:spcBef>
                <a:spcPts val="0"/>
              </a:spcBef>
              <a:spcAft>
                <a:spcPts val="0"/>
              </a:spcAft>
              <a:buClr>
                <a:srgbClr val="0097AC"/>
              </a:buClr>
              <a:buSzPct val="100000"/>
              <a:buFontTx/>
              <a:buNone/>
              <a:tabLst>
                <a:tab pos="234951" algn="l"/>
              </a:tabLst>
              <a:defRPr/>
            </a:pPr>
            <a:r>
              <a:rPr lang="de-DE" sz="1400" err="1">
                <a:solidFill>
                  <a:srgbClr val="000000"/>
                </a:solidFill>
                <a:latin typeface="Arial"/>
              </a:rPr>
              <a:t>Done</a:t>
            </a:r>
            <a:r>
              <a:rPr lang="de-DE" sz="1400">
                <a:solidFill>
                  <a:srgbClr val="000000"/>
                </a:solidFill>
                <a:latin typeface="Arial"/>
              </a:rPr>
              <a:t> </a:t>
            </a:r>
            <a:r>
              <a:rPr lang="de-DE" sz="1400" err="1">
                <a:solidFill>
                  <a:srgbClr val="000000"/>
                </a:solidFill>
                <a:latin typeface="Arial"/>
              </a:rPr>
              <a:t>by</a:t>
            </a:r>
            <a:r>
              <a:rPr lang="de-DE" sz="1400">
                <a:solidFill>
                  <a:srgbClr val="000000"/>
                </a:solidFill>
                <a:latin typeface="Arial"/>
              </a:rPr>
              <a:t> Plant CO</a:t>
            </a:r>
            <a:endParaRPr kumimoji="0" lang="de-DE" sz="1400" b="0" i="0" u="none" strike="noStrike" kern="1200" cap="none" spc="0" normalizeH="0" baseline="0" noProof="0">
              <a:ln>
                <a:noFill/>
              </a:ln>
              <a:solidFill>
                <a:srgbClr val="000000"/>
              </a:solidFill>
              <a:effectLst/>
              <a:uLnTx/>
              <a:uFillTx/>
              <a:latin typeface="Arial"/>
              <a:ea typeface="+mn-ea"/>
              <a:cs typeface="+mn-cs"/>
            </a:endParaRPr>
          </a:p>
        </p:txBody>
      </p:sp>
      <p:cxnSp>
        <p:nvCxnSpPr>
          <p:cNvPr id="8" name="Gerader Verbinder 7">
            <a:extLst>
              <a:ext uri="{FF2B5EF4-FFF2-40B4-BE49-F238E27FC236}">
                <a16:creationId xmlns:a16="http://schemas.microsoft.com/office/drawing/2014/main" id="{DF9B7937-FD82-444A-9FD8-A87139626CD0}"/>
              </a:ext>
            </a:extLst>
          </p:cNvPr>
          <p:cNvCxnSpPr/>
          <p:nvPr/>
        </p:nvCxnSpPr>
        <p:spPr>
          <a:xfrm>
            <a:off x="400594" y="1793965"/>
            <a:ext cx="10981884" cy="0"/>
          </a:xfrm>
          <a:prstGeom prst="line">
            <a:avLst/>
          </a:prstGeom>
        </p:spPr>
        <p:style>
          <a:lnRef idx="1">
            <a:schemeClr val="accent1"/>
          </a:lnRef>
          <a:fillRef idx="0">
            <a:schemeClr val="accent1"/>
          </a:fillRef>
          <a:effectRef idx="0">
            <a:schemeClr val="accent1"/>
          </a:effectRef>
          <a:fontRef idx="minor">
            <a:schemeClr val="tx1"/>
          </a:fontRef>
        </p:style>
      </p:cxnSp>
      <p:sp>
        <p:nvSpPr>
          <p:cNvPr id="59" name="Pfeil: Chevron 58">
            <a:extLst>
              <a:ext uri="{FF2B5EF4-FFF2-40B4-BE49-F238E27FC236}">
                <a16:creationId xmlns:a16="http://schemas.microsoft.com/office/drawing/2014/main" id="{0793B93C-E149-45A0-A1EB-84E03CE3ED38}"/>
              </a:ext>
            </a:extLst>
          </p:cNvPr>
          <p:cNvSpPr/>
          <p:nvPr/>
        </p:nvSpPr>
        <p:spPr>
          <a:xfrm>
            <a:off x="1245324" y="4763063"/>
            <a:ext cx="7365824" cy="606020"/>
          </a:xfrm>
          <a:prstGeom prst="chevron">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72000" tIns="72000" rIns="72000" bIns="72000" rtlCol="0" anchor="ctr" anchorCtr="0"/>
          <a:lstStyle/>
          <a:p>
            <a:pPr marL="0" marR="0" lvl="0" indent="0" algn="l" defTabSz="914400" rtl="0" eaLnBrk="1" fontAlgn="auto" latinLnBrk="0" hangingPunct="1">
              <a:lnSpc>
                <a:spcPct val="100000"/>
              </a:lnSpc>
              <a:spcBef>
                <a:spcPts val="0"/>
              </a:spcBef>
              <a:spcAft>
                <a:spcPts val="0"/>
              </a:spcAft>
              <a:buClr>
                <a:srgbClr val="0097AC"/>
              </a:buClr>
              <a:buSzPct val="100000"/>
              <a:buFontTx/>
              <a:buNone/>
              <a:tabLst>
                <a:tab pos="234951" algn="l"/>
              </a:tabLst>
              <a:defRPr/>
            </a:pPr>
            <a:r>
              <a:rPr lang="en-US" sz="1400">
                <a:solidFill>
                  <a:schemeClr val="tx1"/>
                </a:solidFill>
                <a:latin typeface="Arial"/>
              </a:rPr>
              <a:t>Planning balance sheet as usual but with effects property materials </a:t>
            </a:r>
            <a:endParaRPr kumimoji="0" lang="de-DE" sz="1400" b="0" i="0" u="none" strike="noStrike" kern="1200" cap="none" spc="0" normalizeH="0" baseline="0" noProof="0">
              <a:ln>
                <a:noFill/>
              </a:ln>
              <a:solidFill>
                <a:srgbClr val="00B050"/>
              </a:solidFill>
              <a:effectLst/>
              <a:uLnTx/>
              <a:uFillTx/>
              <a:latin typeface="Arial"/>
              <a:ea typeface="+mn-ea"/>
              <a:cs typeface="+mn-cs"/>
            </a:endParaRPr>
          </a:p>
        </p:txBody>
      </p:sp>
      <p:sp>
        <p:nvSpPr>
          <p:cNvPr id="61" name="Pfeil: Chevron 60">
            <a:extLst>
              <a:ext uri="{FF2B5EF4-FFF2-40B4-BE49-F238E27FC236}">
                <a16:creationId xmlns:a16="http://schemas.microsoft.com/office/drawing/2014/main" id="{72F118C9-EFDC-48D3-84B7-770C8B2A1A1C}"/>
              </a:ext>
            </a:extLst>
          </p:cNvPr>
          <p:cNvSpPr/>
          <p:nvPr/>
        </p:nvSpPr>
        <p:spPr>
          <a:xfrm>
            <a:off x="8494348" y="4022322"/>
            <a:ext cx="2666053" cy="606021"/>
          </a:xfrm>
          <a:prstGeom prst="chevron">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lIns="72000" tIns="72000" rIns="72000" bIns="72000" rtlCol="0" anchor="ctr" anchorCtr="0"/>
          <a:lstStyle/>
          <a:p>
            <a:pPr marL="0" marR="0" lvl="0" indent="0" algn="l" defTabSz="914400" rtl="0" eaLnBrk="1" fontAlgn="auto" latinLnBrk="0" hangingPunct="1">
              <a:lnSpc>
                <a:spcPct val="100000"/>
              </a:lnSpc>
              <a:spcBef>
                <a:spcPts val="0"/>
              </a:spcBef>
              <a:spcAft>
                <a:spcPts val="0"/>
              </a:spcAft>
              <a:buClr>
                <a:srgbClr val="0097AC"/>
              </a:buClr>
              <a:buSzPct val="100000"/>
              <a:buFontTx/>
              <a:buNone/>
              <a:tabLst>
                <a:tab pos="234951" algn="l"/>
              </a:tabLst>
              <a:defRPr/>
            </a:pPr>
            <a:r>
              <a:rPr lang="de-DE" sz="1400" err="1">
                <a:solidFill>
                  <a:srgbClr val="000000"/>
                </a:solidFill>
                <a:latin typeface="Arial"/>
              </a:rPr>
              <a:t>Done</a:t>
            </a:r>
            <a:r>
              <a:rPr lang="de-DE" sz="1400">
                <a:solidFill>
                  <a:srgbClr val="000000"/>
                </a:solidFill>
                <a:latin typeface="Arial"/>
              </a:rPr>
              <a:t> </a:t>
            </a:r>
            <a:r>
              <a:rPr lang="de-DE" sz="1400" err="1">
                <a:solidFill>
                  <a:srgbClr val="000000"/>
                </a:solidFill>
                <a:latin typeface="Arial"/>
              </a:rPr>
              <a:t>by</a:t>
            </a:r>
            <a:r>
              <a:rPr lang="de-DE" sz="1400">
                <a:solidFill>
                  <a:srgbClr val="000000"/>
                </a:solidFill>
                <a:latin typeface="Arial"/>
              </a:rPr>
              <a:t> Plant CO</a:t>
            </a:r>
          </a:p>
          <a:p>
            <a:pPr marL="0" marR="0" lvl="0" indent="0" algn="l" defTabSz="914400" rtl="0" eaLnBrk="1" fontAlgn="auto" latinLnBrk="0" hangingPunct="1">
              <a:lnSpc>
                <a:spcPct val="100000"/>
              </a:lnSpc>
              <a:spcBef>
                <a:spcPts val="0"/>
              </a:spcBef>
              <a:spcAft>
                <a:spcPts val="0"/>
              </a:spcAft>
              <a:buClr>
                <a:srgbClr val="0097AC"/>
              </a:buClr>
              <a:buSzPct val="100000"/>
              <a:buFontTx/>
              <a:buNone/>
              <a:tabLst>
                <a:tab pos="234951" algn="l"/>
              </a:tabLst>
              <a:defRPr/>
            </a:pPr>
            <a:r>
              <a:rPr kumimoji="0" lang="de-DE" sz="1000" b="0" i="0" u="none" strike="noStrike" kern="1200" cap="none" spc="0" normalizeH="0" baseline="0" noProof="0" err="1">
                <a:ln>
                  <a:noFill/>
                </a:ln>
                <a:solidFill>
                  <a:srgbClr val="000000"/>
                </a:solidFill>
                <a:effectLst/>
                <a:uLnTx/>
                <a:uFillTx/>
                <a:latin typeface="Arial"/>
                <a:ea typeface="+mn-ea"/>
                <a:cs typeface="+mn-cs"/>
              </a:rPr>
              <a:t>Interco</a:t>
            </a:r>
            <a:r>
              <a:rPr kumimoji="0" lang="de-DE" sz="1000" b="0" i="0" u="none" strike="noStrike" kern="1200" cap="none" spc="0" normalizeH="0" baseline="0" noProof="0">
                <a:ln>
                  <a:noFill/>
                </a:ln>
                <a:solidFill>
                  <a:srgbClr val="000000"/>
                </a:solidFill>
                <a:effectLst/>
                <a:uLnTx/>
                <a:uFillTx/>
                <a:latin typeface="Arial"/>
                <a:ea typeface="+mn-ea"/>
                <a:cs typeface="+mn-cs"/>
              </a:rPr>
              <a:t> with </a:t>
            </a:r>
            <a:r>
              <a:rPr kumimoji="0" lang="de-DE" sz="1000" b="0" i="0" u="none" strike="noStrike" kern="1200" cap="none" spc="0" normalizeH="0" baseline="0" noProof="0" err="1">
                <a:ln>
                  <a:noFill/>
                </a:ln>
                <a:solidFill>
                  <a:srgbClr val="000000"/>
                </a:solidFill>
                <a:effectLst/>
                <a:uLnTx/>
                <a:uFillTx/>
                <a:latin typeface="Arial"/>
                <a:ea typeface="+mn-ea"/>
                <a:cs typeface="+mn-cs"/>
              </a:rPr>
              <a:t>strategy</a:t>
            </a:r>
            <a:r>
              <a:rPr kumimoji="0" lang="de-DE" sz="1000" b="0" i="0" u="none" strike="noStrike" kern="1200" cap="none" spc="0" normalizeH="0" baseline="0" noProof="0">
                <a:ln>
                  <a:noFill/>
                </a:ln>
                <a:solidFill>
                  <a:srgbClr val="000000"/>
                </a:solidFill>
                <a:effectLst/>
                <a:uLnTx/>
                <a:uFillTx/>
                <a:latin typeface="Arial"/>
                <a:ea typeface="+mn-ea"/>
                <a:cs typeface="+mn-cs"/>
              </a:rPr>
              <a:t> </a:t>
            </a:r>
            <a:r>
              <a:rPr kumimoji="0" lang="de-DE" sz="1000" b="0" i="0" u="none" strike="noStrike" kern="1200" cap="none" spc="0" normalizeH="0" baseline="0" noProof="0" err="1">
                <a:ln>
                  <a:noFill/>
                </a:ln>
                <a:solidFill>
                  <a:srgbClr val="000000"/>
                </a:solidFill>
                <a:effectLst/>
                <a:uLnTx/>
                <a:uFillTx/>
                <a:latin typeface="Arial"/>
                <a:ea typeface="+mn-ea"/>
                <a:cs typeface="+mn-cs"/>
              </a:rPr>
              <a:t>carrier</a:t>
            </a:r>
            <a:endParaRPr kumimoji="0" lang="de-DE" sz="1000" b="0" i="0" u="none" strike="noStrike" kern="1200" cap="none" spc="0" normalizeH="0" baseline="0" noProof="0">
              <a:ln>
                <a:noFill/>
              </a:ln>
              <a:solidFill>
                <a:srgbClr val="000000"/>
              </a:solidFill>
              <a:effectLst/>
              <a:uLnTx/>
              <a:uFillTx/>
              <a:latin typeface="Arial"/>
              <a:ea typeface="+mn-ea"/>
              <a:cs typeface="+mn-cs"/>
            </a:endParaRPr>
          </a:p>
        </p:txBody>
      </p:sp>
      <p:sp>
        <p:nvSpPr>
          <p:cNvPr id="62" name="Pfeil: Chevron 61">
            <a:extLst>
              <a:ext uri="{FF2B5EF4-FFF2-40B4-BE49-F238E27FC236}">
                <a16:creationId xmlns:a16="http://schemas.microsoft.com/office/drawing/2014/main" id="{DC7BB2DC-0D26-4DD5-AE2B-B6B509FAFA06}"/>
              </a:ext>
            </a:extLst>
          </p:cNvPr>
          <p:cNvSpPr/>
          <p:nvPr/>
        </p:nvSpPr>
        <p:spPr>
          <a:xfrm>
            <a:off x="8567266" y="4763063"/>
            <a:ext cx="2666053" cy="606021"/>
          </a:xfrm>
          <a:prstGeom prst="chevron">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lIns="72000" tIns="72000" rIns="72000" bIns="72000" rtlCol="0" anchor="ctr" anchorCtr="0"/>
          <a:lstStyle/>
          <a:p>
            <a:pPr marL="0" marR="0" lvl="0" indent="0" algn="l" defTabSz="914400" rtl="0" eaLnBrk="1" fontAlgn="auto" latinLnBrk="0" hangingPunct="1">
              <a:lnSpc>
                <a:spcPct val="100000"/>
              </a:lnSpc>
              <a:spcBef>
                <a:spcPts val="0"/>
              </a:spcBef>
              <a:spcAft>
                <a:spcPts val="0"/>
              </a:spcAft>
              <a:buClr>
                <a:srgbClr val="0097AC"/>
              </a:buClr>
              <a:buSzPct val="100000"/>
              <a:buFontTx/>
              <a:buNone/>
              <a:tabLst>
                <a:tab pos="234951" algn="l"/>
              </a:tabLst>
              <a:defRPr/>
            </a:pPr>
            <a:r>
              <a:rPr lang="de-DE" sz="1400" err="1">
                <a:solidFill>
                  <a:srgbClr val="000000"/>
                </a:solidFill>
                <a:latin typeface="Arial"/>
              </a:rPr>
              <a:t>Done</a:t>
            </a:r>
            <a:r>
              <a:rPr lang="de-DE" sz="1400">
                <a:solidFill>
                  <a:srgbClr val="000000"/>
                </a:solidFill>
                <a:latin typeface="Arial"/>
              </a:rPr>
              <a:t> </a:t>
            </a:r>
            <a:r>
              <a:rPr lang="de-DE" sz="1400" err="1">
                <a:solidFill>
                  <a:srgbClr val="000000"/>
                </a:solidFill>
                <a:latin typeface="Arial"/>
              </a:rPr>
              <a:t>by</a:t>
            </a:r>
            <a:r>
              <a:rPr lang="de-DE" sz="1400">
                <a:solidFill>
                  <a:srgbClr val="000000"/>
                </a:solidFill>
                <a:latin typeface="Arial"/>
              </a:rPr>
              <a:t> Plant CO</a:t>
            </a:r>
          </a:p>
          <a:p>
            <a:pPr marL="0" marR="0" lvl="0" indent="0" algn="l" defTabSz="914400" rtl="0" eaLnBrk="1" fontAlgn="auto" latinLnBrk="0" hangingPunct="1">
              <a:lnSpc>
                <a:spcPct val="100000"/>
              </a:lnSpc>
              <a:spcBef>
                <a:spcPts val="0"/>
              </a:spcBef>
              <a:spcAft>
                <a:spcPts val="0"/>
              </a:spcAft>
              <a:buClr>
                <a:srgbClr val="0097AC"/>
              </a:buClr>
              <a:buSzPct val="100000"/>
              <a:buFontTx/>
              <a:buNone/>
              <a:tabLst>
                <a:tab pos="234951" algn="l"/>
              </a:tabLst>
              <a:defRPr/>
            </a:pPr>
            <a:r>
              <a:rPr kumimoji="0" lang="de-DE" sz="1000" b="0" i="0" u="none" strike="noStrike" kern="1200" cap="none" spc="0" normalizeH="0" baseline="0" noProof="0" err="1">
                <a:ln>
                  <a:noFill/>
                </a:ln>
                <a:solidFill>
                  <a:srgbClr val="000000"/>
                </a:solidFill>
                <a:effectLst/>
                <a:uLnTx/>
                <a:uFillTx/>
                <a:latin typeface="Arial"/>
                <a:ea typeface="+mn-ea"/>
                <a:cs typeface="+mn-cs"/>
              </a:rPr>
              <a:t>Interco</a:t>
            </a:r>
            <a:r>
              <a:rPr kumimoji="0" lang="de-DE" sz="1000" b="0" i="0" u="none" strike="noStrike" kern="1200" cap="none" spc="0" normalizeH="0" baseline="0" noProof="0">
                <a:ln>
                  <a:noFill/>
                </a:ln>
                <a:solidFill>
                  <a:srgbClr val="000000"/>
                </a:solidFill>
                <a:effectLst/>
                <a:uLnTx/>
                <a:uFillTx/>
                <a:latin typeface="Arial"/>
                <a:ea typeface="+mn-ea"/>
                <a:cs typeface="+mn-cs"/>
              </a:rPr>
              <a:t> with </a:t>
            </a:r>
            <a:r>
              <a:rPr kumimoji="0" lang="de-DE" sz="1000" b="0" i="0" u="none" strike="noStrike" kern="1200" cap="none" spc="0" normalizeH="0" baseline="0" noProof="0" err="1">
                <a:ln>
                  <a:noFill/>
                </a:ln>
                <a:solidFill>
                  <a:srgbClr val="000000"/>
                </a:solidFill>
                <a:effectLst/>
                <a:uLnTx/>
                <a:uFillTx/>
                <a:latin typeface="Arial"/>
                <a:ea typeface="+mn-ea"/>
                <a:cs typeface="+mn-cs"/>
              </a:rPr>
              <a:t>strategy</a:t>
            </a:r>
            <a:r>
              <a:rPr kumimoji="0" lang="de-DE" sz="1000" b="0" i="0" u="none" strike="noStrike" kern="1200" cap="none" spc="0" normalizeH="0" baseline="0" noProof="0">
                <a:ln>
                  <a:noFill/>
                </a:ln>
                <a:solidFill>
                  <a:srgbClr val="000000"/>
                </a:solidFill>
                <a:effectLst/>
                <a:uLnTx/>
                <a:uFillTx/>
                <a:latin typeface="Arial"/>
                <a:ea typeface="+mn-ea"/>
                <a:cs typeface="+mn-cs"/>
              </a:rPr>
              <a:t> </a:t>
            </a:r>
            <a:r>
              <a:rPr kumimoji="0" lang="de-DE" sz="1000" b="0" i="0" u="none" strike="noStrike" kern="1200" cap="none" spc="0" normalizeH="0" baseline="0" noProof="0" err="1">
                <a:ln>
                  <a:noFill/>
                </a:ln>
                <a:solidFill>
                  <a:srgbClr val="000000"/>
                </a:solidFill>
                <a:effectLst/>
                <a:uLnTx/>
                <a:uFillTx/>
                <a:latin typeface="Arial"/>
                <a:ea typeface="+mn-ea"/>
                <a:cs typeface="+mn-cs"/>
              </a:rPr>
              <a:t>carrier</a:t>
            </a:r>
            <a:endParaRPr kumimoji="0" lang="de-DE" sz="10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295603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D95B636B-B687-4E4D-9636-661065382CC2}"/>
              </a:ext>
            </a:extLst>
          </p:cNvPr>
          <p:cNvGraphicFramePr>
            <a:graphicFrameLocks noChangeAspect="1"/>
          </p:cNvGraphicFramePr>
          <p:nvPr>
            <p:custDataLst>
              <p:tags r:id="rId2"/>
            </p:custDataLst>
            <p:extLst>
              <p:ext uri="{D42A27DB-BD31-4B8C-83A1-F6EECF244321}">
                <p14:modId xmlns:p14="http://schemas.microsoft.com/office/powerpoint/2010/main" val="8137113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084" name="think-cell Folie" r:id="rId4" imgW="354" imgH="354" progId="TCLayout.ActiveDocument.1">
                  <p:embed/>
                </p:oleObj>
              </mc:Choice>
              <mc:Fallback>
                <p:oleObj name="think-cell Folie" r:id="rId4" imgW="354" imgH="354" progId="TCLayout.ActiveDocument.1">
                  <p:embed/>
                  <p:pic>
                    <p:nvPicPr>
                      <p:cNvPr id="5" name="Objekt 4" hidden="1">
                        <a:extLst>
                          <a:ext uri="{FF2B5EF4-FFF2-40B4-BE49-F238E27FC236}">
                            <a16:creationId xmlns:a16="http://schemas.microsoft.com/office/drawing/2014/main" id="{D95B636B-B687-4E4D-9636-661065382CC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31F1B14E-6298-4C00-89E2-F758C5C95103}"/>
              </a:ext>
            </a:extLst>
          </p:cNvPr>
          <p:cNvSpPr>
            <a:spLocks noGrp="1"/>
          </p:cNvSpPr>
          <p:nvPr>
            <p:ph type="title"/>
          </p:nvPr>
        </p:nvSpPr>
        <p:spPr/>
        <p:txBody>
          <a:bodyPr vert="horz"/>
          <a:lstStyle/>
          <a:p>
            <a:pPr marL="0" marR="0" lvl="0" indent="0" algn="l"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r>
              <a:rPr lang="en-US" sz="4000" err="1">
                <a:solidFill>
                  <a:srgbClr val="000000"/>
                </a:solidFill>
                <a:latin typeface="Arial"/>
              </a:rPr>
              <a:t>Armth´s</a:t>
            </a:r>
            <a:r>
              <a:rPr lang="en-US" sz="4000">
                <a:solidFill>
                  <a:srgbClr val="000000"/>
                </a:solidFill>
                <a:latin typeface="Arial"/>
              </a:rPr>
              <a:t> length EBIT margin for each LE - calculation of IC prices</a:t>
            </a:r>
            <a:endParaRPr kumimoji="0" lang="de-DE" sz="4000" b="0" i="0" u="none" strike="noStrike" kern="1200" cap="none" spc="0" normalizeH="0" baseline="0" noProof="0">
              <a:ln>
                <a:noFill/>
              </a:ln>
              <a:solidFill>
                <a:srgbClr val="000000"/>
              </a:solidFill>
              <a:effectLst/>
              <a:uLnTx/>
              <a:uFillTx/>
              <a:latin typeface="Arial"/>
              <a:ea typeface="+mn-ea"/>
              <a:cs typeface="+mn-cs"/>
            </a:endParaRPr>
          </a:p>
        </p:txBody>
      </p:sp>
      <p:sp>
        <p:nvSpPr>
          <p:cNvPr id="3" name="Datumsplatzhalter 2">
            <a:extLst>
              <a:ext uri="{FF2B5EF4-FFF2-40B4-BE49-F238E27FC236}">
                <a16:creationId xmlns:a16="http://schemas.microsoft.com/office/drawing/2014/main" id="{3B52D119-363D-4289-BAE6-897B3F38D801}"/>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r>
              <a:rPr kumimoji="0" lang="de-DE" sz="800" b="0" i="0" u="none" strike="noStrike" kern="1200" cap="none" spc="0" normalizeH="0" baseline="0" noProof="0">
                <a:ln>
                  <a:noFill/>
                </a:ln>
                <a:solidFill>
                  <a:srgbClr val="888E95"/>
                </a:solidFill>
                <a:effectLst/>
                <a:uLnTx/>
                <a:uFillTx/>
                <a:latin typeface="Arial"/>
                <a:ea typeface="+mn-ea"/>
                <a:cs typeface="+mn-cs"/>
              </a:rPr>
              <a:t>07.10.2022 | Workshop DAR | Mackuth, Buchner, Hasslbauer, Schmideder</a:t>
            </a:r>
            <a:endParaRPr kumimoji="0" lang="en-US" sz="800" b="0" i="0" u="none" strike="noStrike" kern="1200" cap="none" spc="0" normalizeH="0" baseline="0" noProof="0">
              <a:ln>
                <a:noFill/>
              </a:ln>
              <a:solidFill>
                <a:srgbClr val="888E95"/>
              </a:solidFill>
              <a:effectLst/>
              <a:uLnTx/>
              <a:uFillTx/>
              <a:latin typeface="Arial"/>
              <a:ea typeface="+mn-ea"/>
              <a:cs typeface="+mn-cs"/>
            </a:endParaRPr>
          </a:p>
        </p:txBody>
      </p:sp>
      <p:sp>
        <p:nvSpPr>
          <p:cNvPr id="4" name="Fußzeilenplatzhalter 3">
            <a:extLst>
              <a:ext uri="{FF2B5EF4-FFF2-40B4-BE49-F238E27FC236}">
                <a16:creationId xmlns:a16="http://schemas.microsoft.com/office/drawing/2014/main" id="{66C2D3CD-7B56-4ACF-BC7C-D56A931DBD87}"/>
              </a:ext>
            </a:extLst>
          </p:cNvPr>
          <p:cNvSpPr>
            <a:spLocks noGrp="1"/>
          </p:cNvSpPr>
          <p:nvPr>
            <p:ph type="ftr" sz="quarter" idx="3"/>
          </p:nvPr>
        </p:nvSpPr>
        <p:spPr/>
        <p:txBody>
          <a:bodyPr/>
          <a:lstStyle/>
          <a:p>
            <a:endParaRPr lang="de-DE"/>
          </a:p>
        </p:txBody>
      </p:sp>
      <p:sp>
        <p:nvSpPr>
          <p:cNvPr id="6" name="Foliennummernplatzhalter 5">
            <a:extLst>
              <a:ext uri="{FF2B5EF4-FFF2-40B4-BE49-F238E27FC236}">
                <a16:creationId xmlns:a16="http://schemas.microsoft.com/office/drawing/2014/main" id="{D1E3BA03-26B8-4505-AF68-BDBC24FEFA13}"/>
              </a:ext>
            </a:extLst>
          </p:cNvPr>
          <p:cNvSpPr>
            <a:spLocks noGrp="1"/>
          </p:cNvSpPr>
          <p:nvPr>
            <p:ph type="sldNum" sz="quarter" idx="4"/>
          </p:nvPr>
        </p:nvSpPr>
        <p:spPr/>
        <p:txBody>
          <a:bodyPr/>
          <a:lstStyle/>
          <a:p>
            <a:fld id="{173FEA60-B56A-DE49-B4F9-939AB62E9280}" type="slidenum">
              <a:rPr lang="de-DE" smtClean="0"/>
              <a:pPr/>
              <a:t>28</a:t>
            </a:fld>
            <a:endParaRPr lang="de-DE"/>
          </a:p>
        </p:txBody>
      </p:sp>
    </p:spTree>
    <p:extLst>
      <p:ext uri="{BB962C8B-B14F-4D97-AF65-F5344CB8AC3E}">
        <p14:creationId xmlns:p14="http://schemas.microsoft.com/office/powerpoint/2010/main" val="36022652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85E7CEAC-6FF5-45A9-BADF-A2756FEBB98C}"/>
              </a:ext>
            </a:extLst>
          </p:cNvPr>
          <p:cNvGraphicFramePr>
            <a:graphicFrameLocks noChangeAspect="1"/>
          </p:cNvGraphicFramePr>
          <p:nvPr>
            <p:custDataLst>
              <p:tags r:id="rId2"/>
            </p:custDataLst>
            <p:extLst>
              <p:ext uri="{D42A27DB-BD31-4B8C-83A1-F6EECF244321}">
                <p14:modId xmlns:p14="http://schemas.microsoft.com/office/powerpoint/2010/main" val="14003229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108" name="think-cell Folie" r:id="rId4" imgW="354" imgH="354" progId="TCLayout.ActiveDocument.1">
                  <p:embed/>
                </p:oleObj>
              </mc:Choice>
              <mc:Fallback>
                <p:oleObj name="think-cell Folie" r:id="rId4" imgW="354" imgH="354" progId="TCLayout.ActiveDocument.1">
                  <p:embed/>
                  <p:pic>
                    <p:nvPicPr>
                      <p:cNvPr id="7" name="Objekt 6" hidden="1">
                        <a:extLst>
                          <a:ext uri="{FF2B5EF4-FFF2-40B4-BE49-F238E27FC236}">
                            <a16:creationId xmlns:a16="http://schemas.microsoft.com/office/drawing/2014/main" id="{85E7CEAC-6FF5-45A9-BADF-A2756FEBB98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BDEE0BED-D7ED-4C28-BA01-06902D273E79}"/>
              </a:ext>
            </a:extLst>
          </p:cNvPr>
          <p:cNvSpPr>
            <a:spLocks noGrp="1"/>
          </p:cNvSpPr>
          <p:nvPr>
            <p:ph type="title"/>
          </p:nvPr>
        </p:nvSpPr>
        <p:spPr>
          <a:xfrm>
            <a:off x="536530" y="321442"/>
            <a:ext cx="9697138" cy="861319"/>
          </a:xfrm>
        </p:spPr>
        <p:txBody>
          <a:bodyPr vert="horz"/>
          <a:lstStyle/>
          <a:p>
            <a:r>
              <a:rPr lang="en-US"/>
              <a:t>Standard manufacturing costs – IC prices - Result control of LE</a:t>
            </a:r>
            <a:r>
              <a:rPr lang="en-US" dirty="0"/>
              <a:t>
</a:t>
            </a:r>
            <a:endParaRPr lang="de-DE" dirty="0"/>
          </a:p>
        </p:txBody>
      </p:sp>
      <p:sp>
        <p:nvSpPr>
          <p:cNvPr id="4" name="Datumsplatzhalter 3">
            <a:extLst>
              <a:ext uri="{FF2B5EF4-FFF2-40B4-BE49-F238E27FC236}">
                <a16:creationId xmlns:a16="http://schemas.microsoft.com/office/drawing/2014/main" id="{05CC62AB-E5B5-4E42-B60B-A528FAD6D8C1}"/>
              </a:ext>
            </a:extLst>
          </p:cNvPr>
          <p:cNvSpPr>
            <a:spLocks noGrp="1"/>
          </p:cNvSpPr>
          <p:nvPr>
            <p:ph type="dt" sz="half" idx="11"/>
          </p:nvPr>
        </p:nvSpPr>
        <p:spPr/>
        <p:txBody>
          <a:bodyPr/>
          <a:lstStyle/>
          <a:p>
            <a:pPr marL="0" marR="0" lvl="0" indent="0" algn="l"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r>
              <a:rPr kumimoji="0" lang="de-DE" sz="700" b="0" i="0" u="none" strike="noStrike" kern="1200" cap="none" spc="0" normalizeH="0" baseline="0" noProof="0">
                <a:ln>
                  <a:noFill/>
                </a:ln>
                <a:solidFill>
                  <a:srgbClr val="888E95"/>
                </a:solidFill>
                <a:effectLst/>
                <a:uLnTx/>
                <a:uFillTx/>
                <a:latin typeface="Arial"/>
                <a:ea typeface="+mn-ea"/>
                <a:cs typeface="+mn-cs"/>
              </a:rPr>
              <a:t>07.10.2022 | Workshop DAR | Mackuth, Buchner, Hasslbauer, Schmideder</a:t>
            </a:r>
            <a:endParaRPr kumimoji="0" lang="en-GB" sz="700" b="0" i="0" u="none" strike="noStrike" kern="1200" cap="none" spc="0" normalizeH="0" baseline="0" noProof="0">
              <a:ln>
                <a:noFill/>
              </a:ln>
              <a:solidFill>
                <a:srgbClr val="888E95"/>
              </a:solidFill>
              <a:effectLst/>
              <a:uLnTx/>
              <a:uFillTx/>
              <a:latin typeface="Arial"/>
              <a:ea typeface="+mn-ea"/>
              <a:cs typeface="+mn-cs"/>
            </a:endParaRPr>
          </a:p>
        </p:txBody>
      </p:sp>
      <p:sp>
        <p:nvSpPr>
          <p:cNvPr id="30" name="Textfeld 29">
            <a:extLst>
              <a:ext uri="{FF2B5EF4-FFF2-40B4-BE49-F238E27FC236}">
                <a16:creationId xmlns:a16="http://schemas.microsoft.com/office/drawing/2014/main" id="{BB309ABE-3200-4417-B501-3391672C1D41}"/>
              </a:ext>
            </a:extLst>
          </p:cNvPr>
          <p:cNvSpPr txBox="1"/>
          <p:nvPr/>
        </p:nvSpPr>
        <p:spPr>
          <a:xfrm>
            <a:off x="5942342" y="2120294"/>
            <a:ext cx="4916824" cy="1323439"/>
          </a:xfrm>
          <a:prstGeom prst="rect">
            <a:avLst/>
          </a:prstGeom>
          <a:solidFill>
            <a:srgbClr val="006675"/>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b="1" i="0" u="none" strike="noStrike" kern="1200" cap="none" spc="0" normalizeH="0" baseline="0" noProof="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b="1" i="0" u="none" strike="noStrike" kern="1200" cap="none" spc="0" normalizeH="0" baseline="0" noProof="0" err="1">
                <a:ln>
                  <a:noFill/>
                </a:ln>
                <a:solidFill>
                  <a:prstClr val="white"/>
                </a:solidFill>
                <a:effectLst/>
                <a:uLnTx/>
                <a:uFillTx/>
                <a:latin typeface="Arial"/>
                <a:ea typeface="+mn-ea"/>
                <a:cs typeface="+mn-cs"/>
              </a:rPr>
              <a:t>standard</a:t>
            </a:r>
            <a:r>
              <a:rPr kumimoji="0" lang="de-DE" b="1" i="0" u="none" strike="noStrike" kern="1200" cap="none" spc="0" normalizeH="0" baseline="0" noProof="0">
                <a:ln>
                  <a:noFill/>
                </a:ln>
                <a:solidFill>
                  <a:prstClr val="white"/>
                </a:solidFill>
                <a:effectLst/>
                <a:uLnTx/>
                <a:uFillTx/>
                <a:latin typeface="Arial"/>
                <a:ea typeface="+mn-ea"/>
                <a:cs typeface="+mn-cs"/>
              </a:rPr>
              <a:t> </a:t>
            </a:r>
            <a:r>
              <a:rPr kumimoji="0" lang="de-DE" b="1" i="0" u="none" strike="noStrike" kern="1200" cap="none" spc="0" normalizeH="0" baseline="0" noProof="0" err="1">
                <a:ln>
                  <a:noFill/>
                </a:ln>
                <a:solidFill>
                  <a:prstClr val="white"/>
                </a:solidFill>
                <a:effectLst/>
                <a:uLnTx/>
                <a:uFillTx/>
                <a:latin typeface="Arial"/>
                <a:ea typeface="+mn-ea"/>
                <a:cs typeface="+mn-cs"/>
              </a:rPr>
              <a:t>manufacturing</a:t>
            </a:r>
            <a:r>
              <a:rPr kumimoji="0" lang="de-DE" b="1" i="0" u="none" strike="noStrike" kern="1200" cap="none" spc="0" normalizeH="0" baseline="0" noProof="0">
                <a:ln>
                  <a:noFill/>
                </a:ln>
                <a:solidFill>
                  <a:prstClr val="white"/>
                </a:solidFill>
                <a:effectLst/>
                <a:uLnTx/>
                <a:uFillTx/>
                <a:latin typeface="Arial"/>
                <a:ea typeface="+mn-ea"/>
                <a:cs typeface="+mn-cs"/>
              </a:rPr>
              <a:t> </a:t>
            </a:r>
            <a:r>
              <a:rPr kumimoji="0" lang="de-DE" b="1" i="0" u="none" strike="noStrike" kern="1200" cap="none" spc="0" normalizeH="0" baseline="0" noProof="0" err="1">
                <a:ln>
                  <a:noFill/>
                </a:ln>
                <a:solidFill>
                  <a:prstClr val="white"/>
                </a:solidFill>
                <a:effectLst/>
                <a:uLnTx/>
                <a:uFillTx/>
                <a:latin typeface="Arial"/>
                <a:ea typeface="+mn-ea"/>
                <a:cs typeface="+mn-cs"/>
              </a:rPr>
              <a:t>costs</a:t>
            </a:r>
            <a:r>
              <a:rPr kumimoji="0" lang="de-DE" b="1" i="0" u="none" strike="noStrike" kern="1200" cap="none" spc="0" normalizeH="0" baseline="0" noProof="0">
                <a:ln>
                  <a:noFill/>
                </a:ln>
                <a:solidFill>
                  <a:prstClr val="white"/>
                </a:solidFill>
                <a:effectLst/>
                <a:uLnTx/>
                <a:uFillTx/>
                <a:latin typeface="Arial"/>
                <a:ea typeface="+mn-ea"/>
                <a:cs typeface="+mn-cs"/>
              </a:rPr>
              <a:t> + </a:t>
            </a:r>
            <a:r>
              <a:rPr kumimoji="0" lang="de-DE" b="1" i="0" u="none" strike="noStrike" kern="1200" cap="none" spc="0" normalizeH="0" baseline="0" noProof="0" err="1">
                <a:ln>
                  <a:noFill/>
                </a:ln>
                <a:solidFill>
                  <a:prstClr val="white"/>
                </a:solidFill>
                <a:effectLst/>
                <a:uLnTx/>
                <a:uFillTx/>
                <a:latin typeface="Arial"/>
                <a:ea typeface="+mn-ea"/>
                <a:cs typeface="+mn-cs"/>
              </a:rPr>
              <a:t>margin</a:t>
            </a:r>
            <a:endParaRPr kumimoji="0" lang="de-DE" b="1" i="0" u="none" strike="noStrike" kern="1200" cap="none" spc="0" normalizeH="0" baseline="0" noProof="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b="1" i="0" u="none" strike="noStrike" kern="1200" cap="none" spc="0" normalizeH="0" baseline="0" noProof="0">
              <a:ln>
                <a:noFill/>
              </a:ln>
              <a:solidFill>
                <a:prstClr val="white"/>
              </a:solidFill>
              <a:effectLst/>
              <a:uLnTx/>
              <a:uFillTx/>
              <a:latin typeface="Arial"/>
              <a:ea typeface="+mn-ea"/>
              <a:cs typeface="+mn-cs"/>
            </a:endParaRPr>
          </a:p>
        </p:txBody>
      </p:sp>
      <p:sp>
        <p:nvSpPr>
          <p:cNvPr id="40" name="Textfeld 39">
            <a:extLst>
              <a:ext uri="{FF2B5EF4-FFF2-40B4-BE49-F238E27FC236}">
                <a16:creationId xmlns:a16="http://schemas.microsoft.com/office/drawing/2014/main" id="{D15266A3-9AD0-40BC-B48C-B3F57A3FE258}"/>
              </a:ext>
            </a:extLst>
          </p:cNvPr>
          <p:cNvSpPr txBox="1"/>
          <p:nvPr/>
        </p:nvSpPr>
        <p:spPr>
          <a:xfrm>
            <a:off x="5942342" y="3542665"/>
            <a:ext cx="4916825" cy="1015663"/>
          </a:xfrm>
          <a:prstGeom prst="rect">
            <a:avLst/>
          </a:prstGeom>
          <a:solidFill>
            <a:srgbClr val="40B0C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DE" b="1">
              <a:solidFill>
                <a:srgbClr val="E72D34"/>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b="1">
                <a:latin typeface="Arial"/>
              </a:rPr>
              <a:t>n</a:t>
            </a:r>
            <a:r>
              <a:rPr kumimoji="0" lang="de-DE" b="1" i="0" u="none" strike="noStrike" kern="1200" cap="none" spc="0" normalizeH="0" baseline="0" noProof="0">
                <a:ln>
                  <a:noFill/>
                </a:ln>
                <a:effectLst/>
                <a:uLnTx/>
                <a:uFillTx/>
                <a:latin typeface="Arial"/>
                <a:ea typeface="+mn-ea"/>
                <a:cs typeface="+mn-cs"/>
              </a:rPr>
              <a:t>on-standard </a:t>
            </a:r>
            <a:r>
              <a:rPr kumimoji="0" lang="de-DE" b="1" i="0" u="none" strike="noStrike" kern="1200" cap="none" spc="0" normalizeH="0" baseline="0" noProof="0" err="1">
                <a:ln>
                  <a:noFill/>
                </a:ln>
                <a:effectLst/>
                <a:uLnTx/>
                <a:uFillTx/>
                <a:latin typeface="Arial"/>
                <a:ea typeface="+mn-ea"/>
                <a:cs typeface="+mn-cs"/>
              </a:rPr>
              <a:t>manufacturing</a:t>
            </a:r>
            <a:r>
              <a:rPr kumimoji="0" lang="de-DE" b="1" i="0" u="none" strike="noStrike" kern="1200" cap="none" spc="0" normalizeH="0" baseline="0" noProof="0">
                <a:ln>
                  <a:noFill/>
                </a:ln>
                <a:effectLst/>
                <a:uLnTx/>
                <a:uFillTx/>
                <a:latin typeface="Arial"/>
                <a:ea typeface="+mn-ea"/>
                <a:cs typeface="+mn-cs"/>
              </a:rPr>
              <a:t> </a:t>
            </a:r>
            <a:r>
              <a:rPr kumimoji="0" lang="de-DE" b="1" i="0" u="none" strike="noStrike" kern="1200" cap="none" spc="0" normalizeH="0" baseline="0" noProof="0" err="1">
                <a:ln>
                  <a:noFill/>
                </a:ln>
                <a:effectLst/>
                <a:uLnTx/>
                <a:uFillTx/>
                <a:latin typeface="Arial"/>
                <a:ea typeface="+mn-ea"/>
                <a:cs typeface="+mn-cs"/>
              </a:rPr>
              <a:t>costs</a:t>
            </a:r>
            <a:endParaRPr kumimoji="0" lang="de-DE" b="1" i="0" u="none" strike="noStrike" kern="1200" cap="none" spc="0" normalizeH="0" baseline="0" noProof="0">
              <a:ln>
                <a:noFill/>
              </a:ln>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b="1" i="0" u="none" strike="noStrike" kern="1200" cap="none" spc="0" normalizeH="0" baseline="0" noProof="0">
              <a:ln>
                <a:noFill/>
              </a:ln>
              <a:solidFill>
                <a:prstClr val="white"/>
              </a:solidFill>
              <a:effectLst/>
              <a:uLnTx/>
              <a:uFillTx/>
              <a:latin typeface="Arial"/>
              <a:ea typeface="+mn-ea"/>
              <a:cs typeface="+mn-cs"/>
            </a:endParaRPr>
          </a:p>
        </p:txBody>
      </p:sp>
      <p:pic>
        <p:nvPicPr>
          <p:cNvPr id="3" name="Grafik 2">
            <a:extLst>
              <a:ext uri="{FF2B5EF4-FFF2-40B4-BE49-F238E27FC236}">
                <a16:creationId xmlns:a16="http://schemas.microsoft.com/office/drawing/2014/main" id="{1926BDCE-CD32-471F-A513-F401DDEEE022}"/>
              </a:ext>
            </a:extLst>
          </p:cNvPr>
          <p:cNvPicPr>
            <a:picLocks noChangeAspect="1"/>
          </p:cNvPicPr>
          <p:nvPr/>
        </p:nvPicPr>
        <p:blipFill>
          <a:blip r:embed="rId6"/>
          <a:stretch>
            <a:fillRect/>
          </a:stretch>
        </p:blipFill>
        <p:spPr>
          <a:xfrm>
            <a:off x="964532" y="2076687"/>
            <a:ext cx="4676037" cy="3411922"/>
          </a:xfrm>
          <a:prstGeom prst="rect">
            <a:avLst/>
          </a:prstGeom>
        </p:spPr>
      </p:pic>
      <p:sp>
        <p:nvSpPr>
          <p:cNvPr id="55" name="Textfeld 54">
            <a:extLst>
              <a:ext uri="{FF2B5EF4-FFF2-40B4-BE49-F238E27FC236}">
                <a16:creationId xmlns:a16="http://schemas.microsoft.com/office/drawing/2014/main" id="{D8628C3E-DF86-4269-92AE-A0F96F3B8DEB}"/>
              </a:ext>
            </a:extLst>
          </p:cNvPr>
          <p:cNvSpPr txBox="1"/>
          <p:nvPr/>
        </p:nvSpPr>
        <p:spPr>
          <a:xfrm>
            <a:off x="5961392" y="4657260"/>
            <a:ext cx="4916825" cy="769441"/>
          </a:xfrm>
          <a:prstGeom prst="rect">
            <a:avLst/>
          </a:prstGeom>
          <a:solidFill>
            <a:schemeClr val="bg1">
              <a:lumMod val="7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DE" sz="1200" b="1">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b="1" err="1">
                <a:latin typeface="Arial"/>
              </a:rPr>
              <a:t>other</a:t>
            </a:r>
            <a:r>
              <a:rPr lang="de-DE" b="1">
                <a:latin typeface="Arial"/>
              </a:rPr>
              <a:t> </a:t>
            </a:r>
            <a:r>
              <a:rPr lang="de-DE" b="1" err="1">
                <a:latin typeface="Arial"/>
              </a:rPr>
              <a:t>revenues</a:t>
            </a:r>
            <a:r>
              <a:rPr lang="de-DE" b="1">
                <a:latin typeface="Arial"/>
              </a:rPr>
              <a:t> (OH-</a:t>
            </a:r>
            <a:r>
              <a:rPr lang="de-DE" b="1" err="1">
                <a:latin typeface="Arial"/>
              </a:rPr>
              <a:t>functions</a:t>
            </a:r>
            <a:r>
              <a:rPr lang="de-DE" b="1">
                <a:latin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1" i="0" u="none" strike="noStrike" kern="1200" cap="none" spc="0" normalizeH="0" baseline="0" noProof="0">
              <a:ln>
                <a:noFill/>
              </a:ln>
              <a:effectLst/>
              <a:uLnTx/>
              <a:uFillTx/>
              <a:latin typeface="Arial"/>
            </a:endParaRPr>
          </a:p>
        </p:txBody>
      </p:sp>
      <p:sp>
        <p:nvSpPr>
          <p:cNvPr id="56" name="Textfeld 55">
            <a:extLst>
              <a:ext uri="{FF2B5EF4-FFF2-40B4-BE49-F238E27FC236}">
                <a16:creationId xmlns:a16="http://schemas.microsoft.com/office/drawing/2014/main" id="{014F71C4-0832-4177-8BA4-F3EAC28ED1C0}"/>
              </a:ext>
            </a:extLst>
          </p:cNvPr>
          <p:cNvSpPr txBox="1"/>
          <p:nvPr/>
        </p:nvSpPr>
        <p:spPr>
          <a:xfrm>
            <a:off x="5961392" y="5525633"/>
            <a:ext cx="4916825" cy="276999"/>
          </a:xfrm>
          <a:prstGeom prst="rect">
            <a:avLst/>
          </a:prstGeom>
          <a:solidFill>
            <a:srgbClr val="E1E3E4"/>
          </a:solidFill>
        </p:spPr>
        <p:txBody>
          <a:bodyPr wrap="square" rtlCol="0">
            <a:spAutoFit/>
          </a:bodyPr>
          <a:lstStyle/>
          <a:p>
            <a:pPr lvl="0" algn="ctr">
              <a:spcBef>
                <a:spcPts val="0"/>
              </a:spcBef>
              <a:buClrTx/>
              <a:buSzTx/>
              <a:tabLst/>
              <a:defRPr/>
            </a:pPr>
            <a:r>
              <a:rPr lang="da-DK" sz="1200">
                <a:solidFill>
                  <a:srgbClr val="FF0000"/>
                </a:solidFill>
              </a:rPr>
              <a:t>additionally: true up - correction year end</a:t>
            </a:r>
            <a:endParaRPr kumimoji="0" lang="de-DE" sz="1200" b="1" i="0" u="none" strike="noStrike" kern="1200" cap="none" spc="0" normalizeH="0" baseline="0" noProof="0">
              <a:ln>
                <a:noFill/>
              </a:ln>
              <a:solidFill>
                <a:srgbClr val="FF0000"/>
              </a:solidFill>
              <a:effectLst/>
              <a:uLnTx/>
              <a:uFillTx/>
              <a:latin typeface="Arial"/>
            </a:endParaRPr>
          </a:p>
        </p:txBody>
      </p:sp>
      <p:sp>
        <p:nvSpPr>
          <p:cNvPr id="5" name="Foliennummernplatzhalter 4">
            <a:extLst>
              <a:ext uri="{FF2B5EF4-FFF2-40B4-BE49-F238E27FC236}">
                <a16:creationId xmlns:a16="http://schemas.microsoft.com/office/drawing/2014/main" id="{D8382481-0F05-414C-9FD7-D9AB2E5A2603}"/>
              </a:ext>
            </a:extLst>
          </p:cNvPr>
          <p:cNvSpPr>
            <a:spLocks noGrp="1"/>
          </p:cNvSpPr>
          <p:nvPr>
            <p:ph type="sldNum" sz="quarter" idx="13"/>
          </p:nvPr>
        </p:nvSpPr>
        <p:spPr/>
        <p:txBody>
          <a:bodyPr/>
          <a:lstStyle/>
          <a:p>
            <a:fld id="{173FEA60-B56A-DE49-B4F9-939AB62E9280}" type="slidenum">
              <a:rPr lang="en-GB" smtClean="0"/>
              <a:pPr/>
              <a:t>29</a:t>
            </a:fld>
            <a:endParaRPr lang="en-GB"/>
          </a:p>
        </p:txBody>
      </p:sp>
    </p:spTree>
    <p:extLst>
      <p:ext uri="{BB962C8B-B14F-4D97-AF65-F5344CB8AC3E}">
        <p14:creationId xmlns:p14="http://schemas.microsoft.com/office/powerpoint/2010/main" val="190381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linds(horizont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blinds(horizontal)">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blinds(horizontal)">
                                      <p:cBhvr>
                                        <p:cTn id="17" dur="500"/>
                                        <p:tgtEl>
                                          <p:spTgt spid="5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blinds(horizontal)">
                                      <p:cBhvr>
                                        <p:cTn id="2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0" grpId="0" animBg="1"/>
      <p:bldP spid="55" grpId="0" animBg="1"/>
      <p:bldP spid="5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AAEA38FD-E748-4E92-868C-F4CE4FB6D7C1}"/>
              </a:ext>
            </a:extLst>
          </p:cNvPr>
          <p:cNvSpPr>
            <a:spLocks noGrp="1"/>
          </p:cNvSpPr>
          <p:nvPr>
            <p:ph type="dt" sz="half" idx="2"/>
            <p:custDataLst>
              <p:tags r:id="rId1"/>
            </p:custDataLst>
          </p:nvPr>
        </p:nvSpPr>
        <p:spPr/>
        <p:txBody>
          <a:bodyPr/>
          <a:lstStyle/>
          <a:p>
            <a:pPr marL="0" marR="0" lvl="0" indent="0" algn="l"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r>
              <a:rPr kumimoji="0" lang="de-DE" sz="800" b="0" i="0" u="none" strike="noStrike" kern="1200" cap="none" spc="0" normalizeH="0" baseline="0" noProof="0">
                <a:ln>
                  <a:noFill/>
                </a:ln>
                <a:solidFill>
                  <a:srgbClr val="888E95"/>
                </a:solidFill>
                <a:effectLst/>
                <a:uLnTx/>
                <a:uFillTx/>
                <a:latin typeface="Arial"/>
                <a:ea typeface="+mn-ea"/>
                <a:cs typeface="+mn-cs"/>
              </a:rPr>
              <a:t>07.10.2022 | Workshop DAR | Mackuth, Buchner, Hasslbauer, Schmideder</a:t>
            </a:r>
            <a:endParaRPr kumimoji="0" lang="en-US" sz="800" b="0" i="0" u="none" strike="noStrike" kern="1200" cap="none" spc="0" normalizeH="0" baseline="0" noProof="0">
              <a:ln>
                <a:noFill/>
              </a:ln>
              <a:solidFill>
                <a:srgbClr val="888E95"/>
              </a:solidFill>
              <a:effectLst/>
              <a:uLnTx/>
              <a:uFillTx/>
              <a:latin typeface="Arial"/>
              <a:ea typeface="+mn-ea"/>
              <a:cs typeface="+mn-cs"/>
            </a:endParaRPr>
          </a:p>
        </p:txBody>
      </p:sp>
      <p:cxnSp>
        <p:nvCxnSpPr>
          <p:cNvPr id="6" name="Gerade Verbindung 8">
            <a:extLst>
              <a:ext uri="{FF2B5EF4-FFF2-40B4-BE49-F238E27FC236}">
                <a16:creationId xmlns:a16="http://schemas.microsoft.com/office/drawing/2014/main" id="{31989833-7A4C-40EE-A005-296822D963F1}"/>
              </a:ext>
            </a:extLst>
          </p:cNvPr>
          <p:cNvCxnSpPr>
            <a:cxnSpLocks/>
          </p:cNvCxnSpPr>
          <p:nvPr>
            <p:custDataLst>
              <p:tags r:id="rId2"/>
            </p:custDataLst>
          </p:nvPr>
        </p:nvCxnSpPr>
        <p:spPr>
          <a:xfrm>
            <a:off x="323851" y="2359404"/>
            <a:ext cx="1154747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feld 6">
            <a:extLst>
              <a:ext uri="{FF2B5EF4-FFF2-40B4-BE49-F238E27FC236}">
                <a16:creationId xmlns:a16="http://schemas.microsoft.com/office/drawing/2014/main" id="{801E2144-5BB0-4105-A6DE-1919280AA59C}"/>
              </a:ext>
            </a:extLst>
          </p:cNvPr>
          <p:cNvSpPr txBox="1">
            <a:spLocks/>
          </p:cNvSpPr>
          <p:nvPr>
            <p:custDataLst>
              <p:tags r:id="rId3"/>
            </p:custDataLst>
          </p:nvPr>
        </p:nvSpPr>
        <p:spPr>
          <a:xfrm>
            <a:off x="323849" y="1067642"/>
            <a:ext cx="9697138" cy="1231106"/>
          </a:xfrm>
          <a:prstGeom prst="rect">
            <a:avLst/>
          </a:prstGeom>
          <a:noFill/>
        </p:spPr>
        <p:txBody>
          <a:bodyPr wrap="square" lIns="0" tIns="0" rIns="0" bIns="0" rtlCol="0" anchor="b">
            <a:noAutofit/>
          </a:bodyPr>
          <a:lstStyle/>
          <a:p>
            <a:pPr marL="0" marR="0" lvl="0" indent="0" algn="l"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r>
              <a:rPr kumimoji="0" lang="de-DE" sz="3999" b="1" i="0" u="none" strike="noStrike" kern="1200" cap="none" spc="0" normalizeH="0" baseline="0" noProof="0">
                <a:ln>
                  <a:noFill/>
                </a:ln>
                <a:solidFill>
                  <a:srgbClr val="000000"/>
                </a:solidFill>
                <a:effectLst/>
                <a:uLnTx/>
                <a:uFillTx/>
                <a:latin typeface="Arial"/>
                <a:ea typeface="+mn-ea"/>
                <a:cs typeface="+mn-cs"/>
              </a:rPr>
              <a:t>Agenda</a:t>
            </a:r>
          </a:p>
        </p:txBody>
      </p:sp>
      <p:sp>
        <p:nvSpPr>
          <p:cNvPr id="10" name="Textfeld 9">
            <a:extLst>
              <a:ext uri="{FF2B5EF4-FFF2-40B4-BE49-F238E27FC236}">
                <a16:creationId xmlns:a16="http://schemas.microsoft.com/office/drawing/2014/main" id="{1D45F97C-CB70-4E94-A72D-492C33524A44}"/>
              </a:ext>
            </a:extLst>
          </p:cNvPr>
          <p:cNvSpPr txBox="1">
            <a:spLocks/>
          </p:cNvSpPr>
          <p:nvPr>
            <p:custDataLst>
              <p:tags r:id="rId4"/>
            </p:custDataLst>
          </p:nvPr>
        </p:nvSpPr>
        <p:spPr>
          <a:xfrm>
            <a:off x="323849" y="2710875"/>
            <a:ext cx="540000" cy="307777"/>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r>
              <a:rPr kumimoji="0" lang="de-DE" sz="1600" b="0" i="0" u="none" strike="noStrike" kern="1200" cap="none" spc="0" normalizeH="0" baseline="0" noProof="0">
                <a:ln>
                  <a:noFill/>
                </a:ln>
                <a:solidFill>
                  <a:srgbClr val="000000"/>
                </a:solidFill>
                <a:effectLst/>
                <a:uLnTx/>
                <a:uFillTx/>
                <a:latin typeface="Arial"/>
                <a:ea typeface="+mn-ea"/>
                <a:cs typeface="+mn-cs"/>
              </a:rPr>
              <a:t>1.</a:t>
            </a:r>
          </a:p>
        </p:txBody>
      </p:sp>
      <p:sp>
        <p:nvSpPr>
          <p:cNvPr id="13" name="Textfeld 12">
            <a:extLst>
              <a:ext uri="{FF2B5EF4-FFF2-40B4-BE49-F238E27FC236}">
                <a16:creationId xmlns:a16="http://schemas.microsoft.com/office/drawing/2014/main" id="{BE161A23-B08C-4945-955E-FD52F24136E2}"/>
              </a:ext>
            </a:extLst>
          </p:cNvPr>
          <p:cNvSpPr txBox="1">
            <a:spLocks/>
          </p:cNvSpPr>
          <p:nvPr>
            <p:custDataLst>
              <p:tags r:id="rId5"/>
            </p:custDataLst>
          </p:nvPr>
        </p:nvSpPr>
        <p:spPr>
          <a:xfrm>
            <a:off x="863849" y="2710875"/>
            <a:ext cx="10284986" cy="307777"/>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Overview: Governance </a:t>
            </a:r>
            <a:r>
              <a:rPr lang="en-US" sz="1600">
                <a:solidFill>
                  <a:srgbClr val="000000"/>
                </a:solidFill>
                <a:latin typeface="Arial"/>
              </a:rPr>
              <a:t>–</a:t>
            </a:r>
            <a:r>
              <a:rPr kumimoji="0" lang="en-US" sz="1600" b="0" i="0" u="none" strike="noStrike" kern="1200" cap="none" spc="0" normalizeH="0" baseline="0" noProof="0">
                <a:ln>
                  <a:noFill/>
                </a:ln>
                <a:solidFill>
                  <a:srgbClr val="000000"/>
                </a:solidFill>
                <a:effectLst/>
                <a:uLnTx/>
                <a:uFillTx/>
                <a:latin typeface="Arial"/>
                <a:ea typeface="+mn-ea"/>
                <a:cs typeface="+mn-cs"/>
              </a:rPr>
              <a:t> Processes </a:t>
            </a:r>
            <a:r>
              <a:rPr lang="en-US" sz="1600">
                <a:solidFill>
                  <a:srgbClr val="000000"/>
                </a:solidFill>
                <a:latin typeface="Arial"/>
              </a:rPr>
              <a:t>–</a:t>
            </a:r>
            <a:r>
              <a:rPr kumimoji="0" lang="en-US" sz="1600" b="0" i="0" u="none" strike="noStrike" kern="1200" cap="none" spc="0" normalizeH="0" baseline="0" noProof="0">
                <a:ln>
                  <a:noFill/>
                </a:ln>
                <a:solidFill>
                  <a:srgbClr val="000000"/>
                </a:solidFill>
                <a:effectLst/>
                <a:uLnTx/>
                <a:uFillTx/>
                <a:latin typeface="Arial"/>
                <a:ea typeface="+mn-ea"/>
                <a:cs typeface="+mn-cs"/>
              </a:rPr>
              <a:t> Collaboration Model</a:t>
            </a:r>
            <a:endParaRPr kumimoji="0" lang="de-DE" sz="1600" b="0" i="0" u="none" strike="noStrike" kern="1200" cap="none" spc="0" normalizeH="0" baseline="0" noProof="0">
              <a:ln>
                <a:noFill/>
              </a:ln>
              <a:solidFill>
                <a:srgbClr val="000000"/>
              </a:solidFill>
              <a:effectLst/>
              <a:uLnTx/>
              <a:uFillTx/>
              <a:latin typeface="Arial"/>
              <a:ea typeface="+mn-ea"/>
              <a:cs typeface="+mn-cs"/>
            </a:endParaRPr>
          </a:p>
        </p:txBody>
      </p:sp>
      <p:sp>
        <p:nvSpPr>
          <p:cNvPr id="15" name="Textfeld 14">
            <a:extLst>
              <a:ext uri="{FF2B5EF4-FFF2-40B4-BE49-F238E27FC236}">
                <a16:creationId xmlns:a16="http://schemas.microsoft.com/office/drawing/2014/main" id="{865E0E06-15AF-4D3C-AFF8-320E9C5EF827}"/>
              </a:ext>
            </a:extLst>
          </p:cNvPr>
          <p:cNvSpPr txBox="1">
            <a:spLocks/>
          </p:cNvSpPr>
          <p:nvPr>
            <p:custDataLst>
              <p:tags r:id="rId6"/>
            </p:custDataLst>
          </p:nvPr>
        </p:nvSpPr>
        <p:spPr>
          <a:xfrm>
            <a:off x="315460" y="3373837"/>
            <a:ext cx="540000" cy="307777"/>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r>
              <a:rPr kumimoji="0" lang="de-DE" sz="1600" b="0" i="0" u="none" strike="noStrike" kern="1200" cap="none" spc="0" normalizeH="0" baseline="0" noProof="0">
                <a:ln>
                  <a:noFill/>
                </a:ln>
                <a:solidFill>
                  <a:srgbClr val="000000"/>
                </a:solidFill>
                <a:effectLst/>
                <a:uLnTx/>
                <a:uFillTx/>
                <a:latin typeface="Arial"/>
                <a:ea typeface="+mn-ea"/>
                <a:cs typeface="+mn-cs"/>
              </a:rPr>
              <a:t>3.</a:t>
            </a:r>
          </a:p>
        </p:txBody>
      </p:sp>
      <p:sp>
        <p:nvSpPr>
          <p:cNvPr id="16" name="Textfeld 15">
            <a:extLst>
              <a:ext uri="{FF2B5EF4-FFF2-40B4-BE49-F238E27FC236}">
                <a16:creationId xmlns:a16="http://schemas.microsoft.com/office/drawing/2014/main" id="{4CC2A7DD-31DA-4B20-9A6F-5796F975E849}"/>
              </a:ext>
            </a:extLst>
          </p:cNvPr>
          <p:cNvSpPr txBox="1">
            <a:spLocks/>
          </p:cNvSpPr>
          <p:nvPr>
            <p:custDataLst>
              <p:tags r:id="rId7"/>
            </p:custDataLst>
          </p:nvPr>
        </p:nvSpPr>
        <p:spPr>
          <a:xfrm>
            <a:off x="855157" y="3373837"/>
            <a:ext cx="10284986" cy="307777"/>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r>
              <a:rPr lang="en-US" sz="1600">
                <a:solidFill>
                  <a:srgbClr val="000000"/>
                </a:solidFill>
                <a:latin typeface="Arial"/>
              </a:rPr>
              <a:t>Result management of legal units – calculation of IC transfer pricing – plant controlling</a:t>
            </a:r>
            <a:r>
              <a:rPr kumimoji="0" lang="de-DE" sz="1600" b="0" i="0" u="none" strike="noStrike" kern="1200" cap="none" spc="0" normalizeH="0" baseline="0" noProof="0">
                <a:ln>
                  <a:noFill/>
                </a:ln>
                <a:solidFill>
                  <a:srgbClr val="000000"/>
                </a:solidFill>
                <a:effectLst/>
                <a:uLnTx/>
                <a:uFillTx/>
                <a:latin typeface="Arial"/>
                <a:ea typeface="+mn-ea"/>
                <a:cs typeface="+mn-cs"/>
              </a:rPr>
              <a:t> </a:t>
            </a:r>
          </a:p>
        </p:txBody>
      </p:sp>
      <p:sp>
        <p:nvSpPr>
          <p:cNvPr id="47" name="Textfeld 46">
            <a:extLst>
              <a:ext uri="{FF2B5EF4-FFF2-40B4-BE49-F238E27FC236}">
                <a16:creationId xmlns:a16="http://schemas.microsoft.com/office/drawing/2014/main" id="{DFF775D3-78BE-46B9-8A7C-B9C7F3C069D0}"/>
              </a:ext>
            </a:extLst>
          </p:cNvPr>
          <p:cNvSpPr txBox="1">
            <a:spLocks/>
          </p:cNvSpPr>
          <p:nvPr>
            <p:custDataLst>
              <p:tags r:id="rId8"/>
            </p:custDataLst>
          </p:nvPr>
        </p:nvSpPr>
        <p:spPr>
          <a:xfrm>
            <a:off x="316289" y="3032691"/>
            <a:ext cx="540000" cy="307777"/>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r>
              <a:rPr kumimoji="0" lang="de-DE" sz="1600" b="0" i="0" u="none" strike="noStrike" kern="1200" cap="none" spc="0" normalizeH="0" baseline="0" noProof="0">
                <a:ln>
                  <a:noFill/>
                </a:ln>
                <a:solidFill>
                  <a:srgbClr val="000000"/>
                </a:solidFill>
                <a:effectLst/>
                <a:uLnTx/>
                <a:uFillTx/>
                <a:latin typeface="Arial"/>
                <a:ea typeface="+mn-ea"/>
                <a:cs typeface="+mn-cs"/>
              </a:rPr>
              <a:t>2.</a:t>
            </a:r>
          </a:p>
        </p:txBody>
      </p:sp>
      <p:sp>
        <p:nvSpPr>
          <p:cNvPr id="48" name="Textfeld 47">
            <a:extLst>
              <a:ext uri="{FF2B5EF4-FFF2-40B4-BE49-F238E27FC236}">
                <a16:creationId xmlns:a16="http://schemas.microsoft.com/office/drawing/2014/main" id="{FEAD36F9-CB67-4066-A259-CC3927462544}"/>
              </a:ext>
            </a:extLst>
          </p:cNvPr>
          <p:cNvSpPr txBox="1">
            <a:spLocks/>
          </p:cNvSpPr>
          <p:nvPr>
            <p:custDataLst>
              <p:tags r:id="rId9"/>
            </p:custDataLst>
          </p:nvPr>
        </p:nvSpPr>
        <p:spPr>
          <a:xfrm>
            <a:off x="863849" y="3032691"/>
            <a:ext cx="10284986" cy="307777"/>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Standard (manufacturing) costs </a:t>
            </a:r>
            <a:r>
              <a:rPr lang="en-US" sz="1600">
                <a:solidFill>
                  <a:srgbClr val="000000"/>
                </a:solidFill>
                <a:latin typeface="Arial"/>
              </a:rPr>
              <a:t>–</a:t>
            </a:r>
            <a:r>
              <a:rPr kumimoji="0" lang="en-US" sz="1600" b="0" i="0" u="none" strike="noStrike" kern="1200" cap="none" spc="0" normalizeH="0" baseline="0" noProof="0">
                <a:ln>
                  <a:noFill/>
                </a:ln>
                <a:solidFill>
                  <a:srgbClr val="000000"/>
                </a:solidFill>
                <a:effectLst/>
                <a:uLnTx/>
                <a:uFillTx/>
                <a:latin typeface="Arial"/>
                <a:ea typeface="+mn-ea"/>
                <a:cs typeface="+mn-cs"/>
              </a:rPr>
              <a:t> guidelines</a:t>
            </a:r>
            <a:endParaRPr kumimoji="0" lang="de-DE" sz="1600" b="0" i="0" u="none" strike="noStrike" kern="1200" cap="none" spc="0" normalizeH="0" baseline="0" noProof="0">
              <a:ln>
                <a:noFill/>
              </a:ln>
              <a:solidFill>
                <a:srgbClr val="000000"/>
              </a:solidFill>
              <a:effectLst/>
              <a:uLnTx/>
              <a:uFillTx/>
              <a:latin typeface="Arial"/>
              <a:ea typeface="+mn-ea"/>
              <a:cs typeface="+mn-cs"/>
            </a:endParaRPr>
          </a:p>
        </p:txBody>
      </p:sp>
      <p:sp>
        <p:nvSpPr>
          <p:cNvPr id="3" name="Fußzeilenplatzhalter 2">
            <a:extLst>
              <a:ext uri="{FF2B5EF4-FFF2-40B4-BE49-F238E27FC236}">
                <a16:creationId xmlns:a16="http://schemas.microsoft.com/office/drawing/2014/main" id="{70AA8C47-686D-46E9-8C1C-F23E5AA5B613}"/>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endParaRPr kumimoji="0" lang="de-DE" sz="800" b="0" i="0" u="none" strike="noStrike" kern="1200" cap="none" spc="0" normalizeH="0" baseline="0" noProof="0">
              <a:ln>
                <a:noFill/>
              </a:ln>
              <a:solidFill>
                <a:srgbClr val="888E95"/>
              </a:solidFill>
              <a:effectLst/>
              <a:uLnTx/>
              <a:uFillTx/>
              <a:latin typeface="Arial"/>
              <a:ea typeface="+mn-ea"/>
              <a:cs typeface="+mn-cs"/>
            </a:endParaRPr>
          </a:p>
        </p:txBody>
      </p:sp>
      <p:sp>
        <p:nvSpPr>
          <p:cNvPr id="4" name="Foliennummernplatzhalter 3">
            <a:extLst>
              <a:ext uri="{FF2B5EF4-FFF2-40B4-BE49-F238E27FC236}">
                <a16:creationId xmlns:a16="http://schemas.microsoft.com/office/drawing/2014/main" id="{8ECF5AA4-A656-4F86-B26E-0DB037BD448D}"/>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fld id="{173FEA60-B56A-DE49-B4F9-939AB62E9280}" type="slidenum">
              <a:rPr kumimoji="0" lang="de-DE" sz="800" b="1" i="0" u="none" strike="noStrike" kern="1200" cap="none" spc="0" normalizeH="0" baseline="0" noProof="0" smtClean="0">
                <a:ln>
                  <a:noFill/>
                </a:ln>
                <a:solidFill>
                  <a:srgbClr val="888E95"/>
                </a:solidFill>
                <a:effectLst/>
                <a:uLnTx/>
                <a:uFillTx/>
                <a:latin typeface="Arial"/>
                <a:ea typeface="+mn-ea"/>
                <a:cs typeface="+mn-cs"/>
              </a:rPr>
              <a:pPr marL="0" marR="0" lvl="0" indent="0" algn="r"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t>3</a:t>
            </a:fld>
            <a:endParaRPr kumimoji="0" lang="de-DE" sz="800" b="1" i="0" u="none" strike="noStrike" kern="1200" cap="none" spc="0" normalizeH="0" baseline="0" noProof="0">
              <a:ln>
                <a:noFill/>
              </a:ln>
              <a:solidFill>
                <a:srgbClr val="888E95"/>
              </a:solidFill>
              <a:effectLst/>
              <a:uLnTx/>
              <a:uFillTx/>
              <a:latin typeface="Arial"/>
              <a:ea typeface="+mn-ea"/>
              <a:cs typeface="+mn-cs"/>
            </a:endParaRPr>
          </a:p>
        </p:txBody>
      </p:sp>
    </p:spTree>
    <p:extLst>
      <p:ext uri="{BB962C8B-B14F-4D97-AF65-F5344CB8AC3E}">
        <p14:creationId xmlns:p14="http://schemas.microsoft.com/office/powerpoint/2010/main" val="4910733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85E7CEAC-6FF5-45A9-BADF-A2756FEBB98C}"/>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132" name="think-cell Folie" r:id="rId4" imgW="354" imgH="354" progId="TCLayout.ActiveDocument.1">
                  <p:embed/>
                </p:oleObj>
              </mc:Choice>
              <mc:Fallback>
                <p:oleObj name="think-cell Folie" r:id="rId4" imgW="354" imgH="354" progId="TCLayout.ActiveDocument.1">
                  <p:embed/>
                  <p:pic>
                    <p:nvPicPr>
                      <p:cNvPr id="7" name="Objekt 6" hidden="1">
                        <a:extLst>
                          <a:ext uri="{FF2B5EF4-FFF2-40B4-BE49-F238E27FC236}">
                            <a16:creationId xmlns:a16="http://schemas.microsoft.com/office/drawing/2014/main" id="{85E7CEAC-6FF5-45A9-BADF-A2756FEBB98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Datumsplatzhalter 3">
            <a:extLst>
              <a:ext uri="{FF2B5EF4-FFF2-40B4-BE49-F238E27FC236}">
                <a16:creationId xmlns:a16="http://schemas.microsoft.com/office/drawing/2014/main" id="{05CC62AB-E5B5-4E42-B60B-A528FAD6D8C1}"/>
              </a:ext>
            </a:extLst>
          </p:cNvPr>
          <p:cNvSpPr>
            <a:spLocks noGrp="1"/>
          </p:cNvSpPr>
          <p:nvPr>
            <p:ph type="dt" sz="half" idx="11"/>
          </p:nvPr>
        </p:nvSpPr>
        <p:spPr/>
        <p:txBody>
          <a:bodyPr/>
          <a:lstStyle/>
          <a:p>
            <a:pPr marL="0" marR="0" lvl="0" indent="0" algn="l"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r>
              <a:rPr kumimoji="0" lang="de-DE" sz="700" b="0" i="0" u="none" strike="noStrike" kern="1200" cap="none" spc="0" normalizeH="0" baseline="0" noProof="0">
                <a:ln>
                  <a:noFill/>
                </a:ln>
                <a:solidFill>
                  <a:srgbClr val="888E95"/>
                </a:solidFill>
                <a:effectLst/>
                <a:uLnTx/>
                <a:uFillTx/>
                <a:latin typeface="Arial"/>
                <a:ea typeface="+mn-ea"/>
                <a:cs typeface="+mn-cs"/>
              </a:rPr>
              <a:t>07.10.2022 | Workshop DAR | Mackuth, Buchner, Hasslbauer, Schmideder</a:t>
            </a:r>
            <a:endParaRPr kumimoji="0" lang="en-GB" sz="700" b="0" i="0" u="none" strike="noStrike" kern="1200" cap="none" spc="0" normalizeH="0" baseline="0" noProof="0">
              <a:ln>
                <a:noFill/>
              </a:ln>
              <a:solidFill>
                <a:srgbClr val="888E95"/>
              </a:solidFill>
              <a:effectLst/>
              <a:uLnTx/>
              <a:uFillTx/>
              <a:latin typeface="Arial"/>
              <a:ea typeface="+mn-ea"/>
              <a:cs typeface="+mn-cs"/>
            </a:endParaRPr>
          </a:p>
        </p:txBody>
      </p:sp>
      <p:sp>
        <p:nvSpPr>
          <p:cNvPr id="5" name="Foliennummernplatzhalter 4">
            <a:extLst>
              <a:ext uri="{FF2B5EF4-FFF2-40B4-BE49-F238E27FC236}">
                <a16:creationId xmlns:a16="http://schemas.microsoft.com/office/drawing/2014/main" id="{A1E7745C-F7C8-4B55-9C8E-059A1C24B109}"/>
              </a:ext>
            </a:extLst>
          </p:cNvPr>
          <p:cNvSpPr>
            <a:spLocks noGrp="1"/>
          </p:cNvSpPr>
          <p:nvPr>
            <p:ph type="sldNum" sz="quarter" idx="13"/>
          </p:nvPr>
        </p:nvSpPr>
        <p:spPr>
          <a:xfrm>
            <a:off x="11229335" y="6691735"/>
            <a:ext cx="623608" cy="107722"/>
          </a:xfrm>
        </p:spPr>
        <p:txBody>
          <a:bodyPr/>
          <a:lstStyle/>
          <a:p>
            <a:pPr marL="0" marR="0" lvl="0" indent="0" algn="r"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fld id="{173FEA60-B56A-DE49-B4F9-939AB62E9280}" type="slidenum">
              <a:rPr kumimoji="0" lang="en-GB" sz="700" b="1" i="0" u="none" strike="noStrike" kern="1200" cap="none" spc="0" normalizeH="0" baseline="0" noProof="0" smtClean="0">
                <a:ln>
                  <a:noFill/>
                </a:ln>
                <a:solidFill>
                  <a:srgbClr val="FF0000"/>
                </a:solidFill>
                <a:effectLst/>
                <a:uLnTx/>
                <a:uFillTx/>
                <a:latin typeface="Arial"/>
                <a:ea typeface="+mn-ea"/>
                <a:cs typeface="+mn-cs"/>
              </a:rPr>
              <a:pPr marL="0" marR="0" lvl="0" indent="0" algn="r"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t>30</a:t>
            </a:fld>
            <a:endParaRPr kumimoji="0" lang="en-GB" sz="700" b="1" i="0" u="none" strike="noStrike" kern="1200" cap="none" spc="0" normalizeH="0" baseline="0" noProof="0">
              <a:ln>
                <a:noFill/>
              </a:ln>
              <a:solidFill>
                <a:srgbClr val="FF0000"/>
              </a:solidFill>
              <a:effectLst/>
              <a:uLnTx/>
              <a:uFillTx/>
              <a:latin typeface="Arial"/>
              <a:ea typeface="+mn-ea"/>
              <a:cs typeface="+mn-cs"/>
            </a:endParaRPr>
          </a:p>
        </p:txBody>
      </p:sp>
      <p:sp>
        <p:nvSpPr>
          <p:cNvPr id="27" name="Pfeil: Chevron 26">
            <a:extLst>
              <a:ext uri="{FF2B5EF4-FFF2-40B4-BE49-F238E27FC236}">
                <a16:creationId xmlns:a16="http://schemas.microsoft.com/office/drawing/2014/main" id="{C468F1B4-2D10-4692-944D-9C73A5014B02}"/>
              </a:ext>
            </a:extLst>
          </p:cNvPr>
          <p:cNvSpPr/>
          <p:nvPr/>
        </p:nvSpPr>
        <p:spPr>
          <a:xfrm>
            <a:off x="3129889" y="1020725"/>
            <a:ext cx="6691750" cy="356198"/>
          </a:xfrm>
          <a:prstGeom prst="chevron">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72000" tIns="72000" rIns="72000" bIns="72000" rtlCol="0" anchor="t" anchorCtr="0"/>
          <a:lstStyle/>
          <a:p>
            <a:pPr marL="0" marR="0" lvl="0" indent="0" algn="l" defTabSz="914400" rtl="0" eaLnBrk="1" fontAlgn="auto" latinLnBrk="0" hangingPunct="1">
              <a:lnSpc>
                <a:spcPct val="100000"/>
              </a:lnSpc>
              <a:spcBef>
                <a:spcPts val="0"/>
              </a:spcBef>
              <a:spcAft>
                <a:spcPts val="0"/>
              </a:spcAft>
              <a:buClr>
                <a:srgbClr val="0097AC"/>
              </a:buClr>
              <a:buSzPct val="100000"/>
              <a:buFontTx/>
              <a:buNone/>
              <a:tabLst>
                <a:tab pos="234951" algn="l"/>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Revenues for outsourced OH functions, rental, central functions, ...
</a:t>
            </a:r>
            <a:endParaRPr kumimoji="0" lang="de-DE" sz="1400" b="0" i="0" u="none" strike="noStrike" kern="1200" cap="none" spc="0" normalizeH="0" baseline="0" noProof="0">
              <a:ln>
                <a:noFill/>
              </a:ln>
              <a:solidFill>
                <a:srgbClr val="000000"/>
              </a:solidFill>
              <a:effectLst/>
              <a:uLnTx/>
              <a:uFillTx/>
              <a:latin typeface="Arial"/>
              <a:ea typeface="+mn-ea"/>
              <a:cs typeface="+mn-cs"/>
            </a:endParaRPr>
          </a:p>
        </p:txBody>
      </p:sp>
      <p:sp>
        <p:nvSpPr>
          <p:cNvPr id="28" name="Pfeil: Chevron 27">
            <a:extLst>
              <a:ext uri="{FF2B5EF4-FFF2-40B4-BE49-F238E27FC236}">
                <a16:creationId xmlns:a16="http://schemas.microsoft.com/office/drawing/2014/main" id="{E26261B7-D60D-42B5-B797-239D1029B020}"/>
              </a:ext>
            </a:extLst>
          </p:cNvPr>
          <p:cNvSpPr/>
          <p:nvPr/>
        </p:nvSpPr>
        <p:spPr>
          <a:xfrm>
            <a:off x="3129889" y="1482421"/>
            <a:ext cx="6691750" cy="356198"/>
          </a:xfrm>
          <a:prstGeom prst="chevron">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72000" tIns="72000" rIns="72000" bIns="72000" rtlCol="0" anchor="t" anchorCtr="0"/>
          <a:lstStyle/>
          <a:p>
            <a:pPr marL="0" marR="0" lvl="0" indent="0" algn="l" defTabSz="914400" rtl="0" eaLnBrk="1" fontAlgn="auto" latinLnBrk="0" hangingPunct="1">
              <a:lnSpc>
                <a:spcPct val="100000"/>
              </a:lnSpc>
              <a:spcBef>
                <a:spcPts val="0"/>
              </a:spcBef>
              <a:spcAft>
                <a:spcPts val="0"/>
              </a:spcAft>
              <a:buClr>
                <a:srgbClr val="0097AC"/>
              </a:buClr>
              <a:buSzPct val="100000"/>
              <a:buFontTx/>
              <a:buNone/>
              <a:tabLst>
                <a:tab pos="234951" algn="l"/>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Revenues from development projects, IT projects, ... for central functions
</a:t>
            </a:r>
            <a:endParaRPr kumimoji="0" lang="de-DE" sz="1400" b="0" i="0" u="none" strike="noStrike" kern="1200" cap="none" spc="0" normalizeH="0" baseline="0" noProof="0">
              <a:ln>
                <a:noFill/>
              </a:ln>
              <a:solidFill>
                <a:srgbClr val="000000"/>
              </a:solidFill>
              <a:effectLst/>
              <a:uLnTx/>
              <a:uFillTx/>
              <a:latin typeface="Arial"/>
              <a:ea typeface="+mn-ea"/>
              <a:cs typeface="+mn-cs"/>
            </a:endParaRPr>
          </a:p>
        </p:txBody>
      </p:sp>
      <p:sp>
        <p:nvSpPr>
          <p:cNvPr id="30" name="Textfeld 29">
            <a:extLst>
              <a:ext uri="{FF2B5EF4-FFF2-40B4-BE49-F238E27FC236}">
                <a16:creationId xmlns:a16="http://schemas.microsoft.com/office/drawing/2014/main" id="{BB309ABE-3200-4417-B501-3391672C1D41}"/>
              </a:ext>
            </a:extLst>
          </p:cNvPr>
          <p:cNvSpPr txBox="1"/>
          <p:nvPr/>
        </p:nvSpPr>
        <p:spPr>
          <a:xfrm rot="16200000">
            <a:off x="1953004" y="4689322"/>
            <a:ext cx="2826988" cy="646331"/>
          </a:xfrm>
          <a:prstGeom prst="rect">
            <a:avLst/>
          </a:prstGeom>
          <a:solidFill>
            <a:srgbClr val="006675"/>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white"/>
                </a:solidFill>
                <a:effectLst/>
                <a:uLnTx/>
                <a:uFillTx/>
                <a:latin typeface="Arial"/>
                <a:ea typeface="+mn-ea"/>
                <a:cs typeface="+mn-cs"/>
              </a:rPr>
              <a:t>Standard </a:t>
            </a:r>
            <a:r>
              <a:rPr kumimoji="0" lang="de-DE" sz="1200" b="1" i="0" u="none" strike="noStrike" kern="1200" cap="none" spc="0" normalizeH="0" baseline="0" noProof="0" err="1">
                <a:ln>
                  <a:noFill/>
                </a:ln>
                <a:solidFill>
                  <a:prstClr val="white"/>
                </a:solidFill>
                <a:effectLst/>
                <a:uLnTx/>
                <a:uFillTx/>
                <a:latin typeface="Arial"/>
                <a:ea typeface="+mn-ea"/>
                <a:cs typeface="+mn-cs"/>
              </a:rPr>
              <a:t>manufacturing</a:t>
            </a:r>
            <a:r>
              <a:rPr kumimoji="0" lang="de-DE" sz="1200" b="1" i="0" u="none" strike="noStrike" kern="1200" cap="none" spc="0" normalizeH="0" baseline="0" noProof="0">
                <a:ln>
                  <a:noFill/>
                </a:ln>
                <a:solidFill>
                  <a:prstClr val="white"/>
                </a:solidFill>
                <a:effectLst/>
                <a:uLnTx/>
                <a:uFillTx/>
                <a:latin typeface="Arial"/>
                <a:ea typeface="+mn-ea"/>
                <a:cs typeface="+mn-cs"/>
              </a:rPr>
              <a:t> </a:t>
            </a:r>
            <a:r>
              <a:rPr kumimoji="0" lang="de-DE" sz="1200" b="1" i="0" u="none" strike="noStrike" kern="1200" cap="none" spc="0" normalizeH="0" baseline="0" noProof="0" err="1">
                <a:ln>
                  <a:noFill/>
                </a:ln>
                <a:solidFill>
                  <a:prstClr val="white"/>
                </a:solidFill>
                <a:effectLst/>
                <a:uLnTx/>
                <a:uFillTx/>
                <a:latin typeface="Arial"/>
                <a:ea typeface="+mn-ea"/>
                <a:cs typeface="+mn-cs"/>
              </a:rPr>
              <a:t>costs</a:t>
            </a:r>
            <a:r>
              <a:rPr kumimoji="0" lang="de-DE" sz="1200" b="1" i="0" u="none" strike="noStrike" kern="1200" cap="none" spc="0" normalizeH="0" baseline="0" noProof="0">
                <a:ln>
                  <a:noFill/>
                </a:ln>
                <a:solidFill>
                  <a:prstClr val="white"/>
                </a:solidFill>
                <a:effectLst/>
                <a:uLnTx/>
                <a:uFillTx/>
                <a:latin typeface="Arial"/>
                <a:ea typeface="+mn-ea"/>
                <a:cs typeface="+mn-cs"/>
              </a:rPr>
              <a:t> + </a:t>
            </a:r>
            <a:r>
              <a:rPr kumimoji="0" lang="de-DE" sz="1200" b="1" i="0" u="none" strike="noStrike" kern="1200" cap="none" spc="0" normalizeH="0" baseline="0" noProof="0" err="1">
                <a:ln>
                  <a:noFill/>
                </a:ln>
                <a:solidFill>
                  <a:prstClr val="white"/>
                </a:solidFill>
                <a:effectLst/>
                <a:uLnTx/>
                <a:uFillTx/>
                <a:latin typeface="Arial"/>
                <a:ea typeface="+mn-ea"/>
                <a:cs typeface="+mn-cs"/>
              </a:rPr>
              <a:t>margin</a:t>
            </a:r>
            <a:r>
              <a:rPr kumimoji="0" lang="de-DE" sz="1200" b="1" i="0" u="none" strike="noStrike" kern="1200" cap="none" spc="0" normalizeH="0" baseline="0" noProof="0">
                <a:ln>
                  <a:noFill/>
                </a:ln>
                <a:solidFill>
                  <a:prstClr val="white"/>
                </a:solidFill>
                <a:effectLst/>
                <a:uLnTx/>
                <a:uFillTx/>
                <a:latin typeface="Arial"/>
                <a:ea typeface="+mn-ea"/>
                <a:cs typeface="+mn-cs"/>
              </a:rPr>
              <a:t>
</a:t>
            </a:r>
          </a:p>
        </p:txBody>
      </p:sp>
      <p:sp>
        <p:nvSpPr>
          <p:cNvPr id="31" name="Pfeil: Chevron 30">
            <a:extLst>
              <a:ext uri="{FF2B5EF4-FFF2-40B4-BE49-F238E27FC236}">
                <a16:creationId xmlns:a16="http://schemas.microsoft.com/office/drawing/2014/main" id="{790D97A6-DC86-422A-9F97-F5A1581295EB}"/>
              </a:ext>
            </a:extLst>
          </p:cNvPr>
          <p:cNvSpPr/>
          <p:nvPr/>
        </p:nvSpPr>
        <p:spPr>
          <a:xfrm>
            <a:off x="3648967" y="3621713"/>
            <a:ext cx="2361975" cy="750331"/>
          </a:xfrm>
          <a:prstGeom prst="chevron">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72000" tIns="72000" rIns="72000" bIns="72000" rtlCol="0" anchor="t" anchorCtr="0"/>
          <a:lstStyle/>
          <a:p>
            <a:pPr marL="0" marR="0" lvl="0" indent="0" algn="l" defTabSz="914400" rtl="0" eaLnBrk="1" fontAlgn="auto" latinLnBrk="0" hangingPunct="1">
              <a:lnSpc>
                <a:spcPct val="100000"/>
              </a:lnSpc>
              <a:spcBef>
                <a:spcPts val="0"/>
              </a:spcBef>
              <a:spcAft>
                <a:spcPts val="0"/>
              </a:spcAft>
              <a:buClr>
                <a:srgbClr val="0097AC"/>
              </a:buClr>
              <a:buSzPct val="100000"/>
              <a:buFontTx/>
              <a:buNone/>
              <a:tabLst>
                <a:tab pos="234951" algn="l"/>
              </a:tabLst>
              <a:defRPr/>
            </a:pPr>
            <a:r>
              <a:rPr kumimoji="0" lang="de-DE" sz="1400" b="0" i="0" u="none" strike="noStrike" kern="1200" cap="none" spc="0" normalizeH="0" baseline="0" noProof="0">
                <a:ln>
                  <a:noFill/>
                </a:ln>
                <a:solidFill>
                  <a:srgbClr val="00B050"/>
                </a:solidFill>
                <a:effectLst/>
                <a:uLnTx/>
                <a:uFillTx/>
                <a:latin typeface="Arial"/>
                <a:ea typeface="+mn-ea"/>
                <a:cs typeface="+mn-cs"/>
              </a:rPr>
              <a:t>Price </a:t>
            </a:r>
            <a:r>
              <a:rPr kumimoji="0" lang="de-DE" sz="1400" b="0" i="0" u="none" strike="noStrike" kern="1200" cap="none" spc="0" normalizeH="0" baseline="0" noProof="0" err="1">
                <a:ln>
                  <a:noFill/>
                </a:ln>
                <a:solidFill>
                  <a:srgbClr val="00B050"/>
                </a:solidFill>
                <a:effectLst/>
                <a:uLnTx/>
                <a:uFillTx/>
                <a:latin typeface="Arial"/>
                <a:ea typeface="+mn-ea"/>
                <a:cs typeface="+mn-cs"/>
              </a:rPr>
              <a:t>deviation</a:t>
            </a:r>
            <a:r>
              <a:rPr kumimoji="0" lang="de-DE" sz="1400" b="0" i="0" u="none" strike="noStrike" kern="1200" cap="none" spc="0" normalizeH="0" baseline="0" noProof="0">
                <a:ln>
                  <a:noFill/>
                </a:ln>
                <a:solidFill>
                  <a:srgbClr val="00B050"/>
                </a:solidFill>
                <a:effectLst/>
                <a:uLnTx/>
                <a:uFillTx/>
                <a:latin typeface="Arial"/>
                <a:ea typeface="+mn-ea"/>
                <a:cs typeface="+mn-cs"/>
              </a:rPr>
              <a:t> (material, </a:t>
            </a:r>
            <a:r>
              <a:rPr kumimoji="0" lang="de-DE" sz="1400" b="0" i="0" u="none" strike="noStrike" kern="1200" cap="none" spc="0" normalizeH="0" baseline="0" noProof="0" err="1">
                <a:ln>
                  <a:noFill/>
                </a:ln>
                <a:solidFill>
                  <a:srgbClr val="00B050"/>
                </a:solidFill>
                <a:effectLst/>
                <a:uLnTx/>
                <a:uFillTx/>
                <a:latin typeface="Arial"/>
                <a:ea typeface="+mn-ea"/>
                <a:cs typeface="+mn-cs"/>
              </a:rPr>
              <a:t>tariffs</a:t>
            </a:r>
            <a:r>
              <a:rPr kumimoji="0" lang="de-DE" sz="1400" b="0" i="0" u="none" strike="noStrike" kern="1200" cap="none" spc="0" normalizeH="0" baseline="0" noProof="0">
                <a:ln>
                  <a:noFill/>
                </a:ln>
                <a:solidFill>
                  <a:srgbClr val="00B050"/>
                </a:solidFill>
                <a:effectLst/>
                <a:uLnTx/>
                <a:uFillTx/>
                <a:latin typeface="Arial"/>
                <a:ea typeface="+mn-ea"/>
                <a:cs typeface="+mn-cs"/>
              </a:rPr>
              <a:t>)
</a:t>
            </a:r>
          </a:p>
        </p:txBody>
      </p:sp>
      <p:sp>
        <p:nvSpPr>
          <p:cNvPr id="32" name="Pfeil: Chevron 31">
            <a:extLst>
              <a:ext uri="{FF2B5EF4-FFF2-40B4-BE49-F238E27FC236}">
                <a16:creationId xmlns:a16="http://schemas.microsoft.com/office/drawing/2014/main" id="{E43686C3-4381-4CEC-A4C3-D9923C4FE8B2}"/>
              </a:ext>
            </a:extLst>
          </p:cNvPr>
          <p:cNvSpPr/>
          <p:nvPr/>
        </p:nvSpPr>
        <p:spPr>
          <a:xfrm>
            <a:off x="3648966" y="5273506"/>
            <a:ext cx="2361976" cy="750331"/>
          </a:xfrm>
          <a:prstGeom prst="chevron">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72000" tIns="72000" rIns="72000" bIns="72000" rtlCol="0" anchor="t" anchorCtr="0"/>
          <a:lstStyle/>
          <a:p>
            <a:pPr marL="0" marR="0" lvl="0" indent="0" algn="l" defTabSz="914400" rtl="0" eaLnBrk="1" fontAlgn="auto" latinLnBrk="0" hangingPunct="1">
              <a:lnSpc>
                <a:spcPct val="100000"/>
              </a:lnSpc>
              <a:spcBef>
                <a:spcPts val="0"/>
              </a:spcBef>
              <a:spcAft>
                <a:spcPts val="0"/>
              </a:spcAft>
              <a:buClr>
                <a:srgbClr val="0097AC"/>
              </a:buClr>
              <a:buSzPct val="100000"/>
              <a:buFontTx/>
              <a:buNone/>
              <a:tabLst>
                <a:tab pos="234951" algn="l"/>
              </a:tabLst>
              <a:defRPr/>
            </a:pPr>
            <a:r>
              <a:rPr kumimoji="0" lang="en-US" sz="1400" b="0" i="0" u="none" strike="noStrike" kern="1200" cap="none" spc="0" normalizeH="0" baseline="0" noProof="0">
                <a:ln>
                  <a:noFill/>
                </a:ln>
                <a:solidFill>
                  <a:srgbClr val="00B050"/>
                </a:solidFill>
                <a:effectLst/>
                <a:uLnTx/>
                <a:uFillTx/>
                <a:latin typeface="Arial"/>
                <a:ea typeface="+mn-ea"/>
                <a:cs typeface="+mn-cs"/>
              </a:rPr>
              <a:t>Consumption variance (costs, personnel)
</a:t>
            </a:r>
            <a:endParaRPr kumimoji="0" lang="de-DE" sz="1400" b="0" i="0" u="none" strike="noStrike" kern="1200" cap="none" spc="0" normalizeH="0" baseline="0" noProof="0">
              <a:ln>
                <a:noFill/>
              </a:ln>
              <a:solidFill>
                <a:srgbClr val="00B050"/>
              </a:solidFill>
              <a:effectLst/>
              <a:uLnTx/>
              <a:uFillTx/>
              <a:latin typeface="Arial"/>
              <a:ea typeface="+mn-ea"/>
              <a:cs typeface="+mn-cs"/>
            </a:endParaRPr>
          </a:p>
        </p:txBody>
      </p:sp>
      <p:sp>
        <p:nvSpPr>
          <p:cNvPr id="33" name="Pfeil: Chevron 32">
            <a:extLst>
              <a:ext uri="{FF2B5EF4-FFF2-40B4-BE49-F238E27FC236}">
                <a16:creationId xmlns:a16="http://schemas.microsoft.com/office/drawing/2014/main" id="{6A262D46-0779-4BC3-8CEC-5F5F27BE8844}"/>
              </a:ext>
            </a:extLst>
          </p:cNvPr>
          <p:cNvSpPr/>
          <p:nvPr/>
        </p:nvSpPr>
        <p:spPr>
          <a:xfrm>
            <a:off x="3648966" y="4459256"/>
            <a:ext cx="2361976" cy="750331"/>
          </a:xfrm>
          <a:prstGeom prst="chevron">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72000" tIns="72000" rIns="72000" bIns="72000" rtlCol="0" anchor="t" anchorCtr="0"/>
          <a:lstStyle/>
          <a:p>
            <a:pPr marL="0" marR="0" lvl="0" indent="0" algn="l" defTabSz="914400" rtl="0" eaLnBrk="1" fontAlgn="auto" latinLnBrk="0" hangingPunct="1">
              <a:lnSpc>
                <a:spcPct val="100000"/>
              </a:lnSpc>
              <a:spcBef>
                <a:spcPts val="0"/>
              </a:spcBef>
              <a:spcAft>
                <a:spcPts val="0"/>
              </a:spcAft>
              <a:buClr>
                <a:srgbClr val="0097AC"/>
              </a:buClr>
              <a:buSzPct val="100000"/>
              <a:buFontTx/>
              <a:buNone/>
              <a:tabLst>
                <a:tab pos="234951" algn="l"/>
              </a:tabLst>
              <a:defRPr/>
            </a:pPr>
            <a:r>
              <a:rPr kumimoji="0" lang="en-US" sz="1400" b="0" i="0" u="none" strike="noStrike" kern="1200" cap="none" spc="0" normalizeH="0" baseline="0" noProof="0">
                <a:ln>
                  <a:noFill/>
                </a:ln>
                <a:solidFill>
                  <a:srgbClr val="00B050"/>
                </a:solidFill>
                <a:effectLst/>
                <a:uLnTx/>
                <a:uFillTx/>
                <a:latin typeface="Arial"/>
                <a:ea typeface="+mn-ea"/>
                <a:cs typeface="+mn-cs"/>
              </a:rPr>
              <a:t>Employment deviation (planned actual)
 </a:t>
            </a:r>
            <a:endParaRPr kumimoji="0" lang="de-DE" sz="1400" b="0" i="0" u="none" strike="noStrike" kern="1200" cap="none" spc="0" normalizeH="0" baseline="0" noProof="0">
              <a:ln>
                <a:noFill/>
              </a:ln>
              <a:solidFill>
                <a:srgbClr val="00B050"/>
              </a:solidFill>
              <a:effectLst/>
              <a:uLnTx/>
              <a:uFillTx/>
              <a:latin typeface="Arial"/>
              <a:ea typeface="+mn-ea"/>
              <a:cs typeface="+mn-cs"/>
            </a:endParaRPr>
          </a:p>
        </p:txBody>
      </p:sp>
      <p:sp>
        <p:nvSpPr>
          <p:cNvPr id="34" name="Pfeil: Chevron 33">
            <a:extLst>
              <a:ext uri="{FF2B5EF4-FFF2-40B4-BE49-F238E27FC236}">
                <a16:creationId xmlns:a16="http://schemas.microsoft.com/office/drawing/2014/main" id="{1134529F-8036-41A6-B76B-1D8162280558}"/>
              </a:ext>
            </a:extLst>
          </p:cNvPr>
          <p:cNvSpPr/>
          <p:nvPr/>
        </p:nvSpPr>
        <p:spPr>
          <a:xfrm>
            <a:off x="5961379" y="3621713"/>
            <a:ext cx="3765376" cy="750331"/>
          </a:xfrm>
          <a:prstGeom prst="chevron">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72000" tIns="72000" rIns="72000" bIns="72000" rtlCol="0" anchor="t" anchorCtr="0"/>
          <a:lstStyle/>
          <a:p>
            <a:pPr marL="0" marR="0" lvl="0" indent="0" algn="l" defTabSz="914400" rtl="0" eaLnBrk="1" fontAlgn="auto" latinLnBrk="0" hangingPunct="1">
              <a:lnSpc>
                <a:spcPct val="100000"/>
              </a:lnSpc>
              <a:spcBef>
                <a:spcPts val="0"/>
              </a:spcBef>
              <a:spcAft>
                <a:spcPts val="0"/>
              </a:spcAft>
              <a:buClr>
                <a:srgbClr val="0097AC"/>
              </a:buClr>
              <a:buSzPct val="100000"/>
              <a:buFontTx/>
              <a:buNone/>
              <a:tabLst>
                <a:tab pos="234951" algn="l"/>
              </a:tabLst>
              <a:defRPr/>
            </a:pPr>
            <a:r>
              <a:rPr kumimoji="0" lang="en-US" sz="1400" b="0" i="0" u="none" strike="noStrike" kern="1200" cap="none" spc="0" normalizeH="0" baseline="0" noProof="0">
                <a:ln>
                  <a:noFill/>
                </a:ln>
                <a:solidFill>
                  <a:srgbClr val="00B050"/>
                </a:solidFill>
                <a:effectLst/>
                <a:uLnTx/>
                <a:uFillTx/>
                <a:latin typeface="Arial"/>
                <a:ea typeface="+mn-ea"/>
                <a:cs typeface="+mn-cs"/>
              </a:rPr>
              <a:t>valuation-relevant yes/no
Tolerance 
Analysis and approval processes
</a:t>
            </a:r>
            <a:endParaRPr kumimoji="0" lang="de-DE" sz="1400" b="0" i="0" u="none" strike="noStrike" kern="1200" cap="none" spc="0" normalizeH="0" baseline="0" noProof="0">
              <a:ln>
                <a:noFill/>
              </a:ln>
              <a:solidFill>
                <a:srgbClr val="00B050"/>
              </a:solidFill>
              <a:effectLst/>
              <a:uLnTx/>
              <a:uFillTx/>
              <a:latin typeface="Arial"/>
              <a:ea typeface="+mn-ea"/>
              <a:cs typeface="+mn-cs"/>
            </a:endParaRPr>
          </a:p>
        </p:txBody>
      </p:sp>
      <p:sp>
        <p:nvSpPr>
          <p:cNvPr id="35" name="Pfeil: Chevron 34">
            <a:extLst>
              <a:ext uri="{FF2B5EF4-FFF2-40B4-BE49-F238E27FC236}">
                <a16:creationId xmlns:a16="http://schemas.microsoft.com/office/drawing/2014/main" id="{363DB3A4-A07D-4613-839F-9542795CED3A}"/>
              </a:ext>
            </a:extLst>
          </p:cNvPr>
          <p:cNvSpPr/>
          <p:nvPr/>
        </p:nvSpPr>
        <p:spPr>
          <a:xfrm>
            <a:off x="5961377" y="5273506"/>
            <a:ext cx="3765377" cy="750331"/>
          </a:xfrm>
          <a:prstGeom prst="chevron">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72000" tIns="72000" rIns="72000" bIns="72000" rtlCol="0" anchor="t" anchorCtr="0"/>
          <a:lstStyle/>
          <a:p>
            <a:pPr marL="0" marR="0" lvl="0" indent="0" algn="l" defTabSz="914400" rtl="0" eaLnBrk="1" fontAlgn="auto" latinLnBrk="0" hangingPunct="1">
              <a:lnSpc>
                <a:spcPct val="100000"/>
              </a:lnSpc>
              <a:spcBef>
                <a:spcPts val="0"/>
              </a:spcBef>
              <a:spcAft>
                <a:spcPts val="0"/>
              </a:spcAft>
              <a:buClr>
                <a:srgbClr val="0097AC"/>
              </a:buClr>
              <a:buSzPct val="100000"/>
              <a:buFontTx/>
              <a:buNone/>
              <a:tabLst>
                <a:tab pos="234951" algn="l"/>
              </a:tabLst>
              <a:defRPr/>
            </a:pPr>
            <a:r>
              <a:rPr kumimoji="0" lang="en-US" sz="1400" b="0" i="0" u="none" strike="noStrike" kern="1200" cap="none" spc="0" normalizeH="0" baseline="0" noProof="0">
                <a:ln>
                  <a:noFill/>
                </a:ln>
                <a:solidFill>
                  <a:srgbClr val="00B050"/>
                </a:solidFill>
                <a:effectLst/>
                <a:uLnTx/>
                <a:uFillTx/>
                <a:latin typeface="Arial"/>
                <a:ea typeface="+mn-ea"/>
                <a:cs typeface="+mn-cs"/>
              </a:rPr>
              <a:t>Reduced and over-consumption caused by the contract manufacturer
</a:t>
            </a:r>
            <a:endParaRPr kumimoji="0" lang="de-DE" sz="1400" b="0" i="0" u="none" strike="noStrike" kern="1200" cap="none" spc="0" normalizeH="0" baseline="0" noProof="0">
              <a:ln>
                <a:noFill/>
              </a:ln>
              <a:solidFill>
                <a:srgbClr val="00B050"/>
              </a:solidFill>
              <a:effectLst/>
              <a:uLnTx/>
              <a:uFillTx/>
              <a:latin typeface="Arial"/>
              <a:ea typeface="+mn-ea"/>
              <a:cs typeface="+mn-cs"/>
            </a:endParaRPr>
          </a:p>
        </p:txBody>
      </p:sp>
      <p:sp>
        <p:nvSpPr>
          <p:cNvPr id="36" name="Pfeil: Chevron 35">
            <a:extLst>
              <a:ext uri="{FF2B5EF4-FFF2-40B4-BE49-F238E27FC236}">
                <a16:creationId xmlns:a16="http://schemas.microsoft.com/office/drawing/2014/main" id="{C33CC3AF-CAFC-42A6-B720-3172D1A4E230}"/>
              </a:ext>
            </a:extLst>
          </p:cNvPr>
          <p:cNvSpPr/>
          <p:nvPr/>
        </p:nvSpPr>
        <p:spPr>
          <a:xfrm>
            <a:off x="5961378" y="4459256"/>
            <a:ext cx="3765376" cy="750331"/>
          </a:xfrm>
          <a:prstGeom prst="chevron">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72000" tIns="72000" rIns="72000" bIns="72000" rtlCol="0" anchor="t" anchorCtr="0"/>
          <a:lstStyle/>
          <a:p>
            <a:pPr marL="0" marR="0" lvl="0" indent="0" algn="l" defTabSz="914400" rtl="0" eaLnBrk="1" fontAlgn="auto" latinLnBrk="0" hangingPunct="1">
              <a:lnSpc>
                <a:spcPct val="100000"/>
              </a:lnSpc>
              <a:spcBef>
                <a:spcPts val="0"/>
              </a:spcBef>
              <a:spcAft>
                <a:spcPts val="0"/>
              </a:spcAft>
              <a:buClr>
                <a:srgbClr val="0097AC"/>
              </a:buClr>
              <a:buSzPct val="100000"/>
              <a:buFontTx/>
              <a:buNone/>
              <a:tabLst>
                <a:tab pos="234951" algn="l"/>
              </a:tabLst>
              <a:defRPr/>
            </a:pPr>
            <a:r>
              <a:rPr kumimoji="0" lang="en-US" sz="1400" b="0" i="0" u="none" strike="noStrike" kern="1200" cap="none" spc="0" normalizeH="0" baseline="0" noProof="0">
                <a:ln>
                  <a:noFill/>
                </a:ln>
                <a:solidFill>
                  <a:srgbClr val="00B050"/>
                </a:solidFill>
                <a:effectLst/>
                <a:uLnTx/>
                <a:uFillTx/>
                <a:latin typeface="Arial"/>
                <a:ea typeface="+mn-ea"/>
                <a:cs typeface="+mn-cs"/>
              </a:rPr>
              <a:t>Planned volume is exceeded or undercut,
Analysis and approval processes
</a:t>
            </a:r>
            <a:endParaRPr kumimoji="0" lang="de-DE" sz="1400" b="0" i="0" u="none" strike="noStrike" kern="1200" cap="none" spc="0" normalizeH="0" baseline="0" noProof="0">
              <a:ln>
                <a:noFill/>
              </a:ln>
              <a:solidFill>
                <a:srgbClr val="00B050"/>
              </a:solidFill>
              <a:effectLst/>
              <a:uLnTx/>
              <a:uFillTx/>
              <a:latin typeface="Arial"/>
              <a:ea typeface="+mn-ea"/>
              <a:cs typeface="+mn-cs"/>
            </a:endParaRPr>
          </a:p>
        </p:txBody>
      </p:sp>
      <p:sp>
        <p:nvSpPr>
          <p:cNvPr id="37" name="Pfeil: Chevron 36">
            <a:extLst>
              <a:ext uri="{FF2B5EF4-FFF2-40B4-BE49-F238E27FC236}">
                <a16:creationId xmlns:a16="http://schemas.microsoft.com/office/drawing/2014/main" id="{41A291B2-9CF5-481B-A0FC-5CAC5364BF2C}"/>
              </a:ext>
            </a:extLst>
          </p:cNvPr>
          <p:cNvSpPr/>
          <p:nvPr/>
        </p:nvSpPr>
        <p:spPr>
          <a:xfrm>
            <a:off x="9675955" y="3621713"/>
            <a:ext cx="2361975" cy="750331"/>
          </a:xfrm>
          <a:prstGeom prst="chevron">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72000" tIns="72000" rIns="72000" bIns="72000" rtlCol="0" anchor="t" anchorCtr="0"/>
          <a:lstStyle/>
          <a:p>
            <a:pPr marL="0" marR="0" lvl="0" indent="0" algn="l" defTabSz="914400" rtl="0" eaLnBrk="1" fontAlgn="auto" latinLnBrk="0" hangingPunct="1">
              <a:lnSpc>
                <a:spcPct val="100000"/>
              </a:lnSpc>
              <a:spcBef>
                <a:spcPts val="0"/>
              </a:spcBef>
              <a:spcAft>
                <a:spcPts val="0"/>
              </a:spcAft>
              <a:buClr>
                <a:srgbClr val="0097AC"/>
              </a:buClr>
              <a:buSzPct val="100000"/>
              <a:buFontTx/>
              <a:buNone/>
              <a:tabLst>
                <a:tab pos="234951" algn="l"/>
              </a:tabLst>
              <a:defRPr/>
            </a:pPr>
            <a:r>
              <a:rPr kumimoji="0" lang="en-US" sz="1400" b="0" i="0" u="none" strike="noStrike" kern="1200" cap="none" spc="0" normalizeH="0" baseline="0" noProof="0">
                <a:ln>
                  <a:noFill/>
                </a:ln>
                <a:solidFill>
                  <a:srgbClr val="00B050"/>
                </a:solidFill>
                <a:effectLst/>
                <a:uLnTx/>
                <a:uFillTx/>
                <a:latin typeface="Arial"/>
                <a:ea typeface="+mn-ea"/>
                <a:cs typeface="+mn-cs"/>
              </a:rPr>
              <a:t>Adjust inventory rating and IC price 
</a:t>
            </a:r>
            <a:endParaRPr kumimoji="0" lang="de-DE" sz="1400" b="0" i="0" u="none" strike="noStrike" kern="1200" cap="none" spc="0" normalizeH="0" baseline="0" noProof="0">
              <a:ln>
                <a:noFill/>
              </a:ln>
              <a:solidFill>
                <a:srgbClr val="00B050"/>
              </a:solidFill>
              <a:effectLst/>
              <a:uLnTx/>
              <a:uFillTx/>
              <a:latin typeface="Arial"/>
              <a:ea typeface="+mn-ea"/>
              <a:cs typeface="+mn-cs"/>
            </a:endParaRPr>
          </a:p>
        </p:txBody>
      </p:sp>
      <p:sp>
        <p:nvSpPr>
          <p:cNvPr id="38" name="Pfeil: Chevron 37">
            <a:extLst>
              <a:ext uri="{FF2B5EF4-FFF2-40B4-BE49-F238E27FC236}">
                <a16:creationId xmlns:a16="http://schemas.microsoft.com/office/drawing/2014/main" id="{FE16B041-1B7F-48F5-B103-0D312480B168}"/>
              </a:ext>
            </a:extLst>
          </p:cNvPr>
          <p:cNvSpPr/>
          <p:nvPr/>
        </p:nvSpPr>
        <p:spPr>
          <a:xfrm>
            <a:off x="9675954" y="5273506"/>
            <a:ext cx="2361976" cy="750331"/>
          </a:xfrm>
          <a:prstGeom prst="chevron">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72000" tIns="72000" rIns="72000" bIns="72000" rtlCol="0" anchor="t" anchorCtr="0"/>
          <a:lstStyle/>
          <a:p>
            <a:pPr marL="0" marR="0" lvl="0" indent="0" algn="l" defTabSz="914400" rtl="0" eaLnBrk="1" fontAlgn="auto" latinLnBrk="0" hangingPunct="1">
              <a:lnSpc>
                <a:spcPct val="100000"/>
              </a:lnSpc>
              <a:spcBef>
                <a:spcPts val="0"/>
              </a:spcBef>
              <a:spcAft>
                <a:spcPts val="0"/>
              </a:spcAft>
              <a:buClr>
                <a:srgbClr val="0097AC"/>
              </a:buClr>
              <a:buSzPct val="100000"/>
              <a:buFontTx/>
              <a:buNone/>
              <a:tabLst>
                <a:tab pos="234951" algn="l"/>
              </a:tabLst>
              <a:defRPr/>
            </a:pPr>
            <a:r>
              <a:rPr kumimoji="0" lang="de-DE" sz="1400" b="0" i="0" u="none" strike="noStrike" kern="1200" cap="none" spc="0" normalizeH="0" baseline="0" noProof="0" err="1">
                <a:ln>
                  <a:noFill/>
                </a:ln>
                <a:solidFill>
                  <a:srgbClr val="00B050"/>
                </a:solidFill>
                <a:effectLst/>
                <a:uLnTx/>
                <a:uFillTx/>
                <a:latin typeface="Arial"/>
                <a:ea typeface="+mn-ea"/>
                <a:cs typeface="+mn-cs"/>
              </a:rPr>
              <a:t>covered</a:t>
            </a:r>
            <a:r>
              <a:rPr kumimoji="0" lang="de-DE" sz="1400" b="0" i="0" u="none" strike="noStrike" kern="1200" cap="none" spc="0" normalizeH="0" baseline="0" noProof="0">
                <a:ln>
                  <a:noFill/>
                </a:ln>
                <a:solidFill>
                  <a:srgbClr val="00B050"/>
                </a:solidFill>
                <a:effectLst/>
                <a:uLnTx/>
                <a:uFillTx/>
                <a:latin typeface="Arial"/>
                <a:ea typeface="+mn-ea"/>
                <a:cs typeface="+mn-cs"/>
              </a:rPr>
              <a:t> </a:t>
            </a:r>
            <a:r>
              <a:rPr kumimoji="0" lang="de-DE" sz="1400" b="0" i="0" u="none" strike="noStrike" kern="1200" cap="none" spc="0" normalizeH="0" baseline="0" noProof="0" err="1">
                <a:ln>
                  <a:noFill/>
                </a:ln>
                <a:solidFill>
                  <a:srgbClr val="00B050"/>
                </a:solidFill>
                <a:effectLst/>
                <a:uLnTx/>
                <a:uFillTx/>
                <a:latin typeface="Arial"/>
                <a:ea typeface="+mn-ea"/>
                <a:cs typeface="+mn-cs"/>
              </a:rPr>
              <a:t>by</a:t>
            </a:r>
            <a:r>
              <a:rPr kumimoji="0" lang="de-DE" sz="1400" b="0" i="0" u="none" strike="noStrike" kern="1200" cap="none" spc="0" normalizeH="0" baseline="0" noProof="0">
                <a:ln>
                  <a:noFill/>
                </a:ln>
                <a:solidFill>
                  <a:srgbClr val="00B050"/>
                </a:solidFill>
                <a:effectLst/>
                <a:uLnTx/>
                <a:uFillTx/>
                <a:latin typeface="Arial"/>
                <a:ea typeface="+mn-ea"/>
                <a:cs typeface="+mn-cs"/>
              </a:rPr>
              <a:t> </a:t>
            </a:r>
            <a:r>
              <a:rPr kumimoji="0" lang="de-DE" sz="1400" b="0" i="0" u="none" strike="noStrike" kern="1200" cap="none" spc="0" normalizeH="0" baseline="0" noProof="0" err="1">
                <a:ln>
                  <a:noFill/>
                </a:ln>
                <a:solidFill>
                  <a:srgbClr val="00B050"/>
                </a:solidFill>
                <a:effectLst/>
                <a:uLnTx/>
                <a:uFillTx/>
                <a:latin typeface="Arial"/>
                <a:ea typeface="+mn-ea"/>
                <a:cs typeface="+mn-cs"/>
              </a:rPr>
              <a:t>margin</a:t>
            </a:r>
            <a:r>
              <a:rPr kumimoji="0" lang="de-DE" sz="1400" b="0" i="0" u="none" strike="noStrike" kern="1200" cap="none" spc="0" normalizeH="0" baseline="0" noProof="0">
                <a:ln>
                  <a:noFill/>
                </a:ln>
                <a:solidFill>
                  <a:srgbClr val="00B050"/>
                </a:solidFill>
                <a:effectLst/>
                <a:uLnTx/>
                <a:uFillTx/>
                <a:latin typeface="Arial"/>
                <a:ea typeface="+mn-ea"/>
                <a:cs typeface="+mn-cs"/>
              </a:rPr>
              <a:t>
</a:t>
            </a:r>
          </a:p>
        </p:txBody>
      </p:sp>
      <p:sp>
        <p:nvSpPr>
          <p:cNvPr id="39" name="Pfeil: Chevron 38">
            <a:extLst>
              <a:ext uri="{FF2B5EF4-FFF2-40B4-BE49-F238E27FC236}">
                <a16:creationId xmlns:a16="http://schemas.microsoft.com/office/drawing/2014/main" id="{9E6284D2-38F7-4F7C-8336-C3B1B8495B01}"/>
              </a:ext>
            </a:extLst>
          </p:cNvPr>
          <p:cNvSpPr/>
          <p:nvPr/>
        </p:nvSpPr>
        <p:spPr>
          <a:xfrm>
            <a:off x="9675954" y="4459256"/>
            <a:ext cx="2361976" cy="750331"/>
          </a:xfrm>
          <a:prstGeom prst="chevron">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72000" tIns="72000" rIns="72000" bIns="72000" rtlCol="0" anchor="t" anchorCtr="0"/>
          <a:lstStyle/>
          <a:p>
            <a:pPr marL="0" marR="0" lvl="0" indent="0" algn="l" defTabSz="914400" rtl="0" eaLnBrk="1" fontAlgn="auto" latinLnBrk="0" hangingPunct="1">
              <a:lnSpc>
                <a:spcPct val="100000"/>
              </a:lnSpc>
              <a:spcBef>
                <a:spcPts val="0"/>
              </a:spcBef>
              <a:spcAft>
                <a:spcPts val="0"/>
              </a:spcAft>
              <a:buClr>
                <a:srgbClr val="0097AC"/>
              </a:buClr>
              <a:buSzPct val="100000"/>
              <a:buFontTx/>
              <a:buNone/>
              <a:tabLst>
                <a:tab pos="234951" algn="l"/>
              </a:tabLst>
              <a:defRPr/>
            </a:pPr>
            <a:r>
              <a:rPr kumimoji="0" lang="en-US" sz="1400" b="0" i="0" u="none" strike="noStrike" kern="1200" cap="none" spc="0" normalizeH="0" baseline="0" noProof="0">
                <a:ln>
                  <a:noFill/>
                </a:ln>
                <a:solidFill>
                  <a:srgbClr val="00B050"/>
                </a:solidFill>
                <a:effectLst/>
                <a:uLnTx/>
                <a:uFillTx/>
                <a:latin typeface="Arial"/>
                <a:ea typeface="+mn-ea"/>
                <a:cs typeface="+mn-cs"/>
              </a:rPr>
              <a:t>Direct billing to the </a:t>
            </a:r>
            <a:r>
              <a:rPr kumimoji="0" lang="de-DE" sz="1400" b="0" i="0" u="none" strike="noStrike" kern="1200" cap="none" spc="0" normalizeH="0" baseline="0" noProof="0" err="1">
                <a:ln>
                  <a:noFill/>
                </a:ln>
                <a:solidFill>
                  <a:srgbClr val="00B050"/>
                </a:solidFill>
                <a:effectLst/>
                <a:uLnTx/>
                <a:uFillTx/>
                <a:latin typeface="Arial"/>
                <a:ea typeface="+mn-ea"/>
                <a:cs typeface="+mn-cs"/>
              </a:rPr>
              <a:t>Strategy</a:t>
            </a:r>
            <a:r>
              <a:rPr kumimoji="0" lang="de-DE" sz="1400" b="0" i="0" u="none" strike="noStrike" kern="1200" cap="none" spc="0" normalizeH="0" baseline="0" noProof="0">
                <a:ln>
                  <a:noFill/>
                </a:ln>
                <a:solidFill>
                  <a:srgbClr val="00B050"/>
                </a:solidFill>
                <a:effectLst/>
                <a:uLnTx/>
                <a:uFillTx/>
                <a:latin typeface="Arial"/>
                <a:ea typeface="+mn-ea"/>
                <a:cs typeface="+mn-cs"/>
              </a:rPr>
              <a:t> </a:t>
            </a:r>
            <a:r>
              <a:rPr kumimoji="0" lang="de-DE" sz="1400" b="0" i="0" u="none" strike="noStrike" kern="1200" cap="none" spc="0" normalizeH="0" baseline="0" noProof="0" err="1">
                <a:ln>
                  <a:noFill/>
                </a:ln>
                <a:solidFill>
                  <a:srgbClr val="00B050"/>
                </a:solidFill>
                <a:effectLst/>
                <a:uLnTx/>
                <a:uFillTx/>
                <a:latin typeface="Arial"/>
                <a:ea typeface="+mn-ea"/>
                <a:cs typeface="+mn-cs"/>
              </a:rPr>
              <a:t>carrier</a:t>
            </a:r>
            <a:endParaRPr kumimoji="0" lang="de-DE" sz="1400" b="0" i="0" u="none" strike="noStrike" kern="1200" cap="none" spc="0" normalizeH="0" baseline="0" noProof="0">
              <a:ln>
                <a:noFill/>
              </a:ln>
              <a:solidFill>
                <a:srgbClr val="00B05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
                <a:srgbClr val="0097AC"/>
              </a:buClr>
              <a:buSzPct val="100000"/>
              <a:buFontTx/>
              <a:buNone/>
              <a:tabLst>
                <a:tab pos="234951" algn="l"/>
              </a:tabLst>
              <a:defRPr/>
            </a:pPr>
            <a:r>
              <a:rPr kumimoji="0" lang="en-US" sz="1400" b="0" i="0" u="none" strike="noStrike" kern="1200" cap="none" spc="0" normalizeH="0" baseline="0" noProof="0">
                <a:ln>
                  <a:noFill/>
                </a:ln>
                <a:solidFill>
                  <a:srgbClr val="00B050"/>
                </a:solidFill>
                <a:effectLst/>
                <a:uLnTx/>
                <a:uFillTx/>
                <a:latin typeface="Arial"/>
                <a:ea typeface="+mn-ea"/>
                <a:cs typeface="+mn-cs"/>
              </a:rPr>
              <a:t>
</a:t>
            </a:r>
            <a:endParaRPr kumimoji="0" lang="de-DE" sz="1400" b="0" i="0" u="none" strike="noStrike" kern="1200" cap="none" spc="0" normalizeH="0" baseline="0" noProof="0">
              <a:ln>
                <a:noFill/>
              </a:ln>
              <a:solidFill>
                <a:srgbClr val="00B050"/>
              </a:solidFill>
              <a:effectLst/>
              <a:uLnTx/>
              <a:uFillTx/>
              <a:latin typeface="Arial"/>
              <a:ea typeface="+mn-ea"/>
              <a:cs typeface="+mn-cs"/>
            </a:endParaRPr>
          </a:p>
        </p:txBody>
      </p:sp>
      <p:sp>
        <p:nvSpPr>
          <p:cNvPr id="40" name="Textfeld 39">
            <a:extLst>
              <a:ext uri="{FF2B5EF4-FFF2-40B4-BE49-F238E27FC236}">
                <a16:creationId xmlns:a16="http://schemas.microsoft.com/office/drawing/2014/main" id="{D15266A3-9AD0-40BC-B48C-B3F57A3FE258}"/>
              </a:ext>
            </a:extLst>
          </p:cNvPr>
          <p:cNvSpPr txBox="1"/>
          <p:nvPr/>
        </p:nvSpPr>
        <p:spPr>
          <a:xfrm rot="16200000">
            <a:off x="2581073" y="2317466"/>
            <a:ext cx="1570848" cy="830997"/>
          </a:xfrm>
          <a:prstGeom prst="rect">
            <a:avLst/>
          </a:prstGeom>
          <a:solidFill>
            <a:srgbClr val="40B0C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srgbClr val="E72D34"/>
                </a:solidFill>
                <a:effectLst/>
                <a:uLnTx/>
                <a:uFillTx/>
                <a:latin typeface="Arial"/>
                <a:ea typeface="+mn-ea"/>
                <a:cs typeface="+mn-cs"/>
              </a:rPr>
              <a:t>Non-standard </a:t>
            </a:r>
            <a:r>
              <a:rPr kumimoji="0" lang="de-DE" sz="1200" b="1" i="0" u="none" strike="noStrike" kern="1200" cap="none" spc="0" normalizeH="0" baseline="0" noProof="0" err="1">
                <a:ln>
                  <a:noFill/>
                </a:ln>
                <a:solidFill>
                  <a:srgbClr val="E72D34"/>
                </a:solidFill>
                <a:effectLst/>
                <a:uLnTx/>
                <a:uFillTx/>
                <a:latin typeface="Arial"/>
                <a:ea typeface="+mn-ea"/>
                <a:cs typeface="+mn-cs"/>
              </a:rPr>
              <a:t>manufacturing</a:t>
            </a:r>
            <a:r>
              <a:rPr kumimoji="0" lang="de-DE" sz="1200" b="1" i="0" u="none" strike="noStrike" kern="1200" cap="none" spc="0" normalizeH="0" baseline="0" noProof="0">
                <a:ln>
                  <a:noFill/>
                </a:ln>
                <a:solidFill>
                  <a:srgbClr val="E72D34"/>
                </a:solidFill>
                <a:effectLst/>
                <a:uLnTx/>
                <a:uFillTx/>
                <a:latin typeface="Arial"/>
                <a:ea typeface="+mn-ea"/>
                <a:cs typeface="+mn-cs"/>
              </a:rPr>
              <a:t> </a:t>
            </a:r>
            <a:r>
              <a:rPr kumimoji="0" lang="de-DE" sz="1200" b="1" i="0" u="none" strike="noStrike" kern="1200" cap="none" spc="0" normalizeH="0" baseline="0" noProof="0" err="1">
                <a:ln>
                  <a:noFill/>
                </a:ln>
                <a:solidFill>
                  <a:srgbClr val="E72D34"/>
                </a:solidFill>
                <a:effectLst/>
                <a:uLnTx/>
                <a:uFillTx/>
                <a:latin typeface="Arial"/>
                <a:ea typeface="+mn-ea"/>
                <a:cs typeface="+mn-cs"/>
              </a:rPr>
              <a:t>costs</a:t>
            </a:r>
            <a:r>
              <a:rPr kumimoji="0" lang="de-DE" sz="1200" b="1" i="0" u="none" strike="noStrike" kern="1200" cap="none" spc="0" normalizeH="0" baseline="0" noProof="0">
                <a:ln>
                  <a:noFill/>
                </a:ln>
                <a:solidFill>
                  <a:srgbClr val="E72D34"/>
                </a:solidFill>
                <a:effectLst/>
                <a:uLnTx/>
                <a:uFillTx/>
                <a:latin typeface="Arial"/>
                <a:ea typeface="+mn-ea"/>
                <a:cs typeface="+mn-cs"/>
              </a:rPr>
              <a:t>
</a:t>
            </a:r>
            <a:endParaRPr kumimoji="0" lang="de-DE" sz="1200" b="1" i="0" u="none" strike="noStrike" kern="1200" cap="none" spc="0" normalizeH="0" baseline="0" noProof="0">
              <a:ln>
                <a:noFill/>
              </a:ln>
              <a:solidFill>
                <a:prstClr val="white"/>
              </a:solidFill>
              <a:effectLst/>
              <a:uLnTx/>
              <a:uFillTx/>
              <a:latin typeface="Arial"/>
              <a:ea typeface="+mn-ea"/>
              <a:cs typeface="+mn-cs"/>
            </a:endParaRPr>
          </a:p>
        </p:txBody>
      </p:sp>
      <p:sp>
        <p:nvSpPr>
          <p:cNvPr id="41" name="Pfeil: Chevron 40">
            <a:extLst>
              <a:ext uri="{FF2B5EF4-FFF2-40B4-BE49-F238E27FC236}">
                <a16:creationId xmlns:a16="http://schemas.microsoft.com/office/drawing/2014/main" id="{D8F3F9BE-E8BA-47D1-AF09-28E4B9223C90}"/>
              </a:ext>
            </a:extLst>
          </p:cNvPr>
          <p:cNvSpPr/>
          <p:nvPr/>
        </p:nvSpPr>
        <p:spPr>
          <a:xfrm>
            <a:off x="3648967" y="1956225"/>
            <a:ext cx="6172674" cy="356198"/>
          </a:xfrm>
          <a:prstGeom prst="chevron">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72000" tIns="72000" rIns="72000" bIns="72000" rtlCol="0" anchor="t" anchorCtr="0"/>
          <a:lstStyle/>
          <a:p>
            <a:pPr marL="0" marR="0" lvl="0" indent="0" algn="l" defTabSz="914400" rtl="0" eaLnBrk="1" fontAlgn="auto" latinLnBrk="0" hangingPunct="1">
              <a:lnSpc>
                <a:spcPct val="100000"/>
              </a:lnSpc>
              <a:spcBef>
                <a:spcPts val="0"/>
              </a:spcBef>
              <a:spcAft>
                <a:spcPts val="0"/>
              </a:spcAft>
              <a:buClr>
                <a:srgbClr val="0097AC"/>
              </a:buClr>
              <a:buSzPct val="100000"/>
              <a:buFontTx/>
              <a:buNone/>
              <a:tabLst>
                <a:tab pos="234951" algn="l"/>
              </a:tabLst>
              <a:defRPr/>
            </a:pPr>
            <a:r>
              <a:rPr kumimoji="0" lang="en-US" sz="1400" b="0" i="0" u="none" strike="noStrike" kern="1200" cap="none" spc="0" normalizeH="0" baseline="0" noProof="0">
                <a:ln>
                  <a:noFill/>
                </a:ln>
                <a:solidFill>
                  <a:srgbClr val="00B050"/>
                </a:solidFill>
                <a:effectLst/>
                <a:uLnTx/>
                <a:uFillTx/>
                <a:latin typeface="Arial"/>
                <a:ea typeface="+mn-ea"/>
                <a:cs typeface="+mn-cs"/>
              </a:rPr>
              <a:t>New: Start-up costs via project accounting
</a:t>
            </a:r>
            <a:endParaRPr kumimoji="0" lang="de-DE" sz="1400" b="0" i="0" u="none" strike="noStrike" kern="1200" cap="none" spc="0" normalizeH="0" baseline="0" noProof="0">
              <a:ln>
                <a:noFill/>
              </a:ln>
              <a:solidFill>
                <a:srgbClr val="00B050"/>
              </a:solidFill>
              <a:effectLst/>
              <a:uLnTx/>
              <a:uFillTx/>
              <a:latin typeface="Arial"/>
              <a:ea typeface="+mn-ea"/>
              <a:cs typeface="+mn-cs"/>
            </a:endParaRPr>
          </a:p>
        </p:txBody>
      </p:sp>
      <p:sp>
        <p:nvSpPr>
          <p:cNvPr id="42" name="Pfeil: Chevron 41">
            <a:extLst>
              <a:ext uri="{FF2B5EF4-FFF2-40B4-BE49-F238E27FC236}">
                <a16:creationId xmlns:a16="http://schemas.microsoft.com/office/drawing/2014/main" id="{15881246-D8F2-4AEB-8EA8-52E45BB41D09}"/>
              </a:ext>
            </a:extLst>
          </p:cNvPr>
          <p:cNvSpPr/>
          <p:nvPr/>
        </p:nvSpPr>
        <p:spPr>
          <a:xfrm>
            <a:off x="9726753" y="1017981"/>
            <a:ext cx="2361975" cy="356198"/>
          </a:xfrm>
          <a:prstGeom prst="chevron">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72000" tIns="72000" rIns="72000" bIns="72000" rtlCol="0" anchor="t" anchorCtr="0"/>
          <a:lstStyle/>
          <a:p>
            <a:pPr marL="0" marR="0" lvl="0" indent="0" algn="l" defTabSz="914400" rtl="0" eaLnBrk="1" fontAlgn="auto" latinLnBrk="0" hangingPunct="1">
              <a:lnSpc>
                <a:spcPct val="100000"/>
              </a:lnSpc>
              <a:spcBef>
                <a:spcPts val="0"/>
              </a:spcBef>
              <a:spcAft>
                <a:spcPts val="0"/>
              </a:spcAft>
              <a:buClr>
                <a:srgbClr val="0097AC"/>
              </a:buClr>
              <a:buSzPct val="100000"/>
              <a:buFontTx/>
              <a:buNone/>
              <a:tabLst>
                <a:tab pos="234951" algn="l"/>
              </a:tabLst>
              <a:defRPr/>
            </a:pPr>
            <a:r>
              <a:rPr kumimoji="0" lang="de-DE" sz="1400" b="0" i="0" u="none" strike="noStrike" kern="1200" cap="none" spc="0" normalizeH="0" baseline="0" noProof="0" err="1">
                <a:ln>
                  <a:noFill/>
                </a:ln>
                <a:solidFill>
                  <a:srgbClr val="000000"/>
                </a:solidFill>
                <a:effectLst/>
                <a:uLnTx/>
                <a:uFillTx/>
                <a:latin typeface="Arial"/>
                <a:ea typeface="+mn-ea"/>
                <a:cs typeface="+mn-cs"/>
              </a:rPr>
              <a:t>Ordering</a:t>
            </a:r>
            <a:r>
              <a:rPr kumimoji="0" lang="de-DE" sz="1400" b="0" i="0" u="none" strike="noStrike" kern="1200" cap="none" spc="0" normalizeH="0" baseline="0" noProof="0">
                <a:ln>
                  <a:noFill/>
                </a:ln>
                <a:solidFill>
                  <a:srgbClr val="000000"/>
                </a:solidFill>
                <a:effectLst/>
                <a:uLnTx/>
                <a:uFillTx/>
                <a:latin typeface="Arial"/>
                <a:ea typeface="+mn-ea"/>
                <a:cs typeface="+mn-cs"/>
              </a:rPr>
              <a:t> </a:t>
            </a:r>
            <a:r>
              <a:rPr kumimoji="0" lang="de-DE" sz="1400" b="0" i="0" u="none" strike="noStrike" kern="1200" cap="none" spc="0" normalizeH="0" baseline="0" noProof="0" err="1">
                <a:ln>
                  <a:noFill/>
                </a:ln>
                <a:solidFill>
                  <a:srgbClr val="000000"/>
                </a:solidFill>
                <a:effectLst/>
                <a:uLnTx/>
                <a:uFillTx/>
                <a:latin typeface="Arial"/>
                <a:ea typeface="+mn-ea"/>
                <a:cs typeface="+mn-cs"/>
              </a:rPr>
              <a:t>company</a:t>
            </a:r>
            <a:endParaRPr kumimoji="0" lang="de-DE" sz="1400" b="0" i="0" u="none" strike="noStrike" kern="1200" cap="none" spc="0" normalizeH="0" baseline="0" noProof="0">
              <a:ln>
                <a:noFill/>
              </a:ln>
              <a:solidFill>
                <a:srgbClr val="000000"/>
              </a:solidFill>
              <a:effectLst/>
              <a:uLnTx/>
              <a:uFillTx/>
              <a:latin typeface="Arial"/>
              <a:ea typeface="+mn-ea"/>
              <a:cs typeface="+mn-cs"/>
            </a:endParaRPr>
          </a:p>
        </p:txBody>
      </p:sp>
      <p:sp>
        <p:nvSpPr>
          <p:cNvPr id="43" name="Pfeil: Chevron 42">
            <a:extLst>
              <a:ext uri="{FF2B5EF4-FFF2-40B4-BE49-F238E27FC236}">
                <a16:creationId xmlns:a16="http://schemas.microsoft.com/office/drawing/2014/main" id="{2C6FD326-DFBF-450F-9D86-8CC62029B4CD}"/>
              </a:ext>
            </a:extLst>
          </p:cNvPr>
          <p:cNvSpPr/>
          <p:nvPr/>
        </p:nvSpPr>
        <p:spPr>
          <a:xfrm>
            <a:off x="9726752" y="1479677"/>
            <a:ext cx="2361975" cy="356198"/>
          </a:xfrm>
          <a:prstGeom prst="chevron">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72000" tIns="72000" rIns="72000" bIns="72000" rtlCol="0" anchor="t" anchorCtr="0"/>
          <a:lstStyle/>
          <a:p>
            <a:pPr marL="0" marR="0" lvl="0" indent="0" algn="l" defTabSz="914400" rtl="0" eaLnBrk="1" fontAlgn="auto" latinLnBrk="0" hangingPunct="1">
              <a:lnSpc>
                <a:spcPct val="100000"/>
              </a:lnSpc>
              <a:spcBef>
                <a:spcPts val="0"/>
              </a:spcBef>
              <a:spcAft>
                <a:spcPts val="0"/>
              </a:spcAft>
              <a:buClr>
                <a:srgbClr val="0097AC"/>
              </a:buClr>
              <a:buSzPct val="100000"/>
              <a:buFontTx/>
              <a:buNone/>
              <a:tabLst>
                <a:tab pos="234951" algn="l"/>
              </a:tabLst>
              <a:defRPr/>
            </a:pPr>
            <a:r>
              <a:rPr kumimoji="0" lang="de-DE" sz="1400" b="0" i="0" u="none" strike="noStrike" kern="1200" cap="none" spc="0" normalizeH="0" baseline="0" noProof="0" err="1">
                <a:ln>
                  <a:noFill/>
                </a:ln>
                <a:solidFill>
                  <a:srgbClr val="000000"/>
                </a:solidFill>
                <a:effectLst/>
                <a:uLnTx/>
                <a:uFillTx/>
                <a:latin typeface="Arial"/>
                <a:ea typeface="+mn-ea"/>
                <a:cs typeface="+mn-cs"/>
              </a:rPr>
              <a:t>Ordering</a:t>
            </a:r>
            <a:r>
              <a:rPr kumimoji="0" lang="de-DE" sz="1400" b="0" i="0" u="none" strike="noStrike" kern="1200" cap="none" spc="0" normalizeH="0" baseline="0" noProof="0">
                <a:ln>
                  <a:noFill/>
                </a:ln>
                <a:solidFill>
                  <a:srgbClr val="000000"/>
                </a:solidFill>
                <a:effectLst/>
                <a:uLnTx/>
                <a:uFillTx/>
                <a:latin typeface="Arial"/>
                <a:ea typeface="+mn-ea"/>
                <a:cs typeface="+mn-cs"/>
              </a:rPr>
              <a:t> </a:t>
            </a:r>
            <a:r>
              <a:rPr kumimoji="0" lang="de-DE" sz="1400" b="0" i="0" u="none" strike="noStrike" kern="1200" cap="none" spc="0" normalizeH="0" baseline="0" noProof="0" err="1">
                <a:ln>
                  <a:noFill/>
                </a:ln>
                <a:solidFill>
                  <a:srgbClr val="000000"/>
                </a:solidFill>
                <a:effectLst/>
                <a:uLnTx/>
                <a:uFillTx/>
                <a:latin typeface="Arial"/>
                <a:ea typeface="+mn-ea"/>
                <a:cs typeface="+mn-cs"/>
              </a:rPr>
              <a:t>company</a:t>
            </a:r>
            <a:endParaRPr kumimoji="0" lang="de-DE" sz="1400" b="0" i="0" u="none" strike="noStrike" kern="1200" cap="none" spc="0" normalizeH="0" baseline="0" noProof="0">
              <a:ln>
                <a:noFill/>
              </a:ln>
              <a:solidFill>
                <a:srgbClr val="000000"/>
              </a:solidFill>
              <a:effectLst/>
              <a:uLnTx/>
              <a:uFillTx/>
              <a:latin typeface="Arial"/>
              <a:ea typeface="+mn-ea"/>
              <a:cs typeface="+mn-cs"/>
            </a:endParaRPr>
          </a:p>
        </p:txBody>
      </p:sp>
      <p:sp>
        <p:nvSpPr>
          <p:cNvPr id="44" name="Pfeil: Chevron 43">
            <a:extLst>
              <a:ext uri="{FF2B5EF4-FFF2-40B4-BE49-F238E27FC236}">
                <a16:creationId xmlns:a16="http://schemas.microsoft.com/office/drawing/2014/main" id="{449D735B-6183-4FB4-B43A-03D16D280EC4}"/>
              </a:ext>
            </a:extLst>
          </p:cNvPr>
          <p:cNvSpPr/>
          <p:nvPr/>
        </p:nvSpPr>
        <p:spPr>
          <a:xfrm>
            <a:off x="9743397" y="1953481"/>
            <a:ext cx="2361975" cy="356198"/>
          </a:xfrm>
          <a:prstGeom prst="chevron">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72000" tIns="72000" rIns="72000" bIns="72000" rtlCol="0" anchor="t" anchorCtr="0"/>
          <a:lstStyle/>
          <a:p>
            <a:pPr marL="0" marR="0" lvl="0" indent="0" algn="l" defTabSz="914400" rtl="0" eaLnBrk="1" fontAlgn="auto" latinLnBrk="0" hangingPunct="1">
              <a:lnSpc>
                <a:spcPct val="100000"/>
              </a:lnSpc>
              <a:spcBef>
                <a:spcPts val="0"/>
              </a:spcBef>
              <a:spcAft>
                <a:spcPts val="0"/>
              </a:spcAft>
              <a:buClr>
                <a:srgbClr val="0097AC"/>
              </a:buClr>
              <a:buSzPct val="100000"/>
              <a:buFontTx/>
              <a:buNone/>
              <a:tabLst>
                <a:tab pos="234951" algn="l"/>
              </a:tabLst>
              <a:defRPr/>
            </a:pPr>
            <a:r>
              <a:rPr kumimoji="0" lang="de-DE" sz="1400" b="0" i="0" u="none" strike="noStrike" kern="1200" cap="none" spc="0" normalizeH="0" baseline="0" noProof="0" err="1">
                <a:ln>
                  <a:noFill/>
                </a:ln>
                <a:solidFill>
                  <a:srgbClr val="00B050"/>
                </a:solidFill>
                <a:effectLst/>
                <a:uLnTx/>
                <a:uFillTx/>
                <a:latin typeface="Arial"/>
                <a:ea typeface="+mn-ea"/>
                <a:cs typeface="+mn-cs"/>
              </a:rPr>
              <a:t>Strategy</a:t>
            </a:r>
            <a:r>
              <a:rPr kumimoji="0" lang="de-DE" sz="1400" b="0" i="0" u="none" strike="noStrike" kern="1200" cap="none" spc="0" normalizeH="0" baseline="0" noProof="0">
                <a:ln>
                  <a:noFill/>
                </a:ln>
                <a:solidFill>
                  <a:srgbClr val="00B050"/>
                </a:solidFill>
                <a:effectLst/>
                <a:uLnTx/>
                <a:uFillTx/>
                <a:latin typeface="Arial"/>
                <a:ea typeface="+mn-ea"/>
                <a:cs typeface="+mn-cs"/>
              </a:rPr>
              <a:t> </a:t>
            </a:r>
            <a:r>
              <a:rPr kumimoji="0" lang="de-DE" sz="1400" b="0" i="0" u="none" strike="noStrike" kern="1200" cap="none" spc="0" normalizeH="0" baseline="0" noProof="0" err="1">
                <a:ln>
                  <a:noFill/>
                </a:ln>
                <a:solidFill>
                  <a:srgbClr val="00B050"/>
                </a:solidFill>
                <a:effectLst/>
                <a:uLnTx/>
                <a:uFillTx/>
                <a:latin typeface="Arial"/>
                <a:ea typeface="+mn-ea"/>
                <a:cs typeface="+mn-cs"/>
              </a:rPr>
              <a:t>carrier</a:t>
            </a:r>
            <a:endParaRPr kumimoji="0" lang="de-DE" sz="1400" b="0" i="0" u="none" strike="noStrike" kern="1200" cap="none" spc="0" normalizeH="0" baseline="0" noProof="0">
              <a:ln>
                <a:noFill/>
              </a:ln>
              <a:solidFill>
                <a:srgbClr val="00B050"/>
              </a:solidFill>
              <a:effectLst/>
              <a:uLnTx/>
              <a:uFillTx/>
              <a:latin typeface="Arial"/>
              <a:ea typeface="+mn-ea"/>
              <a:cs typeface="+mn-cs"/>
            </a:endParaRPr>
          </a:p>
        </p:txBody>
      </p:sp>
      <p:sp>
        <p:nvSpPr>
          <p:cNvPr id="45" name="Pfeil: Chevron 44">
            <a:extLst>
              <a:ext uri="{FF2B5EF4-FFF2-40B4-BE49-F238E27FC236}">
                <a16:creationId xmlns:a16="http://schemas.microsoft.com/office/drawing/2014/main" id="{E0989E40-891B-4558-A625-481E850DF6D8}"/>
              </a:ext>
            </a:extLst>
          </p:cNvPr>
          <p:cNvSpPr/>
          <p:nvPr/>
        </p:nvSpPr>
        <p:spPr>
          <a:xfrm>
            <a:off x="3648965" y="2358492"/>
            <a:ext cx="6172674" cy="356198"/>
          </a:xfrm>
          <a:prstGeom prst="chevron">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72000" tIns="72000" rIns="72000" bIns="72000" rtlCol="0" anchor="t" anchorCtr="0"/>
          <a:lstStyle/>
          <a:p>
            <a:pPr marL="0" marR="0" lvl="0" indent="0" algn="l" defTabSz="914400" rtl="0" eaLnBrk="1" fontAlgn="auto" latinLnBrk="0" hangingPunct="1">
              <a:lnSpc>
                <a:spcPct val="100000"/>
              </a:lnSpc>
              <a:spcBef>
                <a:spcPts val="0"/>
              </a:spcBef>
              <a:spcAft>
                <a:spcPts val="0"/>
              </a:spcAft>
              <a:buClr>
                <a:srgbClr val="0097AC"/>
              </a:buClr>
              <a:buSzPct val="100000"/>
              <a:buFontTx/>
              <a:buNone/>
              <a:tabLst>
                <a:tab pos="234951" algn="l"/>
              </a:tabLst>
              <a:defRPr/>
            </a:pPr>
            <a:r>
              <a:rPr kumimoji="0" lang="en-US" sz="1400" b="0" i="0" u="none" strike="noStrike" kern="1200" cap="none" spc="0" normalizeH="0" baseline="0" noProof="0">
                <a:ln>
                  <a:noFill/>
                </a:ln>
                <a:solidFill>
                  <a:srgbClr val="00B050"/>
                </a:solidFill>
                <a:effectLst/>
                <a:uLnTx/>
                <a:uFillTx/>
                <a:latin typeface="Arial"/>
                <a:ea typeface="+mn-ea"/>
                <a:cs typeface="+mn-cs"/>
              </a:rPr>
              <a:t>New: Restructuring; Inventory differences, scrapping
</a:t>
            </a:r>
            <a:endParaRPr kumimoji="0" lang="de-DE" sz="1400" b="0" i="0" u="none" strike="noStrike" kern="1200" cap="none" spc="0" normalizeH="0" baseline="0" noProof="0">
              <a:ln>
                <a:noFill/>
              </a:ln>
              <a:solidFill>
                <a:srgbClr val="00B050"/>
              </a:solidFill>
              <a:effectLst/>
              <a:uLnTx/>
              <a:uFillTx/>
              <a:latin typeface="Arial"/>
              <a:ea typeface="+mn-ea"/>
              <a:cs typeface="+mn-cs"/>
            </a:endParaRPr>
          </a:p>
        </p:txBody>
      </p:sp>
      <p:sp>
        <p:nvSpPr>
          <p:cNvPr id="46" name="Pfeil: Chevron 45">
            <a:extLst>
              <a:ext uri="{FF2B5EF4-FFF2-40B4-BE49-F238E27FC236}">
                <a16:creationId xmlns:a16="http://schemas.microsoft.com/office/drawing/2014/main" id="{9433E963-130B-46D7-A7CB-46FE69BC5233}"/>
              </a:ext>
            </a:extLst>
          </p:cNvPr>
          <p:cNvSpPr/>
          <p:nvPr/>
        </p:nvSpPr>
        <p:spPr>
          <a:xfrm>
            <a:off x="9743395" y="2355748"/>
            <a:ext cx="2361975" cy="356198"/>
          </a:xfrm>
          <a:prstGeom prst="chevron">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72000" tIns="72000" rIns="72000" bIns="72000" rtlCol="0" anchor="t" anchorCtr="0"/>
          <a:lstStyle/>
          <a:p>
            <a:pPr marL="0" marR="0" lvl="0" indent="0" algn="l" defTabSz="914400" rtl="0" eaLnBrk="1" fontAlgn="auto" latinLnBrk="0" hangingPunct="1">
              <a:lnSpc>
                <a:spcPct val="100000"/>
              </a:lnSpc>
              <a:spcBef>
                <a:spcPts val="0"/>
              </a:spcBef>
              <a:spcAft>
                <a:spcPts val="0"/>
              </a:spcAft>
              <a:buClr>
                <a:srgbClr val="0097AC"/>
              </a:buClr>
              <a:buSzPct val="100000"/>
              <a:buFontTx/>
              <a:buNone/>
              <a:tabLst>
                <a:tab pos="234951" algn="l"/>
              </a:tabLst>
              <a:defRPr/>
            </a:pPr>
            <a:r>
              <a:rPr kumimoji="0" lang="de-DE" sz="1400" b="0" i="0" u="none" strike="noStrike" kern="1200" cap="none" spc="0" normalizeH="0" baseline="0" noProof="0" err="1">
                <a:ln>
                  <a:noFill/>
                </a:ln>
                <a:solidFill>
                  <a:srgbClr val="00B050"/>
                </a:solidFill>
                <a:effectLst/>
                <a:uLnTx/>
                <a:uFillTx/>
                <a:latin typeface="Arial"/>
                <a:ea typeface="+mn-ea"/>
                <a:cs typeface="+mn-cs"/>
              </a:rPr>
              <a:t>Strategy</a:t>
            </a:r>
            <a:r>
              <a:rPr kumimoji="0" lang="de-DE" sz="1400" b="0" i="0" u="none" strike="noStrike" kern="1200" cap="none" spc="0" normalizeH="0" baseline="0" noProof="0">
                <a:ln>
                  <a:noFill/>
                </a:ln>
                <a:solidFill>
                  <a:srgbClr val="00B050"/>
                </a:solidFill>
                <a:effectLst/>
                <a:uLnTx/>
                <a:uFillTx/>
                <a:latin typeface="Arial"/>
                <a:ea typeface="+mn-ea"/>
                <a:cs typeface="+mn-cs"/>
              </a:rPr>
              <a:t> </a:t>
            </a:r>
            <a:r>
              <a:rPr kumimoji="0" lang="de-DE" sz="1400" b="0" i="0" u="none" strike="noStrike" kern="1200" cap="none" spc="0" normalizeH="0" baseline="0" noProof="0" err="1">
                <a:ln>
                  <a:noFill/>
                </a:ln>
                <a:solidFill>
                  <a:srgbClr val="00B050"/>
                </a:solidFill>
                <a:effectLst/>
                <a:uLnTx/>
                <a:uFillTx/>
                <a:latin typeface="Arial"/>
                <a:ea typeface="+mn-ea"/>
                <a:cs typeface="+mn-cs"/>
              </a:rPr>
              <a:t>carrier</a:t>
            </a:r>
            <a:endParaRPr kumimoji="0" lang="de-DE" sz="1400" b="0" i="0" u="none" strike="noStrike" kern="1200" cap="none" spc="0" normalizeH="0" baseline="0" noProof="0">
              <a:ln>
                <a:noFill/>
              </a:ln>
              <a:solidFill>
                <a:srgbClr val="00B050"/>
              </a:solidFill>
              <a:effectLst/>
              <a:uLnTx/>
              <a:uFillTx/>
              <a:latin typeface="Arial"/>
              <a:ea typeface="+mn-ea"/>
              <a:cs typeface="+mn-cs"/>
            </a:endParaRPr>
          </a:p>
        </p:txBody>
      </p:sp>
      <p:sp>
        <p:nvSpPr>
          <p:cNvPr id="47" name="Pfeil: Chevron 46">
            <a:extLst>
              <a:ext uri="{FF2B5EF4-FFF2-40B4-BE49-F238E27FC236}">
                <a16:creationId xmlns:a16="http://schemas.microsoft.com/office/drawing/2014/main" id="{290A3277-AF47-4B1B-AB49-F8C3DF7D0342}"/>
              </a:ext>
            </a:extLst>
          </p:cNvPr>
          <p:cNvSpPr/>
          <p:nvPr/>
        </p:nvSpPr>
        <p:spPr>
          <a:xfrm>
            <a:off x="3648967" y="2750330"/>
            <a:ext cx="6172674" cy="356198"/>
          </a:xfrm>
          <a:prstGeom prst="chevron">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72000" tIns="72000" rIns="72000" bIns="72000" rtlCol="0" anchor="t" anchorCtr="0"/>
          <a:lstStyle/>
          <a:p>
            <a:pPr marL="0" marR="0" lvl="0" indent="0" algn="l" defTabSz="914400" rtl="0" eaLnBrk="1" fontAlgn="auto" latinLnBrk="0" hangingPunct="1">
              <a:lnSpc>
                <a:spcPct val="100000"/>
              </a:lnSpc>
              <a:spcBef>
                <a:spcPts val="0"/>
              </a:spcBef>
              <a:spcAft>
                <a:spcPts val="0"/>
              </a:spcAft>
              <a:buClr>
                <a:srgbClr val="0097AC"/>
              </a:buClr>
              <a:buSzPct val="100000"/>
              <a:buFontTx/>
              <a:buNone/>
              <a:tabLst>
                <a:tab pos="234951" algn="l"/>
              </a:tabLst>
              <a:defRPr/>
            </a:pPr>
            <a:r>
              <a:rPr kumimoji="0" lang="de-DE" sz="1400" b="0" i="0" u="none" strike="noStrike" kern="1200" cap="none" spc="0" normalizeH="0" baseline="0" noProof="0">
                <a:ln>
                  <a:noFill/>
                </a:ln>
                <a:solidFill>
                  <a:srgbClr val="00B050"/>
                </a:solidFill>
                <a:effectLst/>
                <a:uLnTx/>
                <a:uFillTx/>
                <a:latin typeface="Arial"/>
                <a:ea typeface="+mn-ea"/>
                <a:cs typeface="+mn-cs"/>
              </a:rPr>
              <a:t>New: </a:t>
            </a:r>
            <a:r>
              <a:rPr kumimoji="0" lang="de-DE" sz="1400" b="0" i="0" u="none" strike="noStrike" kern="1200" cap="none" spc="0" normalizeH="0" baseline="0" noProof="0" err="1">
                <a:ln>
                  <a:noFill/>
                </a:ln>
                <a:solidFill>
                  <a:srgbClr val="00B050"/>
                </a:solidFill>
                <a:effectLst/>
                <a:uLnTx/>
                <a:uFillTx/>
                <a:latin typeface="Arial"/>
                <a:ea typeface="+mn-ea"/>
                <a:cs typeface="+mn-cs"/>
              </a:rPr>
              <a:t>Crises</a:t>
            </a:r>
            <a:r>
              <a:rPr kumimoji="0" lang="de-DE" sz="1400" b="0" i="0" u="none" strike="noStrike" kern="1200" cap="none" spc="0" normalizeH="0" baseline="0" noProof="0">
                <a:ln>
                  <a:noFill/>
                </a:ln>
                <a:solidFill>
                  <a:srgbClr val="00B050"/>
                </a:solidFill>
                <a:effectLst/>
                <a:uLnTx/>
                <a:uFillTx/>
                <a:latin typeface="Arial"/>
                <a:ea typeface="+mn-ea"/>
                <a:cs typeface="+mn-cs"/>
              </a:rPr>
              <a:t> (Corona, Ukraine); </a:t>
            </a:r>
            <a:r>
              <a:rPr kumimoji="0" lang="de-DE" sz="1400" b="0" i="0" u="none" strike="noStrike" kern="1200" cap="none" spc="0" normalizeH="0" baseline="0" noProof="0" err="1">
                <a:ln>
                  <a:noFill/>
                </a:ln>
                <a:solidFill>
                  <a:srgbClr val="00B050"/>
                </a:solidFill>
                <a:effectLst/>
                <a:uLnTx/>
                <a:uFillTx/>
                <a:latin typeface="Arial"/>
                <a:ea typeface="+mn-ea"/>
                <a:cs typeface="+mn-cs"/>
              </a:rPr>
              <a:t>strat</a:t>
            </a:r>
            <a:r>
              <a:rPr kumimoji="0" lang="de-DE" sz="1400" b="0" i="0" u="none" strike="noStrike" kern="1200" cap="none" spc="0" normalizeH="0" baseline="0" noProof="0">
                <a:ln>
                  <a:noFill/>
                </a:ln>
                <a:solidFill>
                  <a:srgbClr val="00B050"/>
                </a:solidFill>
                <a:effectLst/>
                <a:uLnTx/>
                <a:uFillTx/>
                <a:latin typeface="Arial"/>
                <a:ea typeface="+mn-ea"/>
                <a:cs typeface="+mn-cs"/>
              </a:rPr>
              <a:t>. </a:t>
            </a:r>
            <a:r>
              <a:rPr kumimoji="0" lang="de-DE" sz="1400" b="0" i="0" u="none" strike="noStrike" kern="1200" cap="none" spc="0" normalizeH="0" baseline="0" noProof="0" err="1">
                <a:ln>
                  <a:noFill/>
                </a:ln>
                <a:solidFill>
                  <a:srgbClr val="00B050"/>
                </a:solidFill>
                <a:effectLst/>
                <a:uLnTx/>
                <a:uFillTx/>
                <a:latin typeface="Arial"/>
                <a:ea typeface="+mn-ea"/>
                <a:cs typeface="+mn-cs"/>
              </a:rPr>
              <a:t>Utilization</a:t>
            </a:r>
            <a:r>
              <a:rPr kumimoji="0" lang="de-DE" sz="1400" b="0" i="0" u="none" strike="noStrike" kern="1200" cap="none" spc="0" normalizeH="0" baseline="0" noProof="0">
                <a:ln>
                  <a:noFill/>
                </a:ln>
                <a:solidFill>
                  <a:srgbClr val="00B050"/>
                </a:solidFill>
                <a:effectLst/>
                <a:uLnTx/>
                <a:uFillTx/>
                <a:latin typeface="Arial"/>
                <a:ea typeface="+mn-ea"/>
                <a:cs typeface="+mn-cs"/>
              </a:rPr>
              <a:t>;  Individual </a:t>
            </a:r>
            <a:r>
              <a:rPr kumimoji="0" lang="de-DE" sz="1400" b="0" i="0" u="none" strike="noStrike" kern="1200" cap="none" spc="0" normalizeH="0" baseline="0" noProof="0" err="1">
                <a:ln>
                  <a:noFill/>
                </a:ln>
                <a:solidFill>
                  <a:srgbClr val="00B050"/>
                </a:solidFill>
                <a:effectLst/>
                <a:uLnTx/>
                <a:uFillTx/>
                <a:latin typeface="Arial"/>
                <a:ea typeface="+mn-ea"/>
                <a:cs typeface="+mn-cs"/>
              </a:rPr>
              <a:t>decision</a:t>
            </a:r>
            <a:r>
              <a:rPr kumimoji="0" lang="de-DE" sz="1400" b="0" i="0" u="none" strike="noStrike" kern="1200" cap="none" spc="0" normalizeH="0" baseline="0" noProof="0">
                <a:ln>
                  <a:noFill/>
                </a:ln>
                <a:solidFill>
                  <a:srgbClr val="00B050"/>
                </a:solidFill>
                <a:effectLst/>
                <a:uLnTx/>
                <a:uFillTx/>
                <a:latin typeface="Arial"/>
                <a:ea typeface="+mn-ea"/>
                <a:cs typeface="+mn-cs"/>
                <a:sym typeface="Wingdings" panose="05000000000000000000" pitchFamily="2" charset="2"/>
              </a:rPr>
              <a:t>.</a:t>
            </a:r>
            <a:endParaRPr kumimoji="0" lang="de-DE" sz="1400" b="0" i="0" u="none" strike="noStrike" kern="1200" cap="none" spc="0" normalizeH="0" baseline="0" noProof="0">
              <a:ln>
                <a:noFill/>
              </a:ln>
              <a:solidFill>
                <a:srgbClr val="00B050"/>
              </a:solidFill>
              <a:effectLst/>
              <a:uLnTx/>
              <a:uFillTx/>
              <a:latin typeface="Arial"/>
              <a:ea typeface="+mn-ea"/>
              <a:cs typeface="+mn-cs"/>
            </a:endParaRPr>
          </a:p>
        </p:txBody>
      </p:sp>
      <p:sp>
        <p:nvSpPr>
          <p:cNvPr id="48" name="Pfeil: Chevron 47">
            <a:extLst>
              <a:ext uri="{FF2B5EF4-FFF2-40B4-BE49-F238E27FC236}">
                <a16:creationId xmlns:a16="http://schemas.microsoft.com/office/drawing/2014/main" id="{5BC86CA6-ABDD-46A1-92E9-1DAD9F00B3F2}"/>
              </a:ext>
            </a:extLst>
          </p:cNvPr>
          <p:cNvSpPr/>
          <p:nvPr/>
        </p:nvSpPr>
        <p:spPr>
          <a:xfrm>
            <a:off x="9743397" y="2747586"/>
            <a:ext cx="2361975" cy="356198"/>
          </a:xfrm>
          <a:prstGeom prst="chevron">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72000" tIns="72000" rIns="72000" bIns="72000" rtlCol="0" anchor="t" anchorCtr="0"/>
          <a:lstStyle/>
          <a:p>
            <a:pPr marL="0" marR="0" lvl="0" indent="0" algn="l" defTabSz="914400" rtl="0" eaLnBrk="1" fontAlgn="auto" latinLnBrk="0" hangingPunct="1">
              <a:lnSpc>
                <a:spcPct val="100000"/>
              </a:lnSpc>
              <a:spcBef>
                <a:spcPts val="0"/>
              </a:spcBef>
              <a:spcAft>
                <a:spcPts val="0"/>
              </a:spcAft>
              <a:buClr>
                <a:srgbClr val="0097AC"/>
              </a:buClr>
              <a:buSzPct val="100000"/>
              <a:buFontTx/>
              <a:buNone/>
              <a:tabLst>
                <a:tab pos="234951" algn="l"/>
              </a:tabLst>
              <a:defRPr/>
            </a:pPr>
            <a:r>
              <a:rPr kumimoji="0" lang="de-DE" sz="1400" b="0" i="0" u="none" strike="noStrike" kern="1200" cap="none" spc="0" normalizeH="0" baseline="0" noProof="0" err="1">
                <a:ln>
                  <a:noFill/>
                </a:ln>
                <a:solidFill>
                  <a:srgbClr val="00B050"/>
                </a:solidFill>
                <a:effectLst/>
                <a:uLnTx/>
                <a:uFillTx/>
                <a:latin typeface="Arial"/>
                <a:ea typeface="+mn-ea"/>
                <a:cs typeface="+mn-cs"/>
              </a:rPr>
              <a:t>Tbd</a:t>
            </a:r>
            <a:r>
              <a:rPr kumimoji="0" lang="de-DE" sz="1400" b="0" i="0" u="none" strike="noStrike" kern="1200" cap="none" spc="0" normalizeH="0" baseline="0" noProof="0">
                <a:ln>
                  <a:noFill/>
                </a:ln>
                <a:solidFill>
                  <a:srgbClr val="00B050"/>
                </a:solidFill>
                <a:effectLst/>
                <a:uLnTx/>
                <a:uFillTx/>
                <a:latin typeface="Arial"/>
                <a:ea typeface="+mn-ea"/>
                <a:cs typeface="+mn-cs"/>
              </a:rPr>
              <a:t>. in individual </a:t>
            </a:r>
            <a:r>
              <a:rPr kumimoji="0" lang="de-DE" sz="1400" b="0" i="0" u="none" strike="noStrike" kern="1200" cap="none" spc="0" normalizeH="0" baseline="0" noProof="0" err="1">
                <a:ln>
                  <a:noFill/>
                </a:ln>
                <a:solidFill>
                  <a:srgbClr val="00B050"/>
                </a:solidFill>
                <a:effectLst/>
                <a:uLnTx/>
                <a:uFillTx/>
                <a:latin typeface="Arial"/>
                <a:ea typeface="+mn-ea"/>
                <a:cs typeface="+mn-cs"/>
              </a:rPr>
              <a:t>cases</a:t>
            </a:r>
            <a:r>
              <a:rPr kumimoji="0" lang="de-DE" sz="1400" b="0" i="0" u="none" strike="noStrike" kern="1200" cap="none" spc="0" normalizeH="0" baseline="0" noProof="0">
                <a:ln>
                  <a:noFill/>
                </a:ln>
                <a:solidFill>
                  <a:srgbClr val="00B050"/>
                </a:solidFill>
                <a:effectLst/>
                <a:uLnTx/>
                <a:uFillTx/>
                <a:latin typeface="Arial"/>
                <a:ea typeface="+mn-ea"/>
                <a:cs typeface="+mn-cs"/>
              </a:rPr>
              <a:t>
</a:t>
            </a:r>
          </a:p>
        </p:txBody>
      </p:sp>
      <p:sp>
        <p:nvSpPr>
          <p:cNvPr id="49" name="Pfeil: Chevron 48">
            <a:extLst>
              <a:ext uri="{FF2B5EF4-FFF2-40B4-BE49-F238E27FC236}">
                <a16:creationId xmlns:a16="http://schemas.microsoft.com/office/drawing/2014/main" id="{686CDF82-430B-4F5F-9286-8EAEE9C7DF0D}"/>
              </a:ext>
            </a:extLst>
          </p:cNvPr>
          <p:cNvSpPr/>
          <p:nvPr/>
        </p:nvSpPr>
        <p:spPr>
          <a:xfrm>
            <a:off x="3648967" y="3158787"/>
            <a:ext cx="6172674" cy="356198"/>
          </a:xfrm>
          <a:prstGeom prst="chevron">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72000" tIns="72000" rIns="72000" bIns="72000" rtlCol="0" anchor="t" anchorCtr="0"/>
          <a:lstStyle/>
          <a:p>
            <a:pPr marL="0" marR="0" lvl="0" indent="0" algn="l" defTabSz="914400" rtl="0" eaLnBrk="1" fontAlgn="auto" latinLnBrk="0" hangingPunct="1">
              <a:lnSpc>
                <a:spcPct val="100000"/>
              </a:lnSpc>
              <a:spcBef>
                <a:spcPts val="0"/>
              </a:spcBef>
              <a:spcAft>
                <a:spcPts val="0"/>
              </a:spcAft>
              <a:buClr>
                <a:srgbClr val="0097AC"/>
              </a:buClr>
              <a:buSzPct val="100000"/>
              <a:buFontTx/>
              <a:buNone/>
              <a:tabLst>
                <a:tab pos="234951" algn="l"/>
              </a:tabLst>
              <a:defRPr/>
            </a:pPr>
            <a:r>
              <a:rPr kumimoji="0" lang="en-US" sz="1400" b="0" i="0" u="none" strike="noStrike" kern="1200" cap="none" spc="0" normalizeH="0" baseline="0" noProof="0">
                <a:ln>
                  <a:noFill/>
                </a:ln>
                <a:solidFill>
                  <a:srgbClr val="00B050"/>
                </a:solidFill>
                <a:effectLst/>
                <a:uLnTx/>
                <a:uFillTx/>
                <a:latin typeface="Arial"/>
                <a:ea typeface="+mn-ea"/>
                <a:cs typeface="+mn-cs"/>
              </a:rPr>
              <a:t>New: Relocation via project accounting
</a:t>
            </a:r>
            <a:endParaRPr kumimoji="0" lang="de-DE" sz="1400" b="0" i="0" u="none" strike="noStrike" kern="1200" cap="none" spc="0" normalizeH="0" baseline="0" noProof="0">
              <a:ln>
                <a:noFill/>
              </a:ln>
              <a:solidFill>
                <a:srgbClr val="00B050"/>
              </a:solidFill>
              <a:effectLst/>
              <a:uLnTx/>
              <a:uFillTx/>
              <a:latin typeface="Arial"/>
              <a:ea typeface="+mn-ea"/>
              <a:cs typeface="+mn-cs"/>
            </a:endParaRPr>
          </a:p>
        </p:txBody>
      </p:sp>
      <p:sp>
        <p:nvSpPr>
          <p:cNvPr id="50" name="Pfeil: Chevron 49">
            <a:extLst>
              <a:ext uri="{FF2B5EF4-FFF2-40B4-BE49-F238E27FC236}">
                <a16:creationId xmlns:a16="http://schemas.microsoft.com/office/drawing/2014/main" id="{677495DD-8645-40B8-973B-8FFEED7D3F45}"/>
              </a:ext>
            </a:extLst>
          </p:cNvPr>
          <p:cNvSpPr/>
          <p:nvPr/>
        </p:nvSpPr>
        <p:spPr>
          <a:xfrm>
            <a:off x="9743397" y="3156043"/>
            <a:ext cx="2361975" cy="356198"/>
          </a:xfrm>
          <a:prstGeom prst="chevron">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72000" tIns="72000" rIns="72000" bIns="72000" rtlCol="0" anchor="t" anchorCtr="0"/>
          <a:lstStyle/>
          <a:p>
            <a:pPr marL="0" marR="0" lvl="0" indent="0" algn="l" defTabSz="914400" rtl="0" eaLnBrk="1" fontAlgn="auto" latinLnBrk="0" hangingPunct="1">
              <a:lnSpc>
                <a:spcPct val="100000"/>
              </a:lnSpc>
              <a:spcBef>
                <a:spcPts val="0"/>
              </a:spcBef>
              <a:spcAft>
                <a:spcPts val="0"/>
              </a:spcAft>
              <a:buClr>
                <a:srgbClr val="0097AC"/>
              </a:buClr>
              <a:buSzPct val="100000"/>
              <a:buFontTx/>
              <a:buNone/>
              <a:tabLst>
                <a:tab pos="234951" algn="l"/>
              </a:tabLst>
              <a:defRPr/>
            </a:pPr>
            <a:r>
              <a:rPr kumimoji="0" lang="de-DE" sz="1400" b="0" i="0" u="none" strike="noStrike" kern="1200" cap="none" spc="0" normalizeH="0" baseline="0" noProof="0" err="1">
                <a:ln>
                  <a:noFill/>
                </a:ln>
                <a:solidFill>
                  <a:srgbClr val="00B050"/>
                </a:solidFill>
                <a:effectLst/>
                <a:uLnTx/>
                <a:uFillTx/>
                <a:latin typeface="Arial"/>
                <a:ea typeface="+mn-ea"/>
                <a:cs typeface="+mn-cs"/>
              </a:rPr>
              <a:t>Tbd</a:t>
            </a:r>
            <a:r>
              <a:rPr kumimoji="0" lang="de-DE" sz="1400" b="0" i="0" u="none" strike="noStrike" kern="1200" cap="none" spc="0" normalizeH="0" baseline="0" noProof="0">
                <a:ln>
                  <a:noFill/>
                </a:ln>
                <a:solidFill>
                  <a:srgbClr val="00B050"/>
                </a:solidFill>
                <a:effectLst/>
                <a:uLnTx/>
                <a:uFillTx/>
                <a:latin typeface="Arial"/>
                <a:ea typeface="+mn-ea"/>
                <a:cs typeface="+mn-cs"/>
              </a:rPr>
              <a:t>. in individual </a:t>
            </a:r>
            <a:r>
              <a:rPr kumimoji="0" lang="de-DE" sz="1400" b="0" i="0" u="none" strike="noStrike" kern="1200" cap="none" spc="0" normalizeH="0" baseline="0" noProof="0" err="1">
                <a:ln>
                  <a:noFill/>
                </a:ln>
                <a:solidFill>
                  <a:srgbClr val="00B050"/>
                </a:solidFill>
                <a:effectLst/>
                <a:uLnTx/>
                <a:uFillTx/>
                <a:latin typeface="Arial"/>
                <a:ea typeface="+mn-ea"/>
                <a:cs typeface="+mn-cs"/>
              </a:rPr>
              <a:t>cases</a:t>
            </a:r>
            <a:r>
              <a:rPr kumimoji="0" lang="de-DE" sz="1400" b="0" i="0" u="none" strike="noStrike" kern="1200" cap="none" spc="0" normalizeH="0" baseline="0" noProof="0">
                <a:ln>
                  <a:noFill/>
                </a:ln>
                <a:solidFill>
                  <a:srgbClr val="00B050"/>
                </a:solidFill>
                <a:effectLst/>
                <a:uLnTx/>
                <a:uFillTx/>
                <a:latin typeface="Arial"/>
                <a:ea typeface="+mn-ea"/>
                <a:cs typeface="+mn-cs"/>
              </a:rPr>
              <a:t>
</a:t>
            </a:r>
          </a:p>
        </p:txBody>
      </p:sp>
      <p:sp>
        <p:nvSpPr>
          <p:cNvPr id="51" name="Pfeil: Chevron 50">
            <a:extLst>
              <a:ext uri="{FF2B5EF4-FFF2-40B4-BE49-F238E27FC236}">
                <a16:creationId xmlns:a16="http://schemas.microsoft.com/office/drawing/2014/main" id="{DE724643-564B-4D63-9A94-A6CBB5E213E3}"/>
              </a:ext>
            </a:extLst>
          </p:cNvPr>
          <p:cNvSpPr/>
          <p:nvPr/>
        </p:nvSpPr>
        <p:spPr>
          <a:xfrm>
            <a:off x="3632322" y="6461622"/>
            <a:ext cx="6172674" cy="356198"/>
          </a:xfrm>
          <a:prstGeom prst="chevron">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72000" tIns="72000" rIns="72000" bIns="72000" rtlCol="0" anchor="t" anchorCtr="0"/>
          <a:lstStyle/>
          <a:p>
            <a:pPr marL="0" marR="0" lvl="0" indent="0" algn="l" defTabSz="914400" rtl="0" eaLnBrk="1" fontAlgn="auto" latinLnBrk="0" hangingPunct="1">
              <a:lnSpc>
                <a:spcPct val="100000"/>
              </a:lnSpc>
              <a:spcBef>
                <a:spcPts val="0"/>
              </a:spcBef>
              <a:spcAft>
                <a:spcPts val="0"/>
              </a:spcAft>
              <a:buClr>
                <a:srgbClr val="0097AC"/>
              </a:buClr>
              <a:buSzPct val="100000"/>
              <a:buFontTx/>
              <a:buNone/>
              <a:tabLst>
                <a:tab pos="234951" algn="l"/>
              </a:tabLst>
              <a:defRPr/>
            </a:pPr>
            <a:r>
              <a:rPr kumimoji="0" lang="en-US" sz="1400" b="0" i="0" u="none" strike="noStrike" kern="1200" cap="none" spc="0" normalizeH="0" baseline="0" noProof="0">
                <a:ln>
                  <a:noFill/>
                </a:ln>
                <a:solidFill>
                  <a:srgbClr val="FF0000"/>
                </a:solidFill>
                <a:effectLst/>
                <a:uLnTx/>
                <a:uFillTx/>
                <a:latin typeface="Arial"/>
                <a:ea typeface="+mn-ea"/>
                <a:cs typeface="+mn-cs"/>
              </a:rPr>
              <a:t>New: possibly one-time compensation calculation at the end of the year (result)
</a:t>
            </a:r>
            <a:endParaRPr kumimoji="0" lang="de-DE" sz="1400" b="0" i="0" u="none" strike="noStrike" kern="1200" cap="none" spc="0" normalizeH="0" baseline="0" noProof="0">
              <a:ln>
                <a:noFill/>
              </a:ln>
              <a:solidFill>
                <a:srgbClr val="FF0000"/>
              </a:solidFill>
              <a:effectLst/>
              <a:uLnTx/>
              <a:uFillTx/>
              <a:latin typeface="Arial"/>
              <a:ea typeface="+mn-ea"/>
              <a:cs typeface="+mn-cs"/>
            </a:endParaRPr>
          </a:p>
        </p:txBody>
      </p:sp>
      <p:sp>
        <p:nvSpPr>
          <p:cNvPr id="52" name="Pfeil: Chevron 51">
            <a:extLst>
              <a:ext uri="{FF2B5EF4-FFF2-40B4-BE49-F238E27FC236}">
                <a16:creationId xmlns:a16="http://schemas.microsoft.com/office/drawing/2014/main" id="{66A31150-F1F1-46DA-A6B3-771800342E26}"/>
              </a:ext>
            </a:extLst>
          </p:cNvPr>
          <p:cNvSpPr/>
          <p:nvPr/>
        </p:nvSpPr>
        <p:spPr>
          <a:xfrm>
            <a:off x="9726752" y="6458878"/>
            <a:ext cx="2361975" cy="356198"/>
          </a:xfrm>
          <a:prstGeom prst="chevron">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72000" tIns="72000" rIns="72000" bIns="72000" rtlCol="0" anchor="t" anchorCtr="0"/>
          <a:lstStyle/>
          <a:p>
            <a:pPr marL="0" marR="0" lvl="0" indent="0" algn="l" defTabSz="914400" rtl="0" eaLnBrk="1" fontAlgn="auto" latinLnBrk="0" hangingPunct="1">
              <a:lnSpc>
                <a:spcPct val="100000"/>
              </a:lnSpc>
              <a:spcBef>
                <a:spcPts val="0"/>
              </a:spcBef>
              <a:spcAft>
                <a:spcPts val="0"/>
              </a:spcAft>
              <a:buClr>
                <a:srgbClr val="0097AC"/>
              </a:buClr>
              <a:buSzPct val="100000"/>
              <a:buFontTx/>
              <a:buNone/>
              <a:tabLst>
                <a:tab pos="234951" algn="l"/>
              </a:tabLst>
              <a:defRPr/>
            </a:pPr>
            <a:r>
              <a:rPr kumimoji="0" lang="de-DE" sz="1400" b="0" i="0" u="none" strike="noStrike" kern="1200" cap="none" spc="0" normalizeH="0" baseline="0" noProof="0" err="1">
                <a:ln>
                  <a:noFill/>
                </a:ln>
                <a:solidFill>
                  <a:srgbClr val="FF0000"/>
                </a:solidFill>
                <a:effectLst/>
                <a:uLnTx/>
                <a:uFillTx/>
                <a:latin typeface="Arial"/>
                <a:ea typeface="+mn-ea"/>
                <a:cs typeface="+mn-cs"/>
              </a:rPr>
              <a:t>Strategy</a:t>
            </a:r>
            <a:r>
              <a:rPr kumimoji="0" lang="de-DE" sz="1400" b="0" i="0" u="none" strike="noStrike" kern="1200" cap="none" spc="0" normalizeH="0" baseline="0" noProof="0">
                <a:ln>
                  <a:noFill/>
                </a:ln>
                <a:solidFill>
                  <a:srgbClr val="FF0000"/>
                </a:solidFill>
                <a:effectLst/>
                <a:uLnTx/>
                <a:uFillTx/>
                <a:latin typeface="Arial"/>
                <a:ea typeface="+mn-ea"/>
                <a:cs typeface="+mn-cs"/>
              </a:rPr>
              <a:t> </a:t>
            </a:r>
            <a:r>
              <a:rPr kumimoji="0" lang="de-DE" sz="1400" b="0" i="0" u="none" strike="noStrike" kern="1200" cap="none" spc="0" normalizeH="0" baseline="0" noProof="0" err="1">
                <a:ln>
                  <a:noFill/>
                </a:ln>
                <a:solidFill>
                  <a:srgbClr val="FF0000"/>
                </a:solidFill>
                <a:effectLst/>
                <a:uLnTx/>
                <a:uFillTx/>
                <a:latin typeface="Arial"/>
                <a:ea typeface="+mn-ea"/>
                <a:cs typeface="+mn-cs"/>
              </a:rPr>
              <a:t>carrier</a:t>
            </a:r>
            <a:endParaRPr kumimoji="0" lang="de-DE" sz="1400" b="0" i="0" u="none" strike="noStrike" kern="1200" cap="none" spc="0" normalizeH="0" baseline="0" noProof="0">
              <a:ln>
                <a:noFill/>
              </a:ln>
              <a:solidFill>
                <a:srgbClr val="FF0000"/>
              </a:solidFill>
              <a:effectLst/>
              <a:uLnTx/>
              <a:uFillTx/>
              <a:latin typeface="Arial"/>
              <a:ea typeface="+mn-ea"/>
              <a:cs typeface="+mn-cs"/>
            </a:endParaRPr>
          </a:p>
        </p:txBody>
      </p:sp>
      <p:sp>
        <p:nvSpPr>
          <p:cNvPr id="53" name="Pfeil: Chevron 52">
            <a:extLst>
              <a:ext uri="{FF2B5EF4-FFF2-40B4-BE49-F238E27FC236}">
                <a16:creationId xmlns:a16="http://schemas.microsoft.com/office/drawing/2014/main" id="{B27148BF-46F1-4141-BD9A-F0371D2BA1EF}"/>
              </a:ext>
            </a:extLst>
          </p:cNvPr>
          <p:cNvSpPr/>
          <p:nvPr/>
        </p:nvSpPr>
        <p:spPr>
          <a:xfrm>
            <a:off x="3635798" y="6072528"/>
            <a:ext cx="6172674" cy="356198"/>
          </a:xfrm>
          <a:prstGeom prst="chevron">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72000" tIns="72000" rIns="72000" bIns="72000" rtlCol="0" anchor="t" anchorCtr="0"/>
          <a:lstStyle/>
          <a:p>
            <a:pPr marL="0" marR="0" lvl="0" indent="0" algn="l" defTabSz="914400" rtl="0" eaLnBrk="1" fontAlgn="auto" latinLnBrk="0" hangingPunct="1">
              <a:lnSpc>
                <a:spcPct val="100000"/>
              </a:lnSpc>
              <a:spcBef>
                <a:spcPts val="0"/>
              </a:spcBef>
              <a:spcAft>
                <a:spcPts val="0"/>
              </a:spcAft>
              <a:buClr>
                <a:srgbClr val="0097AC"/>
              </a:buClr>
              <a:buSzPct val="100000"/>
              <a:buFontTx/>
              <a:buNone/>
              <a:tabLst>
                <a:tab pos="234951" algn="l"/>
              </a:tabLst>
              <a:defRPr/>
            </a:pPr>
            <a:r>
              <a:rPr kumimoji="0" lang="de-DE" sz="1400" b="0" i="0" u="none" strike="noStrike" kern="1200" cap="none" spc="0" normalizeH="0" baseline="0" noProof="0" err="1">
                <a:ln>
                  <a:noFill/>
                </a:ln>
                <a:solidFill>
                  <a:srgbClr val="00B050"/>
                </a:solidFill>
                <a:effectLst/>
                <a:uLnTx/>
                <a:uFillTx/>
                <a:latin typeface="Arial"/>
                <a:ea typeface="+mn-ea"/>
                <a:cs typeface="+mn-cs"/>
              </a:rPr>
              <a:t>Production</a:t>
            </a:r>
            <a:r>
              <a:rPr kumimoji="0" lang="de-DE" sz="1400" b="0" i="0" u="none" strike="noStrike" kern="1200" cap="none" spc="0" normalizeH="0" baseline="0" noProof="0">
                <a:ln>
                  <a:noFill/>
                </a:ln>
                <a:solidFill>
                  <a:srgbClr val="00B050"/>
                </a:solidFill>
                <a:effectLst/>
                <a:uLnTx/>
                <a:uFillTx/>
                <a:latin typeface="Arial"/>
                <a:ea typeface="+mn-ea"/>
                <a:cs typeface="+mn-cs"/>
              </a:rPr>
              <a:t> </a:t>
            </a:r>
            <a:r>
              <a:rPr kumimoji="0" lang="de-DE" sz="1400" b="0" i="0" u="none" strike="noStrike" kern="1200" cap="none" spc="0" normalizeH="0" baseline="0" noProof="0" err="1">
                <a:ln>
                  <a:noFill/>
                </a:ln>
                <a:solidFill>
                  <a:srgbClr val="00B050"/>
                </a:solidFill>
                <a:effectLst/>
                <a:uLnTx/>
                <a:uFillTx/>
                <a:latin typeface="Arial"/>
                <a:ea typeface="+mn-ea"/>
                <a:cs typeface="+mn-cs"/>
              </a:rPr>
              <a:t>ramp-up</a:t>
            </a:r>
            <a:r>
              <a:rPr kumimoji="0" lang="de-DE" sz="1400" b="0" i="0" u="none" strike="noStrike" kern="1200" cap="none" spc="0" normalizeH="0" baseline="0" noProof="0">
                <a:ln>
                  <a:noFill/>
                </a:ln>
                <a:solidFill>
                  <a:srgbClr val="00B050"/>
                </a:solidFill>
                <a:effectLst/>
                <a:uLnTx/>
                <a:uFillTx/>
                <a:latin typeface="Arial"/>
                <a:ea typeface="+mn-ea"/>
                <a:cs typeface="+mn-cs"/>
              </a:rPr>
              <a:t>
</a:t>
            </a:r>
          </a:p>
        </p:txBody>
      </p:sp>
      <p:sp>
        <p:nvSpPr>
          <p:cNvPr id="54" name="Pfeil: Chevron 53">
            <a:extLst>
              <a:ext uri="{FF2B5EF4-FFF2-40B4-BE49-F238E27FC236}">
                <a16:creationId xmlns:a16="http://schemas.microsoft.com/office/drawing/2014/main" id="{F5C02E1F-D7FA-46F1-8997-956A105E8BF9}"/>
              </a:ext>
            </a:extLst>
          </p:cNvPr>
          <p:cNvSpPr/>
          <p:nvPr/>
        </p:nvSpPr>
        <p:spPr>
          <a:xfrm>
            <a:off x="9730228" y="6069784"/>
            <a:ext cx="2361975" cy="356198"/>
          </a:xfrm>
          <a:prstGeom prst="chevron">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72000" tIns="72000" rIns="72000" bIns="72000" rtlCol="0" anchor="t" anchorCtr="0"/>
          <a:lstStyle/>
          <a:p>
            <a:pPr marL="0" marR="0" lvl="0" indent="0" algn="l" defTabSz="914400" rtl="0" eaLnBrk="1" fontAlgn="auto" latinLnBrk="0" hangingPunct="1">
              <a:lnSpc>
                <a:spcPct val="100000"/>
              </a:lnSpc>
              <a:spcBef>
                <a:spcPts val="0"/>
              </a:spcBef>
              <a:spcAft>
                <a:spcPts val="0"/>
              </a:spcAft>
              <a:buClr>
                <a:srgbClr val="0097AC"/>
              </a:buClr>
              <a:buSzPct val="100000"/>
              <a:buFontTx/>
              <a:buNone/>
              <a:tabLst>
                <a:tab pos="234951" algn="l"/>
              </a:tabLst>
              <a:defRPr/>
            </a:pPr>
            <a:r>
              <a:rPr kumimoji="0" lang="de-DE" sz="1400" b="0" i="0" u="none" strike="noStrike" kern="1200" cap="none" spc="0" normalizeH="0" baseline="0" noProof="0" err="1">
                <a:ln>
                  <a:noFill/>
                </a:ln>
                <a:solidFill>
                  <a:srgbClr val="00B050"/>
                </a:solidFill>
                <a:effectLst/>
                <a:uLnTx/>
                <a:uFillTx/>
                <a:latin typeface="Arial"/>
                <a:ea typeface="+mn-ea"/>
                <a:cs typeface="+mn-cs"/>
              </a:rPr>
              <a:t>HK+Marge</a:t>
            </a:r>
            <a:endParaRPr kumimoji="0" lang="de-DE" sz="1400" b="0" i="0" u="none" strike="noStrike" kern="1200" cap="none" spc="0" normalizeH="0" baseline="0" noProof="0">
              <a:ln>
                <a:noFill/>
              </a:ln>
              <a:solidFill>
                <a:srgbClr val="00B050"/>
              </a:solidFill>
              <a:effectLst/>
              <a:uLnTx/>
              <a:uFillTx/>
              <a:latin typeface="Arial"/>
              <a:ea typeface="+mn-ea"/>
              <a:cs typeface="+mn-cs"/>
            </a:endParaRPr>
          </a:p>
        </p:txBody>
      </p:sp>
      <p:pic>
        <p:nvPicPr>
          <p:cNvPr id="3" name="Grafik 2">
            <a:extLst>
              <a:ext uri="{FF2B5EF4-FFF2-40B4-BE49-F238E27FC236}">
                <a16:creationId xmlns:a16="http://schemas.microsoft.com/office/drawing/2014/main" id="{B9EA1C28-F40A-4BF9-9FB5-A20F70F2E4BD}"/>
              </a:ext>
            </a:extLst>
          </p:cNvPr>
          <p:cNvPicPr>
            <a:picLocks noChangeAspect="1"/>
          </p:cNvPicPr>
          <p:nvPr/>
        </p:nvPicPr>
        <p:blipFill>
          <a:blip r:embed="rId6"/>
          <a:stretch>
            <a:fillRect/>
          </a:stretch>
        </p:blipFill>
        <p:spPr>
          <a:xfrm rot="16200000">
            <a:off x="-1126972" y="2279643"/>
            <a:ext cx="5255600" cy="2927700"/>
          </a:xfrm>
          <a:prstGeom prst="rect">
            <a:avLst/>
          </a:prstGeom>
        </p:spPr>
      </p:pic>
      <p:sp>
        <p:nvSpPr>
          <p:cNvPr id="55" name="Titel 1">
            <a:extLst>
              <a:ext uri="{FF2B5EF4-FFF2-40B4-BE49-F238E27FC236}">
                <a16:creationId xmlns:a16="http://schemas.microsoft.com/office/drawing/2014/main" id="{A1962CFF-9A1D-4BAB-9B40-505D53FD2DC9}"/>
              </a:ext>
            </a:extLst>
          </p:cNvPr>
          <p:cNvSpPr>
            <a:spLocks noGrp="1"/>
          </p:cNvSpPr>
          <p:nvPr>
            <p:ph type="title"/>
          </p:nvPr>
        </p:nvSpPr>
        <p:spPr>
          <a:xfrm>
            <a:off x="294183" y="123250"/>
            <a:ext cx="9697138" cy="861319"/>
          </a:xfrm>
        </p:spPr>
        <p:txBody>
          <a:bodyPr vert="horz"/>
          <a:lstStyle/>
          <a:p>
            <a:r>
              <a:rPr lang="en-US" dirty="0"/>
              <a:t>Standard manufacturing costs – IC prices - Result control of LE</a:t>
            </a:r>
            <a:endParaRPr lang="de-DE" dirty="0"/>
          </a:p>
        </p:txBody>
      </p:sp>
    </p:spTree>
    <p:extLst>
      <p:ext uri="{BB962C8B-B14F-4D97-AF65-F5344CB8AC3E}">
        <p14:creationId xmlns:p14="http://schemas.microsoft.com/office/powerpoint/2010/main" val="386044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linds(horizont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blinds(horizontal)">
                                      <p:cBhvr>
                                        <p:cTn id="1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85E7CEAC-6FF5-45A9-BADF-A2756FEBB98C}"/>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156" name="think-cell Folie" r:id="rId4" imgW="354" imgH="354" progId="TCLayout.ActiveDocument.1">
                  <p:embed/>
                </p:oleObj>
              </mc:Choice>
              <mc:Fallback>
                <p:oleObj name="think-cell Folie" r:id="rId4" imgW="354" imgH="354" progId="TCLayout.ActiveDocument.1">
                  <p:embed/>
                  <p:pic>
                    <p:nvPicPr>
                      <p:cNvPr id="7" name="Objekt 6" hidden="1">
                        <a:extLst>
                          <a:ext uri="{FF2B5EF4-FFF2-40B4-BE49-F238E27FC236}">
                            <a16:creationId xmlns:a16="http://schemas.microsoft.com/office/drawing/2014/main" id="{85E7CEAC-6FF5-45A9-BADF-A2756FEBB98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BDEE0BED-D7ED-4C28-BA01-06902D273E79}"/>
              </a:ext>
            </a:extLst>
          </p:cNvPr>
          <p:cNvSpPr>
            <a:spLocks noGrp="1"/>
          </p:cNvSpPr>
          <p:nvPr>
            <p:ph type="title"/>
          </p:nvPr>
        </p:nvSpPr>
        <p:spPr>
          <a:xfrm>
            <a:off x="536530" y="321442"/>
            <a:ext cx="9697138" cy="861319"/>
          </a:xfrm>
        </p:spPr>
        <p:txBody>
          <a:bodyPr vert="horz"/>
          <a:lstStyle/>
          <a:p>
            <a:r>
              <a:rPr lang="en-US" err="1"/>
              <a:t>Armth´s</a:t>
            </a:r>
            <a:r>
              <a:rPr lang="en-US"/>
              <a:t> length EBIT margin for each LE</a:t>
            </a:r>
            <a:br>
              <a:rPr lang="en-US"/>
            </a:br>
            <a:r>
              <a:rPr lang="en-US"/>
              <a:t> - calculation of IC prices
</a:t>
            </a:r>
            <a:endParaRPr lang="de-DE"/>
          </a:p>
        </p:txBody>
      </p:sp>
      <p:sp>
        <p:nvSpPr>
          <p:cNvPr id="4" name="Datumsplatzhalter 3">
            <a:extLst>
              <a:ext uri="{FF2B5EF4-FFF2-40B4-BE49-F238E27FC236}">
                <a16:creationId xmlns:a16="http://schemas.microsoft.com/office/drawing/2014/main" id="{05CC62AB-E5B5-4E42-B60B-A528FAD6D8C1}"/>
              </a:ext>
            </a:extLst>
          </p:cNvPr>
          <p:cNvSpPr>
            <a:spLocks noGrp="1"/>
          </p:cNvSpPr>
          <p:nvPr>
            <p:ph type="dt" sz="half" idx="11"/>
          </p:nvPr>
        </p:nvSpPr>
        <p:spPr/>
        <p:txBody>
          <a:bodyPr/>
          <a:lstStyle/>
          <a:p>
            <a:pPr marL="0" marR="0" lvl="0" indent="0" algn="l"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r>
              <a:rPr kumimoji="0" lang="de-DE" sz="700" b="0" i="0" u="none" strike="noStrike" kern="1200" cap="none" spc="0" normalizeH="0" baseline="0" noProof="0">
                <a:ln>
                  <a:noFill/>
                </a:ln>
                <a:solidFill>
                  <a:srgbClr val="888E95"/>
                </a:solidFill>
                <a:effectLst/>
                <a:uLnTx/>
                <a:uFillTx/>
                <a:latin typeface="Arial"/>
                <a:ea typeface="+mn-ea"/>
                <a:cs typeface="+mn-cs"/>
              </a:rPr>
              <a:t>07.10.2022 | Workshop DAR | Mackuth, Buchner, Hasslbauer, Schmideder</a:t>
            </a:r>
            <a:endParaRPr kumimoji="0" lang="en-GB" sz="700" b="0" i="0" u="none" strike="noStrike" kern="1200" cap="none" spc="0" normalizeH="0" baseline="0" noProof="0">
              <a:ln>
                <a:noFill/>
              </a:ln>
              <a:solidFill>
                <a:srgbClr val="888E95"/>
              </a:solidFill>
              <a:effectLst/>
              <a:uLnTx/>
              <a:uFillTx/>
              <a:latin typeface="Arial"/>
              <a:ea typeface="+mn-ea"/>
              <a:cs typeface="+mn-cs"/>
            </a:endParaRPr>
          </a:p>
        </p:txBody>
      </p:sp>
      <p:pic>
        <p:nvPicPr>
          <p:cNvPr id="5" name="Grafik 4">
            <a:extLst>
              <a:ext uri="{FF2B5EF4-FFF2-40B4-BE49-F238E27FC236}">
                <a16:creationId xmlns:a16="http://schemas.microsoft.com/office/drawing/2014/main" id="{D0A6C2AD-E7EF-419B-A7C8-E6BED8D9F37A}"/>
              </a:ext>
            </a:extLst>
          </p:cNvPr>
          <p:cNvPicPr>
            <a:picLocks noChangeAspect="1"/>
          </p:cNvPicPr>
          <p:nvPr/>
        </p:nvPicPr>
        <p:blipFill>
          <a:blip r:embed="rId6"/>
          <a:stretch>
            <a:fillRect/>
          </a:stretch>
        </p:blipFill>
        <p:spPr>
          <a:xfrm>
            <a:off x="302909" y="1395821"/>
            <a:ext cx="2478239" cy="940390"/>
          </a:xfrm>
          <a:prstGeom prst="rect">
            <a:avLst/>
          </a:prstGeom>
        </p:spPr>
      </p:pic>
      <p:sp>
        <p:nvSpPr>
          <p:cNvPr id="11" name="Textfeld 10">
            <a:extLst>
              <a:ext uri="{FF2B5EF4-FFF2-40B4-BE49-F238E27FC236}">
                <a16:creationId xmlns:a16="http://schemas.microsoft.com/office/drawing/2014/main" id="{CF33B887-3347-40E7-BD0C-DD24E91CE551}"/>
              </a:ext>
            </a:extLst>
          </p:cNvPr>
          <p:cNvSpPr txBox="1"/>
          <p:nvPr/>
        </p:nvSpPr>
        <p:spPr>
          <a:xfrm>
            <a:off x="3964706" y="2417158"/>
            <a:ext cx="2360761" cy="276999"/>
          </a:xfrm>
          <a:prstGeom prst="rect">
            <a:avLst/>
          </a:prstGeom>
          <a:noFill/>
        </p:spPr>
        <p:txBody>
          <a:bodyPr wrap="square">
            <a:spAutoFit/>
          </a:bodyPr>
          <a:lstStyle/>
          <a:p>
            <a:r>
              <a:rPr lang="de-DE" sz="1200" i="1">
                <a:highlight>
                  <a:srgbClr val="00FFFF"/>
                </a:highlight>
                <a:latin typeface="Arial" panose="020B0604020202020204" pitchFamily="34" charset="0"/>
                <a:cs typeface="Times New Roman" panose="02020603050405020304" pitchFamily="18" charset="0"/>
              </a:rPr>
              <a:t>(</a:t>
            </a:r>
            <a:r>
              <a:rPr lang="de-DE" sz="1200" i="1">
                <a:highlight>
                  <a:srgbClr val="00FFFF"/>
                </a:highlight>
                <a:latin typeface="Arial" panose="020B0604020202020204" pitchFamily="34" charset="0"/>
                <a:cs typeface="Times New Roman" panose="02020603050405020304" pitchFamily="18" charset="0"/>
                <a:sym typeface="Wingdings" panose="05000000000000000000" pitchFamily="2" charset="2"/>
              </a:rPr>
              <a:t> </a:t>
            </a:r>
            <a:r>
              <a:rPr lang="de-DE" sz="1200" i="1" err="1">
                <a:highlight>
                  <a:srgbClr val="00FFFF"/>
                </a:highlight>
                <a:latin typeface="Arial" panose="020B0604020202020204" pitchFamily="34" charset="0"/>
                <a:cs typeface="Times New Roman" panose="02020603050405020304" pitchFamily="18" charset="0"/>
                <a:sym typeface="Wingdings" panose="05000000000000000000" pitchFamily="2" charset="2"/>
              </a:rPr>
              <a:t>topic</a:t>
            </a:r>
            <a:r>
              <a:rPr lang="de-DE" sz="1200" i="1">
                <a:highlight>
                  <a:srgbClr val="00FFFF"/>
                </a:highlight>
                <a:latin typeface="Arial" panose="020B0604020202020204" pitchFamily="34" charset="0"/>
                <a:cs typeface="Times New Roman" panose="02020603050405020304" pitchFamily="18" charset="0"/>
                <a:sym typeface="Wingdings" panose="05000000000000000000" pitchFamily="2" charset="2"/>
              </a:rPr>
              <a:t>)</a:t>
            </a:r>
            <a:endParaRPr lang="de-DE" sz="1200"/>
          </a:p>
        </p:txBody>
      </p:sp>
      <p:sp>
        <p:nvSpPr>
          <p:cNvPr id="12" name="Textfeld 11">
            <a:extLst>
              <a:ext uri="{FF2B5EF4-FFF2-40B4-BE49-F238E27FC236}">
                <a16:creationId xmlns:a16="http://schemas.microsoft.com/office/drawing/2014/main" id="{0C76FBD4-CD7B-4B24-92F8-D57C71665AEA}"/>
              </a:ext>
            </a:extLst>
          </p:cNvPr>
          <p:cNvSpPr txBox="1"/>
          <p:nvPr/>
        </p:nvSpPr>
        <p:spPr>
          <a:xfrm>
            <a:off x="8539682" y="2506924"/>
            <a:ext cx="2360761" cy="276999"/>
          </a:xfrm>
          <a:prstGeom prst="rect">
            <a:avLst/>
          </a:prstGeom>
          <a:noFill/>
        </p:spPr>
        <p:txBody>
          <a:bodyPr wrap="square">
            <a:spAutoFit/>
          </a:bodyPr>
          <a:lstStyle/>
          <a:p>
            <a:r>
              <a:rPr lang="de-DE" sz="1200" i="1">
                <a:highlight>
                  <a:srgbClr val="00FFFF"/>
                </a:highlight>
                <a:latin typeface="Arial" panose="020B0604020202020204" pitchFamily="34" charset="0"/>
                <a:cs typeface="Times New Roman" panose="02020603050405020304" pitchFamily="18" charset="0"/>
              </a:rPr>
              <a:t>(</a:t>
            </a:r>
            <a:r>
              <a:rPr lang="de-DE" sz="1200" i="1">
                <a:highlight>
                  <a:srgbClr val="00FFFF"/>
                </a:highlight>
                <a:latin typeface="Arial" panose="020B0604020202020204" pitchFamily="34" charset="0"/>
                <a:cs typeface="Times New Roman" panose="02020603050405020304" pitchFamily="18" charset="0"/>
                <a:sym typeface="Wingdings" panose="05000000000000000000" pitchFamily="2" charset="2"/>
              </a:rPr>
              <a:t> </a:t>
            </a:r>
            <a:r>
              <a:rPr lang="de-DE" sz="1200" i="1" err="1">
                <a:highlight>
                  <a:srgbClr val="00FFFF"/>
                </a:highlight>
                <a:latin typeface="Arial" panose="020B0604020202020204" pitchFamily="34" charset="0"/>
                <a:cs typeface="Times New Roman" panose="02020603050405020304" pitchFamily="18" charset="0"/>
                <a:sym typeface="Wingdings" panose="05000000000000000000" pitchFamily="2" charset="2"/>
              </a:rPr>
              <a:t>recipient</a:t>
            </a:r>
            <a:r>
              <a:rPr lang="de-DE" sz="1200" i="1">
                <a:highlight>
                  <a:srgbClr val="00FFFF"/>
                </a:highlight>
                <a:latin typeface="Arial" panose="020B0604020202020204" pitchFamily="34" charset="0"/>
                <a:cs typeface="Times New Roman" panose="02020603050405020304" pitchFamily="18" charset="0"/>
                <a:sym typeface="Wingdings" panose="05000000000000000000" pitchFamily="2" charset="2"/>
              </a:rPr>
              <a:t>)</a:t>
            </a:r>
            <a:endParaRPr lang="de-DE" sz="1200"/>
          </a:p>
        </p:txBody>
      </p:sp>
      <p:sp>
        <p:nvSpPr>
          <p:cNvPr id="13" name="Pfeil: Chevron 12">
            <a:extLst>
              <a:ext uri="{FF2B5EF4-FFF2-40B4-BE49-F238E27FC236}">
                <a16:creationId xmlns:a16="http://schemas.microsoft.com/office/drawing/2014/main" id="{6EDFC16E-1FA9-4140-B8DB-111C6209E58C}"/>
              </a:ext>
            </a:extLst>
          </p:cNvPr>
          <p:cNvSpPr/>
          <p:nvPr/>
        </p:nvSpPr>
        <p:spPr>
          <a:xfrm>
            <a:off x="1520164" y="2930813"/>
            <a:ext cx="6691750" cy="356198"/>
          </a:xfrm>
          <a:prstGeom prst="chevron">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72000" tIns="72000" rIns="72000" bIns="72000" rtlCol="0" anchor="t" anchorCtr="0"/>
          <a:lstStyle/>
          <a:p>
            <a:pPr marL="0" marR="0" lvl="0" indent="0" algn="l" defTabSz="914400" rtl="0" eaLnBrk="1" fontAlgn="auto" latinLnBrk="0" hangingPunct="1">
              <a:lnSpc>
                <a:spcPct val="100000"/>
              </a:lnSpc>
              <a:spcBef>
                <a:spcPts val="0"/>
              </a:spcBef>
              <a:spcAft>
                <a:spcPts val="0"/>
              </a:spcAft>
              <a:buClr>
                <a:srgbClr val="0097AC"/>
              </a:buClr>
              <a:buSzPct val="100000"/>
              <a:buFontTx/>
              <a:buNone/>
              <a:tabLst>
                <a:tab pos="234951" algn="l"/>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Revenues for outsourced OH functions, rental, central functions, ...
</a:t>
            </a:r>
            <a:endParaRPr kumimoji="0" lang="de-DE" sz="1400" b="0" i="0" u="none" strike="noStrike" kern="1200" cap="none" spc="0" normalizeH="0" baseline="0" noProof="0">
              <a:ln>
                <a:noFill/>
              </a:ln>
              <a:solidFill>
                <a:srgbClr val="000000"/>
              </a:solidFill>
              <a:effectLst/>
              <a:uLnTx/>
              <a:uFillTx/>
              <a:latin typeface="Arial"/>
              <a:ea typeface="+mn-ea"/>
              <a:cs typeface="+mn-cs"/>
            </a:endParaRPr>
          </a:p>
        </p:txBody>
      </p:sp>
      <p:sp>
        <p:nvSpPr>
          <p:cNvPr id="14" name="Pfeil: Chevron 13">
            <a:extLst>
              <a:ext uri="{FF2B5EF4-FFF2-40B4-BE49-F238E27FC236}">
                <a16:creationId xmlns:a16="http://schemas.microsoft.com/office/drawing/2014/main" id="{93705EDF-DCEA-4A91-A21A-FF865B7CA71A}"/>
              </a:ext>
            </a:extLst>
          </p:cNvPr>
          <p:cNvSpPr/>
          <p:nvPr/>
        </p:nvSpPr>
        <p:spPr>
          <a:xfrm>
            <a:off x="1520164" y="3392509"/>
            <a:ext cx="6691750" cy="356198"/>
          </a:xfrm>
          <a:prstGeom prst="chevron">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72000" tIns="72000" rIns="72000" bIns="72000" rtlCol="0" anchor="t" anchorCtr="0"/>
          <a:lstStyle/>
          <a:p>
            <a:pPr marL="0" marR="0" lvl="0" indent="0" algn="l" defTabSz="914400" rtl="0" eaLnBrk="1" fontAlgn="auto" latinLnBrk="0" hangingPunct="1">
              <a:lnSpc>
                <a:spcPct val="100000"/>
              </a:lnSpc>
              <a:spcBef>
                <a:spcPts val="0"/>
              </a:spcBef>
              <a:spcAft>
                <a:spcPts val="0"/>
              </a:spcAft>
              <a:buClr>
                <a:srgbClr val="0097AC"/>
              </a:buClr>
              <a:buSzPct val="100000"/>
              <a:buFontTx/>
              <a:buNone/>
              <a:tabLst>
                <a:tab pos="234951" algn="l"/>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Revenues from development projects, IT projects, ... for central functions
</a:t>
            </a:r>
            <a:endParaRPr kumimoji="0" lang="de-DE" sz="1400" b="0" i="0" u="none" strike="noStrike" kern="1200" cap="none" spc="0" normalizeH="0" baseline="0" noProof="0">
              <a:ln>
                <a:noFill/>
              </a:ln>
              <a:solidFill>
                <a:srgbClr val="000000"/>
              </a:solidFill>
              <a:effectLst/>
              <a:uLnTx/>
              <a:uFillTx/>
              <a:latin typeface="Arial"/>
              <a:ea typeface="+mn-ea"/>
              <a:cs typeface="+mn-cs"/>
            </a:endParaRPr>
          </a:p>
        </p:txBody>
      </p:sp>
      <p:sp>
        <p:nvSpPr>
          <p:cNvPr id="15" name="Pfeil: Chevron 14">
            <a:extLst>
              <a:ext uri="{FF2B5EF4-FFF2-40B4-BE49-F238E27FC236}">
                <a16:creationId xmlns:a16="http://schemas.microsoft.com/office/drawing/2014/main" id="{AADC5E9D-C278-4CDA-8351-5589C84980F1}"/>
              </a:ext>
            </a:extLst>
          </p:cNvPr>
          <p:cNvSpPr/>
          <p:nvPr/>
        </p:nvSpPr>
        <p:spPr>
          <a:xfrm>
            <a:off x="8117028" y="2928069"/>
            <a:ext cx="2361975" cy="356198"/>
          </a:xfrm>
          <a:prstGeom prst="chevron">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72000" tIns="72000" rIns="72000" bIns="72000" rtlCol="0" anchor="t" anchorCtr="0"/>
          <a:lstStyle/>
          <a:p>
            <a:pPr marL="0" marR="0" lvl="0" indent="0" algn="l" defTabSz="914400" rtl="0" eaLnBrk="1" fontAlgn="auto" latinLnBrk="0" hangingPunct="1">
              <a:lnSpc>
                <a:spcPct val="100000"/>
              </a:lnSpc>
              <a:spcBef>
                <a:spcPts val="0"/>
              </a:spcBef>
              <a:spcAft>
                <a:spcPts val="0"/>
              </a:spcAft>
              <a:buClr>
                <a:srgbClr val="0097AC"/>
              </a:buClr>
              <a:buSzPct val="100000"/>
              <a:buFontTx/>
              <a:buNone/>
              <a:tabLst>
                <a:tab pos="234951" algn="l"/>
              </a:tabLst>
              <a:defRPr/>
            </a:pPr>
            <a:r>
              <a:rPr kumimoji="0" lang="de-DE" sz="1400" b="0" i="0" u="none" strike="noStrike" kern="1200" cap="none" spc="0" normalizeH="0" baseline="0" noProof="0" err="1">
                <a:ln>
                  <a:noFill/>
                </a:ln>
                <a:solidFill>
                  <a:srgbClr val="000000"/>
                </a:solidFill>
                <a:effectLst/>
                <a:uLnTx/>
                <a:uFillTx/>
                <a:latin typeface="Arial"/>
                <a:ea typeface="+mn-ea"/>
                <a:cs typeface="+mn-cs"/>
              </a:rPr>
              <a:t>Ordering</a:t>
            </a:r>
            <a:r>
              <a:rPr kumimoji="0" lang="de-DE" sz="1400" b="0" i="0" u="none" strike="noStrike" kern="1200" cap="none" spc="0" normalizeH="0" baseline="0" noProof="0">
                <a:ln>
                  <a:noFill/>
                </a:ln>
                <a:solidFill>
                  <a:srgbClr val="000000"/>
                </a:solidFill>
                <a:effectLst/>
                <a:uLnTx/>
                <a:uFillTx/>
                <a:latin typeface="Arial"/>
                <a:ea typeface="+mn-ea"/>
                <a:cs typeface="+mn-cs"/>
              </a:rPr>
              <a:t> </a:t>
            </a:r>
            <a:r>
              <a:rPr kumimoji="0" lang="de-DE" sz="1400" b="0" i="0" u="none" strike="noStrike" kern="1200" cap="none" spc="0" normalizeH="0" baseline="0" noProof="0" err="1">
                <a:ln>
                  <a:noFill/>
                </a:ln>
                <a:solidFill>
                  <a:srgbClr val="000000"/>
                </a:solidFill>
                <a:effectLst/>
                <a:uLnTx/>
                <a:uFillTx/>
                <a:latin typeface="Arial"/>
                <a:ea typeface="+mn-ea"/>
                <a:cs typeface="+mn-cs"/>
              </a:rPr>
              <a:t>company</a:t>
            </a:r>
            <a:endParaRPr kumimoji="0" lang="de-DE" sz="1400" b="0" i="0" u="none" strike="noStrike" kern="1200" cap="none" spc="0" normalizeH="0" baseline="0" noProof="0">
              <a:ln>
                <a:noFill/>
              </a:ln>
              <a:solidFill>
                <a:srgbClr val="000000"/>
              </a:solidFill>
              <a:effectLst/>
              <a:uLnTx/>
              <a:uFillTx/>
              <a:latin typeface="Arial"/>
              <a:ea typeface="+mn-ea"/>
              <a:cs typeface="+mn-cs"/>
            </a:endParaRPr>
          </a:p>
        </p:txBody>
      </p:sp>
      <p:sp>
        <p:nvSpPr>
          <p:cNvPr id="16" name="Pfeil: Chevron 15">
            <a:extLst>
              <a:ext uri="{FF2B5EF4-FFF2-40B4-BE49-F238E27FC236}">
                <a16:creationId xmlns:a16="http://schemas.microsoft.com/office/drawing/2014/main" id="{B1F18F97-DD72-4F4B-BFA3-E57E0801D9D9}"/>
              </a:ext>
            </a:extLst>
          </p:cNvPr>
          <p:cNvSpPr/>
          <p:nvPr/>
        </p:nvSpPr>
        <p:spPr>
          <a:xfrm>
            <a:off x="8117027" y="3389765"/>
            <a:ext cx="2361975" cy="356198"/>
          </a:xfrm>
          <a:prstGeom prst="chevron">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72000" tIns="72000" rIns="72000" bIns="72000" rtlCol="0" anchor="t" anchorCtr="0"/>
          <a:lstStyle/>
          <a:p>
            <a:pPr marL="0" marR="0" lvl="0" indent="0" algn="l" defTabSz="914400" rtl="0" eaLnBrk="1" fontAlgn="auto" latinLnBrk="0" hangingPunct="1">
              <a:lnSpc>
                <a:spcPct val="100000"/>
              </a:lnSpc>
              <a:spcBef>
                <a:spcPts val="0"/>
              </a:spcBef>
              <a:spcAft>
                <a:spcPts val="0"/>
              </a:spcAft>
              <a:buClr>
                <a:srgbClr val="0097AC"/>
              </a:buClr>
              <a:buSzPct val="100000"/>
              <a:buFontTx/>
              <a:buNone/>
              <a:tabLst>
                <a:tab pos="234951" algn="l"/>
              </a:tabLst>
              <a:defRPr/>
            </a:pPr>
            <a:r>
              <a:rPr kumimoji="0" lang="de-DE" sz="1400" b="0" i="0" u="none" strike="noStrike" kern="1200" cap="none" spc="0" normalizeH="0" baseline="0" noProof="0" err="1">
                <a:ln>
                  <a:noFill/>
                </a:ln>
                <a:solidFill>
                  <a:srgbClr val="000000"/>
                </a:solidFill>
                <a:effectLst/>
                <a:uLnTx/>
                <a:uFillTx/>
                <a:latin typeface="Arial"/>
                <a:ea typeface="+mn-ea"/>
                <a:cs typeface="+mn-cs"/>
              </a:rPr>
              <a:t>Ordering</a:t>
            </a:r>
            <a:r>
              <a:rPr kumimoji="0" lang="de-DE" sz="1400" b="0" i="0" u="none" strike="noStrike" kern="1200" cap="none" spc="0" normalizeH="0" baseline="0" noProof="0">
                <a:ln>
                  <a:noFill/>
                </a:ln>
                <a:solidFill>
                  <a:srgbClr val="000000"/>
                </a:solidFill>
                <a:effectLst/>
                <a:uLnTx/>
                <a:uFillTx/>
                <a:latin typeface="Arial"/>
                <a:ea typeface="+mn-ea"/>
                <a:cs typeface="+mn-cs"/>
              </a:rPr>
              <a:t> </a:t>
            </a:r>
            <a:r>
              <a:rPr kumimoji="0" lang="de-DE" sz="1400" b="0" i="0" u="none" strike="noStrike" kern="1200" cap="none" spc="0" normalizeH="0" baseline="0" noProof="0" err="1">
                <a:ln>
                  <a:noFill/>
                </a:ln>
                <a:solidFill>
                  <a:srgbClr val="000000"/>
                </a:solidFill>
                <a:effectLst/>
                <a:uLnTx/>
                <a:uFillTx/>
                <a:latin typeface="Arial"/>
                <a:ea typeface="+mn-ea"/>
                <a:cs typeface="+mn-cs"/>
              </a:rPr>
              <a:t>company</a:t>
            </a:r>
            <a:endParaRPr kumimoji="0" lang="de-DE" sz="1400" b="0" i="0" u="none" strike="noStrike" kern="1200" cap="none" spc="0" normalizeH="0" baseline="0" noProof="0">
              <a:ln>
                <a:noFill/>
              </a:ln>
              <a:solidFill>
                <a:srgbClr val="000000"/>
              </a:solidFill>
              <a:effectLst/>
              <a:uLnTx/>
              <a:uFillTx/>
              <a:latin typeface="Arial"/>
              <a:ea typeface="+mn-ea"/>
              <a:cs typeface="+mn-cs"/>
            </a:endParaRPr>
          </a:p>
        </p:txBody>
      </p:sp>
      <p:sp>
        <p:nvSpPr>
          <p:cNvPr id="18" name="Textfeld 17">
            <a:extLst>
              <a:ext uri="{FF2B5EF4-FFF2-40B4-BE49-F238E27FC236}">
                <a16:creationId xmlns:a16="http://schemas.microsoft.com/office/drawing/2014/main" id="{011AEE5F-34F9-4D7D-8D48-2D9D6DA5A37E}"/>
              </a:ext>
            </a:extLst>
          </p:cNvPr>
          <p:cNvSpPr txBox="1"/>
          <p:nvPr/>
        </p:nvSpPr>
        <p:spPr>
          <a:xfrm>
            <a:off x="10350381" y="4601222"/>
            <a:ext cx="859136" cy="492443"/>
          </a:xfrm>
          <a:prstGeom prst="rect">
            <a:avLst/>
          </a:prstGeom>
        </p:spPr>
        <p:style>
          <a:lnRef idx="0">
            <a:schemeClr val="accent4"/>
          </a:lnRef>
          <a:fillRef idx="3">
            <a:schemeClr val="accent4"/>
          </a:fillRef>
          <a:effectRef idx="3">
            <a:schemeClr val="accent4"/>
          </a:effectRef>
          <a:fontRef idx="minor">
            <a:schemeClr val="lt1"/>
          </a:fontRef>
        </p:style>
        <p:txBody>
          <a:bodyPr wrap="square" lIns="0" tIns="0" rIns="0" bIns="0" rtlCol="0">
            <a:spAutoFit/>
          </a:bodyPr>
          <a:lstStyle/>
          <a:p>
            <a:pPr algn="l">
              <a:spcBef>
                <a:spcPts val="0"/>
              </a:spcBef>
            </a:pPr>
            <a:r>
              <a:rPr lang="de-DE" sz="1600" err="1"/>
              <a:t>Hassl</a:t>
            </a:r>
            <a:r>
              <a:rPr lang="de-DE" sz="1600"/>
              <a:t>-bauer</a:t>
            </a:r>
          </a:p>
        </p:txBody>
      </p:sp>
      <p:sp>
        <p:nvSpPr>
          <p:cNvPr id="3" name="Foliennummernplatzhalter 2">
            <a:extLst>
              <a:ext uri="{FF2B5EF4-FFF2-40B4-BE49-F238E27FC236}">
                <a16:creationId xmlns:a16="http://schemas.microsoft.com/office/drawing/2014/main" id="{71C66B9B-42AE-4049-8337-1B3A4523501E}"/>
              </a:ext>
            </a:extLst>
          </p:cNvPr>
          <p:cNvSpPr>
            <a:spLocks noGrp="1"/>
          </p:cNvSpPr>
          <p:nvPr>
            <p:ph type="sldNum" sz="quarter" idx="13"/>
          </p:nvPr>
        </p:nvSpPr>
        <p:spPr/>
        <p:txBody>
          <a:bodyPr/>
          <a:lstStyle/>
          <a:p>
            <a:fld id="{173FEA60-B56A-DE49-B4F9-939AB62E9280}" type="slidenum">
              <a:rPr lang="en-GB" smtClean="0"/>
              <a:pPr/>
              <a:t>31</a:t>
            </a:fld>
            <a:endParaRPr lang="en-GB"/>
          </a:p>
        </p:txBody>
      </p:sp>
      <p:pic>
        <p:nvPicPr>
          <p:cNvPr id="8" name="Grafik 7">
            <a:extLst>
              <a:ext uri="{FF2B5EF4-FFF2-40B4-BE49-F238E27FC236}">
                <a16:creationId xmlns:a16="http://schemas.microsoft.com/office/drawing/2014/main" id="{A6985586-E1AF-4171-B245-BEB8998B9866}"/>
              </a:ext>
            </a:extLst>
          </p:cNvPr>
          <p:cNvPicPr>
            <a:picLocks noChangeAspect="1"/>
          </p:cNvPicPr>
          <p:nvPr/>
        </p:nvPicPr>
        <p:blipFill>
          <a:blip r:embed="rId7"/>
          <a:stretch>
            <a:fillRect/>
          </a:stretch>
        </p:blipFill>
        <p:spPr>
          <a:xfrm>
            <a:off x="536530" y="3838657"/>
            <a:ext cx="4448723" cy="2502407"/>
          </a:xfrm>
          <a:prstGeom prst="rect">
            <a:avLst/>
          </a:prstGeom>
        </p:spPr>
      </p:pic>
      <p:pic>
        <p:nvPicPr>
          <p:cNvPr id="9" name="Grafik 8">
            <a:extLst>
              <a:ext uri="{FF2B5EF4-FFF2-40B4-BE49-F238E27FC236}">
                <a16:creationId xmlns:a16="http://schemas.microsoft.com/office/drawing/2014/main" id="{89877BD2-5369-422B-94BB-6F85729C5698}"/>
              </a:ext>
            </a:extLst>
          </p:cNvPr>
          <p:cNvPicPr>
            <a:picLocks noChangeAspect="1"/>
          </p:cNvPicPr>
          <p:nvPr/>
        </p:nvPicPr>
        <p:blipFill>
          <a:blip r:embed="rId8"/>
          <a:stretch>
            <a:fillRect/>
          </a:stretch>
        </p:blipFill>
        <p:spPr>
          <a:xfrm>
            <a:off x="5206447" y="3851729"/>
            <a:ext cx="4448724" cy="2502407"/>
          </a:xfrm>
          <a:prstGeom prst="rect">
            <a:avLst/>
          </a:prstGeom>
        </p:spPr>
      </p:pic>
    </p:spTree>
    <p:extLst>
      <p:ext uri="{BB962C8B-B14F-4D97-AF65-F5344CB8AC3E}">
        <p14:creationId xmlns:p14="http://schemas.microsoft.com/office/powerpoint/2010/main" val="36446751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8C3CF35-FF09-4845-90A3-FE51E50591C6}"/>
              </a:ext>
            </a:extLst>
          </p:cNvPr>
          <p:cNvSpPr>
            <a:spLocks noGrp="1"/>
          </p:cNvSpPr>
          <p:nvPr>
            <p:ph type="title"/>
          </p:nvPr>
        </p:nvSpPr>
        <p:spPr/>
        <p:txBody>
          <a:bodyPr/>
          <a:lstStyle/>
          <a:p>
            <a:r>
              <a:rPr lang="en-GB"/>
              <a:t>Cost </a:t>
            </a:r>
            <a:r>
              <a:rPr lang="en-GB" err="1"/>
              <a:t>Center</a:t>
            </a:r>
            <a:r>
              <a:rPr lang="en-GB"/>
              <a:t> Invoicing HQ and Regional </a:t>
            </a:r>
          </a:p>
        </p:txBody>
      </p:sp>
      <p:sp>
        <p:nvSpPr>
          <p:cNvPr id="4" name="Date Placeholder 3">
            <a:extLst>
              <a:ext uri="{FF2B5EF4-FFF2-40B4-BE49-F238E27FC236}">
                <a16:creationId xmlns:a16="http://schemas.microsoft.com/office/drawing/2014/main" id="{C2634448-5FC8-47E2-8E9D-C0FB3B1E2B6D}"/>
              </a:ext>
            </a:extLst>
          </p:cNvPr>
          <p:cNvSpPr>
            <a:spLocks noGrp="1"/>
          </p:cNvSpPr>
          <p:nvPr>
            <p:ph type="dt" sz="half" idx="11"/>
          </p:nvPr>
        </p:nvSpPr>
        <p:spPr>
          <a:xfrm>
            <a:off x="158631" y="6502357"/>
            <a:ext cx="6866993" cy="107722"/>
          </a:xfrm>
        </p:spPr>
        <p:txBody>
          <a:bodyPr/>
          <a:lstStyle/>
          <a:p>
            <a:r>
              <a:rPr lang="de-DE"/>
              <a:t>07.10.2022 | Workshop DAR | Mackuth, Buchner, Hasslbauer, Schmideder</a:t>
            </a:r>
            <a:endParaRPr lang="en-GB"/>
          </a:p>
        </p:txBody>
      </p:sp>
      <p:sp>
        <p:nvSpPr>
          <p:cNvPr id="5" name="Slide Number Placeholder 4">
            <a:extLst>
              <a:ext uri="{FF2B5EF4-FFF2-40B4-BE49-F238E27FC236}">
                <a16:creationId xmlns:a16="http://schemas.microsoft.com/office/drawing/2014/main" id="{38491248-F34C-45DF-8246-C3334B30005C}"/>
              </a:ext>
            </a:extLst>
          </p:cNvPr>
          <p:cNvSpPr>
            <a:spLocks noGrp="1"/>
          </p:cNvSpPr>
          <p:nvPr>
            <p:ph type="sldNum" sz="quarter" idx="13"/>
          </p:nvPr>
        </p:nvSpPr>
        <p:spPr>
          <a:xfrm>
            <a:off x="11245980" y="6602528"/>
            <a:ext cx="623608" cy="107722"/>
          </a:xfrm>
        </p:spPr>
        <p:txBody>
          <a:bodyPr/>
          <a:lstStyle/>
          <a:p>
            <a:fld id="{173FEA60-B56A-DE49-B4F9-939AB62E9280}" type="slidenum">
              <a:rPr lang="en-GB" smtClean="0"/>
              <a:pPr/>
              <a:t>32</a:t>
            </a:fld>
            <a:endParaRPr lang="en-GB"/>
          </a:p>
        </p:txBody>
      </p:sp>
      <p:pic>
        <p:nvPicPr>
          <p:cNvPr id="3" name="Picture 2">
            <a:extLst>
              <a:ext uri="{FF2B5EF4-FFF2-40B4-BE49-F238E27FC236}">
                <a16:creationId xmlns:a16="http://schemas.microsoft.com/office/drawing/2014/main" id="{62DF70EC-A1D7-4BC4-8CB0-C8D040180F94}"/>
              </a:ext>
            </a:extLst>
          </p:cNvPr>
          <p:cNvPicPr>
            <a:picLocks noChangeAspect="1"/>
          </p:cNvPicPr>
          <p:nvPr/>
        </p:nvPicPr>
        <p:blipFill>
          <a:blip r:embed="rId2"/>
          <a:stretch>
            <a:fillRect/>
          </a:stretch>
        </p:blipFill>
        <p:spPr>
          <a:xfrm>
            <a:off x="1037574" y="1280703"/>
            <a:ext cx="8080300" cy="4986993"/>
          </a:xfrm>
          <a:prstGeom prst="rect">
            <a:avLst/>
          </a:prstGeom>
        </p:spPr>
      </p:pic>
    </p:spTree>
    <p:extLst>
      <p:ext uri="{BB962C8B-B14F-4D97-AF65-F5344CB8AC3E}">
        <p14:creationId xmlns:p14="http://schemas.microsoft.com/office/powerpoint/2010/main" val="29417289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85E7CEAC-6FF5-45A9-BADF-A2756FEBB98C}"/>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180" name="think-cell Folie" r:id="rId4" imgW="354" imgH="354" progId="TCLayout.ActiveDocument.1">
                  <p:embed/>
                </p:oleObj>
              </mc:Choice>
              <mc:Fallback>
                <p:oleObj name="think-cell Folie" r:id="rId4" imgW="354" imgH="354" progId="TCLayout.ActiveDocument.1">
                  <p:embed/>
                  <p:pic>
                    <p:nvPicPr>
                      <p:cNvPr id="7" name="Objekt 6" hidden="1">
                        <a:extLst>
                          <a:ext uri="{FF2B5EF4-FFF2-40B4-BE49-F238E27FC236}">
                            <a16:creationId xmlns:a16="http://schemas.microsoft.com/office/drawing/2014/main" id="{85E7CEAC-6FF5-45A9-BADF-A2756FEBB98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BDEE0BED-D7ED-4C28-BA01-06902D273E79}"/>
              </a:ext>
            </a:extLst>
          </p:cNvPr>
          <p:cNvSpPr>
            <a:spLocks noGrp="1"/>
          </p:cNvSpPr>
          <p:nvPr>
            <p:ph type="title"/>
          </p:nvPr>
        </p:nvSpPr>
        <p:spPr>
          <a:xfrm>
            <a:off x="536530" y="321442"/>
            <a:ext cx="9697138" cy="861319"/>
          </a:xfrm>
        </p:spPr>
        <p:txBody>
          <a:bodyPr vert="horz"/>
          <a:lstStyle/>
          <a:p>
            <a:r>
              <a:rPr lang="en-US" err="1"/>
              <a:t>Armth´s</a:t>
            </a:r>
            <a:r>
              <a:rPr lang="en-US"/>
              <a:t> length EBIT margin for each LE</a:t>
            </a:r>
            <a:br>
              <a:rPr lang="en-US"/>
            </a:br>
            <a:r>
              <a:rPr lang="en-US"/>
              <a:t> - calculation of IC prices
</a:t>
            </a:r>
            <a:endParaRPr lang="de-DE"/>
          </a:p>
        </p:txBody>
      </p:sp>
      <p:sp>
        <p:nvSpPr>
          <p:cNvPr id="4" name="Datumsplatzhalter 3">
            <a:extLst>
              <a:ext uri="{FF2B5EF4-FFF2-40B4-BE49-F238E27FC236}">
                <a16:creationId xmlns:a16="http://schemas.microsoft.com/office/drawing/2014/main" id="{05CC62AB-E5B5-4E42-B60B-A528FAD6D8C1}"/>
              </a:ext>
            </a:extLst>
          </p:cNvPr>
          <p:cNvSpPr>
            <a:spLocks noGrp="1"/>
          </p:cNvSpPr>
          <p:nvPr>
            <p:ph type="dt" sz="half" idx="11"/>
          </p:nvPr>
        </p:nvSpPr>
        <p:spPr/>
        <p:txBody>
          <a:bodyPr/>
          <a:lstStyle/>
          <a:p>
            <a:pPr marL="0" marR="0" lvl="0" indent="0" algn="l"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r>
              <a:rPr kumimoji="0" lang="de-DE" sz="700" b="0" i="0" u="none" strike="noStrike" kern="1200" cap="none" spc="0" normalizeH="0" baseline="0" noProof="0">
                <a:ln>
                  <a:noFill/>
                </a:ln>
                <a:solidFill>
                  <a:srgbClr val="888E95"/>
                </a:solidFill>
                <a:effectLst/>
                <a:uLnTx/>
                <a:uFillTx/>
                <a:latin typeface="Arial"/>
                <a:ea typeface="+mn-ea"/>
                <a:cs typeface="+mn-cs"/>
              </a:rPr>
              <a:t>07.10.2022 | Workshop DAR | Mackuth, Buchner, Hasslbauer, Schmideder</a:t>
            </a:r>
            <a:endParaRPr kumimoji="0" lang="en-GB" sz="700" b="0" i="0" u="none" strike="noStrike" kern="1200" cap="none" spc="0" normalizeH="0" baseline="0" noProof="0">
              <a:ln>
                <a:noFill/>
              </a:ln>
              <a:solidFill>
                <a:srgbClr val="888E95"/>
              </a:solidFill>
              <a:effectLst/>
              <a:uLnTx/>
              <a:uFillTx/>
              <a:latin typeface="Arial"/>
              <a:ea typeface="+mn-ea"/>
              <a:cs typeface="+mn-cs"/>
            </a:endParaRPr>
          </a:p>
        </p:txBody>
      </p:sp>
      <p:pic>
        <p:nvPicPr>
          <p:cNvPr id="5" name="Grafik 4">
            <a:extLst>
              <a:ext uri="{FF2B5EF4-FFF2-40B4-BE49-F238E27FC236}">
                <a16:creationId xmlns:a16="http://schemas.microsoft.com/office/drawing/2014/main" id="{D0A6C2AD-E7EF-419B-A7C8-E6BED8D9F37A}"/>
              </a:ext>
            </a:extLst>
          </p:cNvPr>
          <p:cNvPicPr>
            <a:picLocks noChangeAspect="1"/>
          </p:cNvPicPr>
          <p:nvPr/>
        </p:nvPicPr>
        <p:blipFill>
          <a:blip r:embed="rId6"/>
          <a:stretch>
            <a:fillRect/>
          </a:stretch>
        </p:blipFill>
        <p:spPr>
          <a:xfrm>
            <a:off x="302909" y="1395821"/>
            <a:ext cx="2478239" cy="940390"/>
          </a:xfrm>
          <a:prstGeom prst="rect">
            <a:avLst/>
          </a:prstGeom>
        </p:spPr>
      </p:pic>
      <p:sp>
        <p:nvSpPr>
          <p:cNvPr id="11" name="Textfeld 10">
            <a:extLst>
              <a:ext uri="{FF2B5EF4-FFF2-40B4-BE49-F238E27FC236}">
                <a16:creationId xmlns:a16="http://schemas.microsoft.com/office/drawing/2014/main" id="{CF33B887-3347-40E7-BD0C-DD24E91CE551}"/>
              </a:ext>
            </a:extLst>
          </p:cNvPr>
          <p:cNvSpPr txBox="1"/>
          <p:nvPr/>
        </p:nvSpPr>
        <p:spPr>
          <a:xfrm>
            <a:off x="3964706" y="2417158"/>
            <a:ext cx="2360761" cy="276999"/>
          </a:xfrm>
          <a:prstGeom prst="rect">
            <a:avLst/>
          </a:prstGeom>
          <a:noFill/>
        </p:spPr>
        <p:txBody>
          <a:bodyPr wrap="square">
            <a:spAutoFit/>
          </a:bodyPr>
          <a:lstStyle/>
          <a:p>
            <a:r>
              <a:rPr lang="de-DE" sz="1200" i="1">
                <a:highlight>
                  <a:srgbClr val="00FFFF"/>
                </a:highlight>
                <a:latin typeface="Arial" panose="020B0604020202020204" pitchFamily="34" charset="0"/>
                <a:cs typeface="Times New Roman" panose="02020603050405020304" pitchFamily="18" charset="0"/>
              </a:rPr>
              <a:t>(</a:t>
            </a:r>
            <a:r>
              <a:rPr lang="de-DE" sz="1200" i="1">
                <a:highlight>
                  <a:srgbClr val="00FFFF"/>
                </a:highlight>
                <a:latin typeface="Arial" panose="020B0604020202020204" pitchFamily="34" charset="0"/>
                <a:cs typeface="Times New Roman" panose="02020603050405020304" pitchFamily="18" charset="0"/>
                <a:sym typeface="Wingdings" panose="05000000000000000000" pitchFamily="2" charset="2"/>
              </a:rPr>
              <a:t> </a:t>
            </a:r>
            <a:r>
              <a:rPr lang="de-DE" sz="1200" i="1" err="1">
                <a:highlight>
                  <a:srgbClr val="00FFFF"/>
                </a:highlight>
                <a:latin typeface="Arial" panose="020B0604020202020204" pitchFamily="34" charset="0"/>
                <a:cs typeface="Times New Roman" panose="02020603050405020304" pitchFamily="18" charset="0"/>
                <a:sym typeface="Wingdings" panose="05000000000000000000" pitchFamily="2" charset="2"/>
              </a:rPr>
              <a:t>topic</a:t>
            </a:r>
            <a:r>
              <a:rPr lang="de-DE" sz="1200" i="1">
                <a:highlight>
                  <a:srgbClr val="00FFFF"/>
                </a:highlight>
                <a:latin typeface="Arial" panose="020B0604020202020204" pitchFamily="34" charset="0"/>
                <a:cs typeface="Times New Roman" panose="02020603050405020304" pitchFamily="18" charset="0"/>
                <a:sym typeface="Wingdings" panose="05000000000000000000" pitchFamily="2" charset="2"/>
              </a:rPr>
              <a:t>)</a:t>
            </a:r>
            <a:endParaRPr lang="de-DE" sz="1200"/>
          </a:p>
        </p:txBody>
      </p:sp>
      <p:sp>
        <p:nvSpPr>
          <p:cNvPr id="12" name="Textfeld 11">
            <a:extLst>
              <a:ext uri="{FF2B5EF4-FFF2-40B4-BE49-F238E27FC236}">
                <a16:creationId xmlns:a16="http://schemas.microsoft.com/office/drawing/2014/main" id="{0C76FBD4-CD7B-4B24-92F8-D57C71665AEA}"/>
              </a:ext>
            </a:extLst>
          </p:cNvPr>
          <p:cNvSpPr txBox="1"/>
          <p:nvPr/>
        </p:nvSpPr>
        <p:spPr>
          <a:xfrm>
            <a:off x="8539682" y="2506924"/>
            <a:ext cx="2360761" cy="276999"/>
          </a:xfrm>
          <a:prstGeom prst="rect">
            <a:avLst/>
          </a:prstGeom>
          <a:noFill/>
        </p:spPr>
        <p:txBody>
          <a:bodyPr wrap="square">
            <a:spAutoFit/>
          </a:bodyPr>
          <a:lstStyle/>
          <a:p>
            <a:r>
              <a:rPr lang="de-DE" sz="1200" i="1">
                <a:highlight>
                  <a:srgbClr val="00FFFF"/>
                </a:highlight>
                <a:latin typeface="Arial" panose="020B0604020202020204" pitchFamily="34" charset="0"/>
                <a:cs typeface="Times New Roman" panose="02020603050405020304" pitchFamily="18" charset="0"/>
              </a:rPr>
              <a:t>(</a:t>
            </a:r>
            <a:r>
              <a:rPr lang="de-DE" sz="1200" i="1">
                <a:highlight>
                  <a:srgbClr val="00FFFF"/>
                </a:highlight>
                <a:latin typeface="Arial" panose="020B0604020202020204" pitchFamily="34" charset="0"/>
                <a:cs typeface="Times New Roman" panose="02020603050405020304" pitchFamily="18" charset="0"/>
                <a:sym typeface="Wingdings" panose="05000000000000000000" pitchFamily="2" charset="2"/>
              </a:rPr>
              <a:t> </a:t>
            </a:r>
            <a:r>
              <a:rPr lang="de-DE" sz="1200" i="1" err="1">
                <a:highlight>
                  <a:srgbClr val="00FFFF"/>
                </a:highlight>
                <a:latin typeface="Arial" panose="020B0604020202020204" pitchFamily="34" charset="0"/>
                <a:cs typeface="Times New Roman" panose="02020603050405020304" pitchFamily="18" charset="0"/>
                <a:sym typeface="Wingdings" panose="05000000000000000000" pitchFamily="2" charset="2"/>
              </a:rPr>
              <a:t>recipient</a:t>
            </a:r>
            <a:r>
              <a:rPr lang="de-DE" sz="1200" i="1">
                <a:highlight>
                  <a:srgbClr val="00FFFF"/>
                </a:highlight>
                <a:latin typeface="Arial" panose="020B0604020202020204" pitchFamily="34" charset="0"/>
                <a:cs typeface="Times New Roman" panose="02020603050405020304" pitchFamily="18" charset="0"/>
                <a:sym typeface="Wingdings" panose="05000000000000000000" pitchFamily="2" charset="2"/>
              </a:rPr>
              <a:t>)</a:t>
            </a:r>
            <a:endParaRPr lang="de-DE" sz="1200"/>
          </a:p>
        </p:txBody>
      </p:sp>
      <p:sp>
        <p:nvSpPr>
          <p:cNvPr id="18" name="Textfeld 17">
            <a:extLst>
              <a:ext uri="{FF2B5EF4-FFF2-40B4-BE49-F238E27FC236}">
                <a16:creationId xmlns:a16="http://schemas.microsoft.com/office/drawing/2014/main" id="{011AEE5F-34F9-4D7D-8D48-2D9D6DA5A37E}"/>
              </a:ext>
            </a:extLst>
          </p:cNvPr>
          <p:cNvSpPr txBox="1"/>
          <p:nvPr/>
        </p:nvSpPr>
        <p:spPr>
          <a:xfrm>
            <a:off x="11228567" y="4622878"/>
            <a:ext cx="859136" cy="492443"/>
          </a:xfrm>
          <a:prstGeom prst="rect">
            <a:avLst/>
          </a:prstGeom>
        </p:spPr>
        <p:style>
          <a:lnRef idx="0">
            <a:schemeClr val="accent4"/>
          </a:lnRef>
          <a:fillRef idx="3">
            <a:schemeClr val="accent4"/>
          </a:fillRef>
          <a:effectRef idx="3">
            <a:schemeClr val="accent4"/>
          </a:effectRef>
          <a:fontRef idx="minor">
            <a:schemeClr val="lt1"/>
          </a:fontRef>
        </p:style>
        <p:txBody>
          <a:bodyPr wrap="square" lIns="0" tIns="0" rIns="0" bIns="0" rtlCol="0">
            <a:spAutoFit/>
          </a:bodyPr>
          <a:lstStyle/>
          <a:p>
            <a:pPr algn="l">
              <a:spcBef>
                <a:spcPts val="0"/>
              </a:spcBef>
            </a:pPr>
            <a:r>
              <a:rPr lang="de-DE" sz="1600" err="1"/>
              <a:t>Hassl</a:t>
            </a:r>
            <a:r>
              <a:rPr lang="de-DE" sz="1600"/>
              <a:t>-bauer</a:t>
            </a:r>
          </a:p>
        </p:txBody>
      </p:sp>
      <p:sp>
        <p:nvSpPr>
          <p:cNvPr id="17" name="Textfeld 16">
            <a:extLst>
              <a:ext uri="{FF2B5EF4-FFF2-40B4-BE49-F238E27FC236}">
                <a16:creationId xmlns:a16="http://schemas.microsoft.com/office/drawing/2014/main" id="{8E6F04D0-A757-407E-8B15-5C2EAE60724B}"/>
              </a:ext>
            </a:extLst>
          </p:cNvPr>
          <p:cNvSpPr txBox="1"/>
          <p:nvPr/>
        </p:nvSpPr>
        <p:spPr>
          <a:xfrm>
            <a:off x="445784" y="3174149"/>
            <a:ext cx="1570848" cy="1015663"/>
          </a:xfrm>
          <a:prstGeom prst="rect">
            <a:avLst/>
          </a:prstGeom>
          <a:solidFill>
            <a:srgbClr val="40B0C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1" i="0" u="none" strike="noStrike" kern="1200" cap="none" spc="0" normalizeH="0" baseline="0" noProof="0">
              <a:ln>
                <a:noFill/>
              </a:ln>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effectLst/>
                <a:uLnTx/>
                <a:uFillTx/>
                <a:latin typeface="Arial"/>
                <a:ea typeface="+mn-ea"/>
                <a:cs typeface="+mn-cs"/>
              </a:rPr>
              <a:t>Non-standard </a:t>
            </a:r>
            <a:r>
              <a:rPr kumimoji="0" lang="de-DE" sz="1200" b="1" i="0" u="none" strike="noStrike" kern="1200" cap="none" spc="0" normalizeH="0" baseline="0" noProof="0" err="1">
                <a:ln>
                  <a:noFill/>
                </a:ln>
                <a:effectLst/>
                <a:uLnTx/>
                <a:uFillTx/>
                <a:latin typeface="Arial"/>
                <a:ea typeface="+mn-ea"/>
                <a:cs typeface="+mn-cs"/>
              </a:rPr>
              <a:t>manufacturing</a:t>
            </a:r>
            <a:r>
              <a:rPr kumimoji="0" lang="de-DE" sz="1200" b="1" i="0" u="none" strike="noStrike" kern="1200" cap="none" spc="0" normalizeH="0" baseline="0" noProof="0">
                <a:ln>
                  <a:noFill/>
                </a:ln>
                <a:effectLst/>
                <a:uLnTx/>
                <a:uFillTx/>
                <a:latin typeface="Arial"/>
                <a:ea typeface="+mn-ea"/>
                <a:cs typeface="+mn-cs"/>
              </a:rPr>
              <a:t> </a:t>
            </a:r>
            <a:r>
              <a:rPr kumimoji="0" lang="de-DE" sz="1200" b="1" i="0" u="none" strike="noStrike" kern="1200" cap="none" spc="0" normalizeH="0" baseline="0" noProof="0" err="1">
                <a:ln>
                  <a:noFill/>
                </a:ln>
                <a:effectLst/>
                <a:uLnTx/>
                <a:uFillTx/>
                <a:latin typeface="Arial"/>
                <a:ea typeface="+mn-ea"/>
                <a:cs typeface="+mn-cs"/>
              </a:rPr>
              <a:t>costs</a:t>
            </a:r>
            <a:r>
              <a:rPr kumimoji="0" lang="de-DE" sz="1200" b="1" i="0" u="none" strike="noStrike" kern="1200" cap="none" spc="0" normalizeH="0" baseline="0" noProof="0">
                <a:ln>
                  <a:noFill/>
                </a:ln>
                <a:effectLst/>
                <a:uLnTx/>
                <a:uFillTx/>
                <a:latin typeface="Arial"/>
                <a:ea typeface="+mn-ea"/>
                <a:cs typeface="+mn-cs"/>
              </a:rPr>
              <a:t>
</a:t>
            </a:r>
          </a:p>
        </p:txBody>
      </p:sp>
      <p:sp>
        <p:nvSpPr>
          <p:cNvPr id="19" name="Pfeil: Chevron 18">
            <a:extLst>
              <a:ext uri="{FF2B5EF4-FFF2-40B4-BE49-F238E27FC236}">
                <a16:creationId xmlns:a16="http://schemas.microsoft.com/office/drawing/2014/main" id="{0D4063B3-A89E-443C-82F7-9FDFA74EAF7F}"/>
              </a:ext>
            </a:extLst>
          </p:cNvPr>
          <p:cNvSpPr/>
          <p:nvPr/>
        </p:nvSpPr>
        <p:spPr>
          <a:xfrm>
            <a:off x="2248792" y="2905524"/>
            <a:ext cx="6172674" cy="356198"/>
          </a:xfrm>
          <a:prstGeom prst="chevron">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72000" tIns="72000" rIns="72000" bIns="72000" rtlCol="0" anchor="t" anchorCtr="0"/>
          <a:lstStyle/>
          <a:p>
            <a:pPr marL="0" marR="0" lvl="0" indent="0" algn="l" defTabSz="914400" rtl="0" eaLnBrk="1" fontAlgn="auto" latinLnBrk="0" hangingPunct="1">
              <a:lnSpc>
                <a:spcPct val="100000"/>
              </a:lnSpc>
              <a:spcBef>
                <a:spcPts val="0"/>
              </a:spcBef>
              <a:spcAft>
                <a:spcPts val="0"/>
              </a:spcAft>
              <a:buClr>
                <a:srgbClr val="0097AC"/>
              </a:buClr>
              <a:buSzPct val="100000"/>
              <a:buFontTx/>
              <a:buNone/>
              <a:tabLst>
                <a:tab pos="234951" algn="l"/>
              </a:tabLst>
              <a:defRPr/>
            </a:pPr>
            <a:r>
              <a:rPr kumimoji="0" lang="en-US" sz="1400" b="0" i="0" u="none" strike="noStrike" kern="1200" cap="none" spc="0" normalizeH="0" baseline="0" noProof="0">
                <a:ln>
                  <a:noFill/>
                </a:ln>
                <a:solidFill>
                  <a:srgbClr val="00B050"/>
                </a:solidFill>
                <a:effectLst/>
                <a:uLnTx/>
                <a:uFillTx/>
                <a:latin typeface="Arial"/>
                <a:ea typeface="+mn-ea"/>
                <a:cs typeface="+mn-cs"/>
              </a:rPr>
              <a:t>New: ramp-up costs via project accounting
</a:t>
            </a:r>
            <a:endParaRPr kumimoji="0" lang="de-DE" sz="1400" b="0" i="0" u="none" strike="noStrike" kern="1200" cap="none" spc="0" normalizeH="0" baseline="0" noProof="0">
              <a:ln>
                <a:noFill/>
              </a:ln>
              <a:solidFill>
                <a:srgbClr val="00B050"/>
              </a:solidFill>
              <a:effectLst/>
              <a:uLnTx/>
              <a:uFillTx/>
              <a:latin typeface="Arial"/>
              <a:ea typeface="+mn-ea"/>
              <a:cs typeface="+mn-cs"/>
            </a:endParaRPr>
          </a:p>
        </p:txBody>
      </p:sp>
      <p:sp>
        <p:nvSpPr>
          <p:cNvPr id="20" name="Pfeil: Chevron 19">
            <a:extLst>
              <a:ext uri="{FF2B5EF4-FFF2-40B4-BE49-F238E27FC236}">
                <a16:creationId xmlns:a16="http://schemas.microsoft.com/office/drawing/2014/main" id="{B8A9462B-DC88-4AE4-9049-731F1EE54736}"/>
              </a:ext>
            </a:extLst>
          </p:cNvPr>
          <p:cNvSpPr/>
          <p:nvPr/>
        </p:nvSpPr>
        <p:spPr>
          <a:xfrm>
            <a:off x="8343222" y="2902780"/>
            <a:ext cx="2361975" cy="356198"/>
          </a:xfrm>
          <a:prstGeom prst="chevron">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72000" tIns="72000" rIns="72000" bIns="72000" rtlCol="0" anchor="t" anchorCtr="0"/>
          <a:lstStyle/>
          <a:p>
            <a:pPr marL="0" marR="0" lvl="0" indent="0" algn="l" defTabSz="914400" rtl="0" eaLnBrk="1" fontAlgn="auto" latinLnBrk="0" hangingPunct="1">
              <a:lnSpc>
                <a:spcPct val="100000"/>
              </a:lnSpc>
              <a:spcBef>
                <a:spcPts val="0"/>
              </a:spcBef>
              <a:spcAft>
                <a:spcPts val="0"/>
              </a:spcAft>
              <a:buClr>
                <a:srgbClr val="0097AC"/>
              </a:buClr>
              <a:buSzPct val="100000"/>
              <a:buFontTx/>
              <a:buNone/>
              <a:tabLst>
                <a:tab pos="234951" algn="l"/>
              </a:tabLst>
              <a:defRPr/>
            </a:pPr>
            <a:r>
              <a:rPr kumimoji="0" lang="de-DE" sz="1400" b="0" i="0" u="none" strike="noStrike" kern="1200" cap="none" spc="0" normalizeH="0" baseline="0" noProof="0" err="1">
                <a:ln>
                  <a:noFill/>
                </a:ln>
                <a:solidFill>
                  <a:srgbClr val="00B050"/>
                </a:solidFill>
                <a:effectLst/>
                <a:uLnTx/>
                <a:uFillTx/>
                <a:latin typeface="Arial"/>
                <a:ea typeface="+mn-ea"/>
                <a:cs typeface="+mn-cs"/>
              </a:rPr>
              <a:t>Strategy</a:t>
            </a:r>
            <a:r>
              <a:rPr kumimoji="0" lang="de-DE" sz="1400" b="0" i="0" u="none" strike="noStrike" kern="1200" cap="none" spc="0" normalizeH="0" baseline="0" noProof="0">
                <a:ln>
                  <a:noFill/>
                </a:ln>
                <a:solidFill>
                  <a:srgbClr val="00B050"/>
                </a:solidFill>
                <a:effectLst/>
                <a:uLnTx/>
                <a:uFillTx/>
                <a:latin typeface="Arial"/>
                <a:ea typeface="+mn-ea"/>
                <a:cs typeface="+mn-cs"/>
              </a:rPr>
              <a:t> </a:t>
            </a:r>
            <a:r>
              <a:rPr kumimoji="0" lang="de-DE" sz="1400" b="0" i="0" u="none" strike="noStrike" kern="1200" cap="none" spc="0" normalizeH="0" baseline="0" noProof="0" err="1">
                <a:ln>
                  <a:noFill/>
                </a:ln>
                <a:solidFill>
                  <a:srgbClr val="00B050"/>
                </a:solidFill>
                <a:effectLst/>
                <a:uLnTx/>
                <a:uFillTx/>
                <a:latin typeface="Arial"/>
                <a:ea typeface="+mn-ea"/>
                <a:cs typeface="+mn-cs"/>
              </a:rPr>
              <a:t>carrier</a:t>
            </a:r>
            <a:endParaRPr kumimoji="0" lang="de-DE" sz="1400" b="0" i="0" u="none" strike="noStrike" kern="1200" cap="none" spc="0" normalizeH="0" baseline="0" noProof="0">
              <a:ln>
                <a:noFill/>
              </a:ln>
              <a:solidFill>
                <a:srgbClr val="00B050"/>
              </a:solidFill>
              <a:effectLst/>
              <a:uLnTx/>
              <a:uFillTx/>
              <a:latin typeface="Arial"/>
              <a:ea typeface="+mn-ea"/>
              <a:cs typeface="+mn-cs"/>
            </a:endParaRPr>
          </a:p>
        </p:txBody>
      </p:sp>
      <p:sp>
        <p:nvSpPr>
          <p:cNvPr id="21" name="Pfeil: Chevron 20">
            <a:extLst>
              <a:ext uri="{FF2B5EF4-FFF2-40B4-BE49-F238E27FC236}">
                <a16:creationId xmlns:a16="http://schemas.microsoft.com/office/drawing/2014/main" id="{2A814C0F-558C-4C3A-B9F8-B43C81AA0952}"/>
              </a:ext>
            </a:extLst>
          </p:cNvPr>
          <p:cNvSpPr/>
          <p:nvPr/>
        </p:nvSpPr>
        <p:spPr>
          <a:xfrm>
            <a:off x="2248790" y="3307791"/>
            <a:ext cx="6172674" cy="356198"/>
          </a:xfrm>
          <a:prstGeom prst="chevron">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72000" tIns="72000" rIns="72000" bIns="72000" rtlCol="0" anchor="t" anchorCtr="0"/>
          <a:lstStyle/>
          <a:p>
            <a:pPr marL="0" marR="0" lvl="0" indent="0" algn="l" defTabSz="914400" rtl="0" eaLnBrk="1" fontAlgn="auto" latinLnBrk="0" hangingPunct="1">
              <a:lnSpc>
                <a:spcPct val="100000"/>
              </a:lnSpc>
              <a:spcBef>
                <a:spcPts val="0"/>
              </a:spcBef>
              <a:spcAft>
                <a:spcPts val="0"/>
              </a:spcAft>
              <a:buClr>
                <a:srgbClr val="0097AC"/>
              </a:buClr>
              <a:buSzPct val="100000"/>
              <a:buFontTx/>
              <a:buNone/>
              <a:tabLst>
                <a:tab pos="234951" algn="l"/>
              </a:tabLst>
              <a:defRPr/>
            </a:pPr>
            <a:r>
              <a:rPr kumimoji="0" lang="en-US" sz="1400" b="0" i="0" u="none" strike="noStrike" kern="1200" cap="none" spc="0" normalizeH="0" baseline="0" noProof="0">
                <a:ln>
                  <a:noFill/>
                </a:ln>
                <a:solidFill>
                  <a:srgbClr val="00B050"/>
                </a:solidFill>
                <a:effectLst/>
                <a:uLnTx/>
                <a:uFillTx/>
                <a:latin typeface="Arial"/>
                <a:ea typeface="+mn-ea"/>
                <a:cs typeface="+mn-cs"/>
              </a:rPr>
              <a:t>New: Restructuring; Inventory differences, scrapping
</a:t>
            </a:r>
            <a:endParaRPr kumimoji="0" lang="de-DE" sz="1400" b="0" i="0" u="none" strike="noStrike" kern="1200" cap="none" spc="0" normalizeH="0" baseline="0" noProof="0">
              <a:ln>
                <a:noFill/>
              </a:ln>
              <a:solidFill>
                <a:srgbClr val="00B050"/>
              </a:solidFill>
              <a:effectLst/>
              <a:uLnTx/>
              <a:uFillTx/>
              <a:latin typeface="Arial"/>
              <a:ea typeface="+mn-ea"/>
              <a:cs typeface="+mn-cs"/>
            </a:endParaRPr>
          </a:p>
        </p:txBody>
      </p:sp>
      <p:sp>
        <p:nvSpPr>
          <p:cNvPr id="22" name="Pfeil: Chevron 21">
            <a:extLst>
              <a:ext uri="{FF2B5EF4-FFF2-40B4-BE49-F238E27FC236}">
                <a16:creationId xmlns:a16="http://schemas.microsoft.com/office/drawing/2014/main" id="{DC9FF9DC-771D-41BE-9844-EEACDBEEC36F}"/>
              </a:ext>
            </a:extLst>
          </p:cNvPr>
          <p:cNvSpPr/>
          <p:nvPr/>
        </p:nvSpPr>
        <p:spPr>
          <a:xfrm>
            <a:off x="8343220" y="3305047"/>
            <a:ext cx="2361975" cy="356198"/>
          </a:xfrm>
          <a:prstGeom prst="chevron">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72000" tIns="72000" rIns="72000" bIns="72000" rtlCol="0" anchor="t" anchorCtr="0"/>
          <a:lstStyle/>
          <a:p>
            <a:pPr marL="0" marR="0" lvl="0" indent="0" algn="l" defTabSz="914400" rtl="0" eaLnBrk="1" fontAlgn="auto" latinLnBrk="0" hangingPunct="1">
              <a:lnSpc>
                <a:spcPct val="100000"/>
              </a:lnSpc>
              <a:spcBef>
                <a:spcPts val="0"/>
              </a:spcBef>
              <a:spcAft>
                <a:spcPts val="0"/>
              </a:spcAft>
              <a:buClr>
                <a:srgbClr val="0097AC"/>
              </a:buClr>
              <a:buSzPct val="100000"/>
              <a:buFontTx/>
              <a:buNone/>
              <a:tabLst>
                <a:tab pos="234951" algn="l"/>
              </a:tabLst>
              <a:defRPr/>
            </a:pPr>
            <a:r>
              <a:rPr kumimoji="0" lang="de-DE" sz="1400" b="0" i="0" u="none" strike="noStrike" kern="1200" cap="none" spc="0" normalizeH="0" baseline="0" noProof="0" err="1">
                <a:ln>
                  <a:noFill/>
                </a:ln>
                <a:solidFill>
                  <a:srgbClr val="00B050"/>
                </a:solidFill>
                <a:effectLst/>
                <a:uLnTx/>
                <a:uFillTx/>
                <a:latin typeface="Arial"/>
                <a:ea typeface="+mn-ea"/>
                <a:cs typeface="+mn-cs"/>
              </a:rPr>
              <a:t>Strategy</a:t>
            </a:r>
            <a:r>
              <a:rPr kumimoji="0" lang="de-DE" sz="1400" b="0" i="0" u="none" strike="noStrike" kern="1200" cap="none" spc="0" normalizeH="0" baseline="0" noProof="0">
                <a:ln>
                  <a:noFill/>
                </a:ln>
                <a:solidFill>
                  <a:srgbClr val="00B050"/>
                </a:solidFill>
                <a:effectLst/>
                <a:uLnTx/>
                <a:uFillTx/>
                <a:latin typeface="Arial"/>
                <a:ea typeface="+mn-ea"/>
                <a:cs typeface="+mn-cs"/>
              </a:rPr>
              <a:t> </a:t>
            </a:r>
            <a:r>
              <a:rPr kumimoji="0" lang="de-DE" sz="1400" b="0" i="0" u="none" strike="noStrike" kern="1200" cap="none" spc="0" normalizeH="0" baseline="0" noProof="0" err="1">
                <a:ln>
                  <a:noFill/>
                </a:ln>
                <a:solidFill>
                  <a:srgbClr val="00B050"/>
                </a:solidFill>
                <a:effectLst/>
                <a:uLnTx/>
                <a:uFillTx/>
                <a:latin typeface="Arial"/>
                <a:ea typeface="+mn-ea"/>
                <a:cs typeface="+mn-cs"/>
              </a:rPr>
              <a:t>carrier</a:t>
            </a:r>
            <a:endParaRPr kumimoji="0" lang="de-DE" sz="1400" b="0" i="0" u="none" strike="noStrike" kern="1200" cap="none" spc="0" normalizeH="0" baseline="0" noProof="0">
              <a:ln>
                <a:noFill/>
              </a:ln>
              <a:solidFill>
                <a:srgbClr val="00B050"/>
              </a:solidFill>
              <a:effectLst/>
              <a:uLnTx/>
              <a:uFillTx/>
              <a:latin typeface="Arial"/>
              <a:ea typeface="+mn-ea"/>
              <a:cs typeface="+mn-cs"/>
            </a:endParaRPr>
          </a:p>
        </p:txBody>
      </p:sp>
      <p:sp>
        <p:nvSpPr>
          <p:cNvPr id="23" name="Pfeil: Chevron 22">
            <a:extLst>
              <a:ext uri="{FF2B5EF4-FFF2-40B4-BE49-F238E27FC236}">
                <a16:creationId xmlns:a16="http://schemas.microsoft.com/office/drawing/2014/main" id="{D26DA54A-5FD1-4707-8B9A-75A9237F2DCF}"/>
              </a:ext>
            </a:extLst>
          </p:cNvPr>
          <p:cNvSpPr/>
          <p:nvPr/>
        </p:nvSpPr>
        <p:spPr>
          <a:xfrm>
            <a:off x="2248792" y="3699629"/>
            <a:ext cx="6172674" cy="356198"/>
          </a:xfrm>
          <a:prstGeom prst="chevron">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72000" tIns="72000" rIns="72000" bIns="72000" rtlCol="0" anchor="t" anchorCtr="0"/>
          <a:lstStyle/>
          <a:p>
            <a:pPr marL="0" marR="0" lvl="0" indent="0" algn="l" defTabSz="914400" rtl="0" eaLnBrk="1" fontAlgn="auto" latinLnBrk="0" hangingPunct="1">
              <a:lnSpc>
                <a:spcPct val="100000"/>
              </a:lnSpc>
              <a:spcBef>
                <a:spcPts val="0"/>
              </a:spcBef>
              <a:spcAft>
                <a:spcPts val="0"/>
              </a:spcAft>
              <a:buClr>
                <a:srgbClr val="0097AC"/>
              </a:buClr>
              <a:buSzPct val="100000"/>
              <a:buFontTx/>
              <a:buNone/>
              <a:tabLst>
                <a:tab pos="234951" algn="l"/>
              </a:tabLst>
              <a:defRPr/>
            </a:pPr>
            <a:r>
              <a:rPr kumimoji="0" lang="de-DE" sz="1400" b="0" i="0" u="none" strike="noStrike" kern="1200" cap="none" spc="0" normalizeH="0" baseline="0" noProof="0">
                <a:ln>
                  <a:noFill/>
                </a:ln>
                <a:solidFill>
                  <a:srgbClr val="00B050"/>
                </a:solidFill>
                <a:effectLst/>
                <a:uLnTx/>
                <a:uFillTx/>
                <a:latin typeface="Arial"/>
                <a:ea typeface="+mn-ea"/>
                <a:cs typeface="+mn-cs"/>
              </a:rPr>
              <a:t>New: </a:t>
            </a:r>
            <a:r>
              <a:rPr kumimoji="0" lang="de-DE" sz="1400" b="0" i="0" u="none" strike="noStrike" kern="1200" cap="none" spc="0" normalizeH="0" baseline="0" noProof="0" err="1">
                <a:ln>
                  <a:noFill/>
                </a:ln>
                <a:solidFill>
                  <a:srgbClr val="00B050"/>
                </a:solidFill>
                <a:effectLst/>
                <a:uLnTx/>
                <a:uFillTx/>
                <a:latin typeface="Arial"/>
                <a:ea typeface="+mn-ea"/>
                <a:cs typeface="+mn-cs"/>
              </a:rPr>
              <a:t>Crises</a:t>
            </a:r>
            <a:r>
              <a:rPr kumimoji="0" lang="de-DE" sz="1400" b="0" i="0" u="none" strike="noStrike" kern="1200" cap="none" spc="0" normalizeH="0" baseline="0" noProof="0">
                <a:ln>
                  <a:noFill/>
                </a:ln>
                <a:solidFill>
                  <a:srgbClr val="00B050"/>
                </a:solidFill>
                <a:effectLst/>
                <a:uLnTx/>
                <a:uFillTx/>
                <a:latin typeface="Arial"/>
                <a:ea typeface="+mn-ea"/>
                <a:cs typeface="+mn-cs"/>
              </a:rPr>
              <a:t> (Corona, Ukraine); </a:t>
            </a:r>
            <a:r>
              <a:rPr kumimoji="0" lang="de-DE" sz="1400" b="0" i="0" u="none" strike="noStrike" kern="1200" cap="none" spc="0" normalizeH="0" baseline="0" noProof="0" err="1">
                <a:ln>
                  <a:noFill/>
                </a:ln>
                <a:solidFill>
                  <a:srgbClr val="00B050"/>
                </a:solidFill>
                <a:effectLst/>
                <a:uLnTx/>
                <a:uFillTx/>
                <a:latin typeface="Arial"/>
                <a:ea typeface="+mn-ea"/>
                <a:cs typeface="+mn-cs"/>
              </a:rPr>
              <a:t>strat</a:t>
            </a:r>
            <a:r>
              <a:rPr kumimoji="0" lang="de-DE" sz="1400" b="0" i="0" u="none" strike="noStrike" kern="1200" cap="none" spc="0" normalizeH="0" baseline="0" noProof="0">
                <a:ln>
                  <a:noFill/>
                </a:ln>
                <a:solidFill>
                  <a:srgbClr val="00B050"/>
                </a:solidFill>
                <a:effectLst/>
                <a:uLnTx/>
                <a:uFillTx/>
                <a:latin typeface="Arial"/>
                <a:ea typeface="+mn-ea"/>
                <a:cs typeface="+mn-cs"/>
              </a:rPr>
              <a:t>. </a:t>
            </a:r>
            <a:r>
              <a:rPr kumimoji="0" lang="de-DE" sz="1400" b="0" i="0" u="none" strike="noStrike" kern="1200" cap="none" spc="0" normalizeH="0" baseline="0" noProof="0" err="1">
                <a:ln>
                  <a:noFill/>
                </a:ln>
                <a:solidFill>
                  <a:srgbClr val="00B050"/>
                </a:solidFill>
                <a:effectLst/>
                <a:uLnTx/>
                <a:uFillTx/>
                <a:latin typeface="Arial"/>
                <a:ea typeface="+mn-ea"/>
                <a:cs typeface="+mn-cs"/>
              </a:rPr>
              <a:t>Utilization</a:t>
            </a:r>
            <a:r>
              <a:rPr kumimoji="0" lang="de-DE" sz="1400" b="0" i="0" u="none" strike="noStrike" kern="1200" cap="none" spc="0" normalizeH="0" baseline="0" noProof="0">
                <a:ln>
                  <a:noFill/>
                </a:ln>
                <a:solidFill>
                  <a:srgbClr val="00B050"/>
                </a:solidFill>
                <a:effectLst/>
                <a:uLnTx/>
                <a:uFillTx/>
                <a:latin typeface="Arial"/>
                <a:ea typeface="+mn-ea"/>
                <a:cs typeface="+mn-cs"/>
              </a:rPr>
              <a:t>; </a:t>
            </a:r>
            <a:r>
              <a:rPr kumimoji="0" lang="de-DE" sz="1400" b="0" i="0" u="none" strike="noStrike" kern="1200" cap="none" spc="0" normalizeH="0" baseline="0" noProof="0">
                <a:ln>
                  <a:noFill/>
                </a:ln>
                <a:solidFill>
                  <a:srgbClr val="00B050"/>
                </a:solidFill>
                <a:effectLst/>
                <a:uLnTx/>
                <a:uFillTx/>
                <a:latin typeface="Arial"/>
                <a:ea typeface="+mn-ea"/>
                <a:cs typeface="+mn-cs"/>
                <a:sym typeface="Wingdings" panose="05000000000000000000" pitchFamily="2" charset="2"/>
              </a:rPr>
              <a:t></a:t>
            </a:r>
            <a:r>
              <a:rPr kumimoji="0" lang="de-DE" sz="1400" b="0" i="0" u="none" strike="noStrike" kern="1200" cap="none" spc="0" normalizeH="0" baseline="0" noProof="0">
                <a:ln>
                  <a:noFill/>
                </a:ln>
                <a:solidFill>
                  <a:srgbClr val="00B050"/>
                </a:solidFill>
                <a:effectLst/>
                <a:uLnTx/>
                <a:uFillTx/>
                <a:latin typeface="Arial"/>
                <a:ea typeface="+mn-ea"/>
                <a:cs typeface="+mn-cs"/>
              </a:rPr>
              <a:t> individual </a:t>
            </a:r>
            <a:r>
              <a:rPr kumimoji="0" lang="de-DE" sz="1400" b="0" i="0" u="none" strike="noStrike" kern="1200" cap="none" spc="0" normalizeH="0" baseline="0" noProof="0" err="1">
                <a:ln>
                  <a:noFill/>
                </a:ln>
                <a:solidFill>
                  <a:srgbClr val="00B050"/>
                </a:solidFill>
                <a:effectLst/>
                <a:uLnTx/>
                <a:uFillTx/>
                <a:latin typeface="Arial"/>
                <a:ea typeface="+mn-ea"/>
                <a:cs typeface="+mn-cs"/>
              </a:rPr>
              <a:t>decision</a:t>
            </a:r>
            <a:endParaRPr kumimoji="0" lang="de-DE" sz="1400" b="0" i="0" u="none" strike="noStrike" kern="1200" cap="none" spc="0" normalizeH="0" baseline="0" noProof="0">
              <a:ln>
                <a:noFill/>
              </a:ln>
              <a:solidFill>
                <a:srgbClr val="00B050"/>
              </a:solidFill>
              <a:effectLst/>
              <a:uLnTx/>
              <a:uFillTx/>
              <a:latin typeface="Arial"/>
              <a:ea typeface="+mn-ea"/>
              <a:cs typeface="+mn-cs"/>
            </a:endParaRPr>
          </a:p>
        </p:txBody>
      </p:sp>
      <p:sp>
        <p:nvSpPr>
          <p:cNvPr id="24" name="Pfeil: Chevron 23">
            <a:extLst>
              <a:ext uri="{FF2B5EF4-FFF2-40B4-BE49-F238E27FC236}">
                <a16:creationId xmlns:a16="http://schemas.microsoft.com/office/drawing/2014/main" id="{27C5CDAF-E9C6-451A-AE94-39A22A161FAF}"/>
              </a:ext>
            </a:extLst>
          </p:cNvPr>
          <p:cNvSpPr/>
          <p:nvPr/>
        </p:nvSpPr>
        <p:spPr>
          <a:xfrm>
            <a:off x="8343222" y="3696885"/>
            <a:ext cx="2361975" cy="356198"/>
          </a:xfrm>
          <a:prstGeom prst="chevron">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72000" tIns="72000" rIns="72000" bIns="72000" rtlCol="0" anchor="t" anchorCtr="0"/>
          <a:lstStyle/>
          <a:p>
            <a:pPr marL="0" marR="0" lvl="0" indent="0" algn="l" defTabSz="914400" rtl="0" eaLnBrk="1" fontAlgn="auto" latinLnBrk="0" hangingPunct="1">
              <a:lnSpc>
                <a:spcPct val="100000"/>
              </a:lnSpc>
              <a:spcBef>
                <a:spcPts val="0"/>
              </a:spcBef>
              <a:spcAft>
                <a:spcPts val="0"/>
              </a:spcAft>
              <a:buClr>
                <a:srgbClr val="0097AC"/>
              </a:buClr>
              <a:buSzPct val="100000"/>
              <a:buFontTx/>
              <a:buNone/>
              <a:tabLst>
                <a:tab pos="234951" algn="l"/>
              </a:tabLst>
              <a:defRPr/>
            </a:pPr>
            <a:r>
              <a:rPr kumimoji="0" lang="de-DE" sz="1400" b="0" i="0" u="none" strike="noStrike" kern="1200" cap="none" spc="0" normalizeH="0" baseline="0" noProof="0" err="1">
                <a:ln>
                  <a:noFill/>
                </a:ln>
                <a:solidFill>
                  <a:srgbClr val="00B050"/>
                </a:solidFill>
                <a:effectLst/>
                <a:uLnTx/>
                <a:uFillTx/>
                <a:latin typeface="Arial"/>
                <a:ea typeface="+mn-ea"/>
                <a:cs typeface="+mn-cs"/>
              </a:rPr>
              <a:t>tbd</a:t>
            </a:r>
            <a:r>
              <a:rPr kumimoji="0" lang="de-DE" sz="1400" b="0" i="0" u="none" strike="noStrike" kern="1200" cap="none" spc="0" normalizeH="0" baseline="0" noProof="0">
                <a:ln>
                  <a:noFill/>
                </a:ln>
                <a:solidFill>
                  <a:srgbClr val="00B050"/>
                </a:solidFill>
                <a:effectLst/>
                <a:uLnTx/>
                <a:uFillTx/>
                <a:latin typeface="Arial"/>
                <a:ea typeface="+mn-ea"/>
                <a:cs typeface="+mn-cs"/>
              </a:rPr>
              <a:t>. in individual </a:t>
            </a:r>
            <a:r>
              <a:rPr kumimoji="0" lang="de-DE" sz="1400" b="0" i="0" u="none" strike="noStrike" kern="1200" cap="none" spc="0" normalizeH="0" baseline="0" noProof="0" err="1">
                <a:ln>
                  <a:noFill/>
                </a:ln>
                <a:solidFill>
                  <a:srgbClr val="00B050"/>
                </a:solidFill>
                <a:effectLst/>
                <a:uLnTx/>
                <a:uFillTx/>
                <a:latin typeface="Arial"/>
                <a:ea typeface="+mn-ea"/>
                <a:cs typeface="+mn-cs"/>
              </a:rPr>
              <a:t>cases</a:t>
            </a:r>
            <a:r>
              <a:rPr kumimoji="0" lang="de-DE" sz="1400" b="0" i="0" u="none" strike="noStrike" kern="1200" cap="none" spc="0" normalizeH="0" baseline="0" noProof="0">
                <a:ln>
                  <a:noFill/>
                </a:ln>
                <a:solidFill>
                  <a:srgbClr val="00B050"/>
                </a:solidFill>
                <a:effectLst/>
                <a:uLnTx/>
                <a:uFillTx/>
                <a:latin typeface="Arial"/>
                <a:ea typeface="+mn-ea"/>
                <a:cs typeface="+mn-cs"/>
              </a:rPr>
              <a:t>
</a:t>
            </a:r>
          </a:p>
        </p:txBody>
      </p:sp>
      <p:sp>
        <p:nvSpPr>
          <p:cNvPr id="25" name="Pfeil: Chevron 24">
            <a:extLst>
              <a:ext uri="{FF2B5EF4-FFF2-40B4-BE49-F238E27FC236}">
                <a16:creationId xmlns:a16="http://schemas.microsoft.com/office/drawing/2014/main" id="{7CC7AE79-1F4D-4112-A531-0A616E81CDF2}"/>
              </a:ext>
            </a:extLst>
          </p:cNvPr>
          <p:cNvSpPr/>
          <p:nvPr/>
        </p:nvSpPr>
        <p:spPr>
          <a:xfrm>
            <a:off x="2248792" y="4108086"/>
            <a:ext cx="6172674" cy="356198"/>
          </a:xfrm>
          <a:prstGeom prst="chevron">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72000" tIns="72000" rIns="72000" bIns="72000" rtlCol="0" anchor="t" anchorCtr="0"/>
          <a:lstStyle/>
          <a:p>
            <a:pPr marL="0" marR="0" lvl="0" indent="0" algn="l" defTabSz="914400" rtl="0" eaLnBrk="1" fontAlgn="auto" latinLnBrk="0" hangingPunct="1">
              <a:lnSpc>
                <a:spcPct val="100000"/>
              </a:lnSpc>
              <a:spcBef>
                <a:spcPts val="0"/>
              </a:spcBef>
              <a:spcAft>
                <a:spcPts val="0"/>
              </a:spcAft>
              <a:buClr>
                <a:srgbClr val="0097AC"/>
              </a:buClr>
              <a:buSzPct val="100000"/>
              <a:buFontTx/>
              <a:buNone/>
              <a:tabLst>
                <a:tab pos="234951" algn="l"/>
              </a:tabLst>
              <a:defRPr/>
            </a:pPr>
            <a:r>
              <a:rPr kumimoji="0" lang="en-US" sz="1400" b="0" i="0" u="none" strike="noStrike" kern="1200" cap="none" spc="0" normalizeH="0" baseline="0" noProof="0">
                <a:ln>
                  <a:noFill/>
                </a:ln>
                <a:solidFill>
                  <a:srgbClr val="00B050"/>
                </a:solidFill>
                <a:effectLst/>
                <a:uLnTx/>
                <a:uFillTx/>
                <a:latin typeface="Arial"/>
                <a:ea typeface="+mn-ea"/>
                <a:cs typeface="+mn-cs"/>
              </a:rPr>
              <a:t>New: Relocation via project accounting (W-projects)
</a:t>
            </a:r>
            <a:endParaRPr kumimoji="0" lang="de-DE" sz="1400" b="0" i="0" u="none" strike="noStrike" kern="1200" cap="none" spc="0" normalizeH="0" baseline="0" noProof="0">
              <a:ln>
                <a:noFill/>
              </a:ln>
              <a:solidFill>
                <a:srgbClr val="00B050"/>
              </a:solidFill>
              <a:effectLst/>
              <a:uLnTx/>
              <a:uFillTx/>
              <a:latin typeface="Arial"/>
              <a:ea typeface="+mn-ea"/>
              <a:cs typeface="+mn-cs"/>
            </a:endParaRPr>
          </a:p>
        </p:txBody>
      </p:sp>
      <p:sp>
        <p:nvSpPr>
          <p:cNvPr id="26" name="Pfeil: Chevron 25">
            <a:extLst>
              <a:ext uri="{FF2B5EF4-FFF2-40B4-BE49-F238E27FC236}">
                <a16:creationId xmlns:a16="http://schemas.microsoft.com/office/drawing/2014/main" id="{F1ADAA41-6376-4766-AA9E-894FB1CB2116}"/>
              </a:ext>
            </a:extLst>
          </p:cNvPr>
          <p:cNvSpPr/>
          <p:nvPr/>
        </p:nvSpPr>
        <p:spPr>
          <a:xfrm>
            <a:off x="8343222" y="4105342"/>
            <a:ext cx="2361975" cy="356198"/>
          </a:xfrm>
          <a:prstGeom prst="chevron">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72000" tIns="72000" rIns="72000" bIns="72000" rtlCol="0" anchor="t" anchorCtr="0"/>
          <a:lstStyle/>
          <a:p>
            <a:pPr marL="0" marR="0" lvl="0" indent="0" algn="l" defTabSz="914400" rtl="0" eaLnBrk="1" fontAlgn="auto" latinLnBrk="0" hangingPunct="1">
              <a:lnSpc>
                <a:spcPct val="100000"/>
              </a:lnSpc>
              <a:spcBef>
                <a:spcPts val="0"/>
              </a:spcBef>
              <a:spcAft>
                <a:spcPts val="0"/>
              </a:spcAft>
              <a:buClr>
                <a:srgbClr val="0097AC"/>
              </a:buClr>
              <a:buSzPct val="100000"/>
              <a:buFontTx/>
              <a:buNone/>
              <a:tabLst>
                <a:tab pos="234951" algn="l"/>
              </a:tabLst>
              <a:defRPr/>
            </a:pPr>
            <a:r>
              <a:rPr kumimoji="0" lang="de-DE" sz="1400" b="0" i="0" u="none" strike="noStrike" kern="1200" cap="none" spc="0" normalizeH="0" baseline="0" noProof="0" err="1">
                <a:ln>
                  <a:noFill/>
                </a:ln>
                <a:solidFill>
                  <a:srgbClr val="00B050"/>
                </a:solidFill>
                <a:effectLst/>
                <a:uLnTx/>
                <a:uFillTx/>
                <a:latin typeface="Arial"/>
                <a:ea typeface="+mn-ea"/>
                <a:cs typeface="+mn-cs"/>
              </a:rPr>
              <a:t>tbd</a:t>
            </a:r>
            <a:r>
              <a:rPr kumimoji="0" lang="de-DE" sz="1400" b="0" i="0" u="none" strike="noStrike" kern="1200" cap="none" spc="0" normalizeH="0" baseline="0" noProof="0">
                <a:ln>
                  <a:noFill/>
                </a:ln>
                <a:solidFill>
                  <a:srgbClr val="00B050"/>
                </a:solidFill>
                <a:effectLst/>
                <a:uLnTx/>
                <a:uFillTx/>
                <a:latin typeface="Arial"/>
                <a:ea typeface="+mn-ea"/>
                <a:cs typeface="+mn-cs"/>
              </a:rPr>
              <a:t>. in individual </a:t>
            </a:r>
            <a:r>
              <a:rPr kumimoji="0" lang="de-DE" sz="1400" b="0" i="0" u="none" strike="noStrike" kern="1200" cap="none" spc="0" normalizeH="0" baseline="0" noProof="0" err="1">
                <a:ln>
                  <a:noFill/>
                </a:ln>
                <a:solidFill>
                  <a:srgbClr val="00B050"/>
                </a:solidFill>
                <a:effectLst/>
                <a:uLnTx/>
                <a:uFillTx/>
                <a:latin typeface="Arial"/>
                <a:ea typeface="+mn-ea"/>
                <a:cs typeface="+mn-cs"/>
              </a:rPr>
              <a:t>cases</a:t>
            </a:r>
            <a:r>
              <a:rPr kumimoji="0" lang="de-DE" sz="1400" b="0" i="0" u="none" strike="noStrike" kern="1200" cap="none" spc="0" normalizeH="0" baseline="0" noProof="0">
                <a:ln>
                  <a:noFill/>
                </a:ln>
                <a:solidFill>
                  <a:srgbClr val="00B050"/>
                </a:solidFill>
                <a:effectLst/>
                <a:uLnTx/>
                <a:uFillTx/>
                <a:latin typeface="Arial"/>
                <a:ea typeface="+mn-ea"/>
                <a:cs typeface="+mn-cs"/>
              </a:rPr>
              <a:t>
</a:t>
            </a:r>
          </a:p>
        </p:txBody>
      </p:sp>
      <p:sp>
        <p:nvSpPr>
          <p:cNvPr id="27" name="Textfeld 26">
            <a:extLst>
              <a:ext uri="{FF2B5EF4-FFF2-40B4-BE49-F238E27FC236}">
                <a16:creationId xmlns:a16="http://schemas.microsoft.com/office/drawing/2014/main" id="{749915A2-37B0-4B72-AFC8-532CB540BC70}"/>
              </a:ext>
            </a:extLst>
          </p:cNvPr>
          <p:cNvSpPr txBox="1"/>
          <p:nvPr/>
        </p:nvSpPr>
        <p:spPr>
          <a:xfrm>
            <a:off x="10798999" y="2957768"/>
            <a:ext cx="859136" cy="246221"/>
          </a:xfrm>
          <a:prstGeom prst="rect">
            <a:avLst/>
          </a:prstGeom>
        </p:spPr>
        <p:style>
          <a:lnRef idx="0">
            <a:schemeClr val="accent4"/>
          </a:lnRef>
          <a:fillRef idx="3">
            <a:schemeClr val="accent4"/>
          </a:fillRef>
          <a:effectRef idx="3">
            <a:schemeClr val="accent4"/>
          </a:effectRef>
          <a:fontRef idx="minor">
            <a:schemeClr val="lt1"/>
          </a:fontRef>
        </p:style>
        <p:txBody>
          <a:bodyPr wrap="square" lIns="0" tIns="0" rIns="0" bIns="0" rtlCol="0">
            <a:spAutoFit/>
          </a:bodyPr>
          <a:lstStyle/>
          <a:p>
            <a:pPr algn="l">
              <a:spcBef>
                <a:spcPts val="0"/>
              </a:spcBef>
            </a:pPr>
            <a:r>
              <a:rPr lang="de-DE" sz="1600"/>
              <a:t>Buchner</a:t>
            </a:r>
          </a:p>
        </p:txBody>
      </p:sp>
      <p:sp>
        <p:nvSpPr>
          <p:cNvPr id="28" name="Textfeld 27">
            <a:extLst>
              <a:ext uri="{FF2B5EF4-FFF2-40B4-BE49-F238E27FC236}">
                <a16:creationId xmlns:a16="http://schemas.microsoft.com/office/drawing/2014/main" id="{9CCE3A5D-89C2-4F44-86DA-1E517A2F458D}"/>
              </a:ext>
            </a:extLst>
          </p:cNvPr>
          <p:cNvSpPr txBox="1"/>
          <p:nvPr/>
        </p:nvSpPr>
        <p:spPr>
          <a:xfrm>
            <a:off x="10798999" y="3360035"/>
            <a:ext cx="859136" cy="246221"/>
          </a:xfrm>
          <a:prstGeom prst="rect">
            <a:avLst/>
          </a:prstGeom>
        </p:spPr>
        <p:style>
          <a:lnRef idx="0">
            <a:schemeClr val="accent4"/>
          </a:lnRef>
          <a:fillRef idx="3">
            <a:schemeClr val="accent4"/>
          </a:fillRef>
          <a:effectRef idx="3">
            <a:schemeClr val="accent4"/>
          </a:effectRef>
          <a:fontRef idx="minor">
            <a:schemeClr val="lt1"/>
          </a:fontRef>
        </p:style>
        <p:txBody>
          <a:bodyPr wrap="square" lIns="0" tIns="0" rIns="0" bIns="0" rtlCol="0">
            <a:spAutoFit/>
          </a:bodyPr>
          <a:lstStyle/>
          <a:p>
            <a:pPr algn="l">
              <a:spcBef>
                <a:spcPts val="0"/>
              </a:spcBef>
            </a:pPr>
            <a:r>
              <a:rPr lang="de-DE" sz="1600"/>
              <a:t>Buchner</a:t>
            </a:r>
          </a:p>
        </p:txBody>
      </p:sp>
      <p:sp>
        <p:nvSpPr>
          <p:cNvPr id="29" name="Textfeld 28">
            <a:extLst>
              <a:ext uri="{FF2B5EF4-FFF2-40B4-BE49-F238E27FC236}">
                <a16:creationId xmlns:a16="http://schemas.microsoft.com/office/drawing/2014/main" id="{563C6FCB-AEBF-44C2-899A-A351CD73685D}"/>
              </a:ext>
            </a:extLst>
          </p:cNvPr>
          <p:cNvSpPr txBox="1"/>
          <p:nvPr/>
        </p:nvSpPr>
        <p:spPr>
          <a:xfrm>
            <a:off x="10798999" y="3760050"/>
            <a:ext cx="859136" cy="246221"/>
          </a:xfrm>
          <a:prstGeom prst="rect">
            <a:avLst/>
          </a:prstGeom>
        </p:spPr>
        <p:style>
          <a:lnRef idx="0">
            <a:schemeClr val="accent4"/>
          </a:lnRef>
          <a:fillRef idx="3">
            <a:schemeClr val="accent4"/>
          </a:fillRef>
          <a:effectRef idx="3">
            <a:schemeClr val="accent4"/>
          </a:effectRef>
          <a:fontRef idx="minor">
            <a:schemeClr val="lt1"/>
          </a:fontRef>
        </p:style>
        <p:txBody>
          <a:bodyPr wrap="square" lIns="0" tIns="0" rIns="0" bIns="0" rtlCol="0">
            <a:spAutoFit/>
          </a:bodyPr>
          <a:lstStyle/>
          <a:p>
            <a:pPr algn="l">
              <a:spcBef>
                <a:spcPts val="0"/>
              </a:spcBef>
            </a:pPr>
            <a:r>
              <a:rPr lang="de-DE" sz="1600"/>
              <a:t>Buchner</a:t>
            </a:r>
          </a:p>
        </p:txBody>
      </p:sp>
      <p:sp>
        <p:nvSpPr>
          <p:cNvPr id="30" name="Textfeld 29">
            <a:extLst>
              <a:ext uri="{FF2B5EF4-FFF2-40B4-BE49-F238E27FC236}">
                <a16:creationId xmlns:a16="http://schemas.microsoft.com/office/drawing/2014/main" id="{05609D46-2017-4EF2-9B2D-A504F1331D47}"/>
              </a:ext>
            </a:extLst>
          </p:cNvPr>
          <p:cNvSpPr txBox="1"/>
          <p:nvPr/>
        </p:nvSpPr>
        <p:spPr>
          <a:xfrm>
            <a:off x="10798999" y="4189812"/>
            <a:ext cx="859136" cy="246221"/>
          </a:xfrm>
          <a:prstGeom prst="rect">
            <a:avLst/>
          </a:prstGeom>
        </p:spPr>
        <p:style>
          <a:lnRef idx="0">
            <a:schemeClr val="accent4"/>
          </a:lnRef>
          <a:fillRef idx="3">
            <a:schemeClr val="accent4"/>
          </a:fillRef>
          <a:effectRef idx="3">
            <a:schemeClr val="accent4"/>
          </a:effectRef>
          <a:fontRef idx="minor">
            <a:schemeClr val="lt1"/>
          </a:fontRef>
        </p:style>
        <p:txBody>
          <a:bodyPr wrap="square" lIns="0" tIns="0" rIns="0" bIns="0" rtlCol="0">
            <a:spAutoFit/>
          </a:bodyPr>
          <a:lstStyle/>
          <a:p>
            <a:pPr algn="l">
              <a:spcBef>
                <a:spcPts val="0"/>
              </a:spcBef>
            </a:pPr>
            <a:r>
              <a:rPr lang="de-DE" sz="1600"/>
              <a:t>Buchner</a:t>
            </a:r>
          </a:p>
        </p:txBody>
      </p:sp>
      <p:sp>
        <p:nvSpPr>
          <p:cNvPr id="3" name="Foliennummernplatzhalter 2">
            <a:extLst>
              <a:ext uri="{FF2B5EF4-FFF2-40B4-BE49-F238E27FC236}">
                <a16:creationId xmlns:a16="http://schemas.microsoft.com/office/drawing/2014/main" id="{F0B04278-1178-4FFA-BDA4-8F5CB3790493}"/>
              </a:ext>
            </a:extLst>
          </p:cNvPr>
          <p:cNvSpPr>
            <a:spLocks noGrp="1"/>
          </p:cNvSpPr>
          <p:nvPr>
            <p:ph type="sldNum" sz="quarter" idx="13"/>
          </p:nvPr>
        </p:nvSpPr>
        <p:spPr/>
        <p:txBody>
          <a:bodyPr/>
          <a:lstStyle/>
          <a:p>
            <a:fld id="{173FEA60-B56A-DE49-B4F9-939AB62E9280}" type="slidenum">
              <a:rPr lang="en-GB" smtClean="0"/>
              <a:pPr/>
              <a:t>33</a:t>
            </a:fld>
            <a:endParaRPr lang="en-GB"/>
          </a:p>
        </p:txBody>
      </p:sp>
    </p:spTree>
    <p:extLst>
      <p:ext uri="{BB962C8B-B14F-4D97-AF65-F5344CB8AC3E}">
        <p14:creationId xmlns:p14="http://schemas.microsoft.com/office/powerpoint/2010/main" val="411243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Main"/>
          <p:cNvSpPr>
            <a:spLocks noGrp="1"/>
          </p:cNvSpPr>
          <p:nvPr>
            <p:ph type="ctrTitle"/>
          </p:nvPr>
        </p:nvSpPr>
        <p:spPr>
          <a:xfrm>
            <a:off x="240062" y="3610272"/>
            <a:ext cx="11715050" cy="1352591"/>
          </a:xfrm>
        </p:spPr>
        <p:txBody>
          <a:bodyPr/>
          <a:lstStyle/>
          <a:p>
            <a:r>
              <a:rPr lang="de-DE" err="1"/>
              <a:t>Displaying</a:t>
            </a:r>
            <a:r>
              <a:rPr lang="de-DE"/>
              <a:t> </a:t>
            </a:r>
            <a:r>
              <a:rPr lang="de-DE" err="1"/>
              <a:t>of</a:t>
            </a:r>
            <a:r>
              <a:rPr lang="de-DE"/>
              <a:t> </a:t>
            </a:r>
            <a:r>
              <a:rPr lang="de-DE" err="1"/>
              <a:t>ramp-up</a:t>
            </a:r>
            <a:r>
              <a:rPr lang="de-DE"/>
              <a:t> </a:t>
            </a:r>
            <a:r>
              <a:rPr lang="de-DE" err="1"/>
              <a:t>costs</a:t>
            </a:r>
            <a:r>
              <a:rPr lang="de-DE"/>
              <a:t> </a:t>
            </a:r>
            <a:r>
              <a:rPr lang="de-DE" err="1"/>
              <a:t>Operations</a:t>
            </a:r>
            <a:r>
              <a:rPr lang="de-DE"/>
              <a:t> in SAP PS4 </a:t>
            </a:r>
            <a:r>
              <a:rPr lang="de-DE" b="0"/>
              <a:t>(</a:t>
            </a:r>
            <a:r>
              <a:rPr lang="de-DE" b="0" err="1"/>
              <a:t>Production</a:t>
            </a:r>
            <a:r>
              <a:rPr lang="de-DE" b="0"/>
              <a:t>/</a:t>
            </a:r>
            <a:r>
              <a:rPr lang="de-DE" b="0" err="1"/>
              <a:t>Logistics</a:t>
            </a:r>
            <a:r>
              <a:rPr lang="de-DE" b="0"/>
              <a:t>/Quality) </a:t>
            </a:r>
            <a:r>
              <a:rPr lang="de-DE"/>
              <a:t>	</a:t>
            </a:r>
          </a:p>
        </p:txBody>
      </p:sp>
    </p:spTree>
    <p:extLst>
      <p:ext uri="{BB962C8B-B14F-4D97-AF65-F5344CB8AC3E}">
        <p14:creationId xmlns:p14="http://schemas.microsoft.com/office/powerpoint/2010/main" val="13885756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6FE7A176-7521-4F39-B9BF-92FFEC9E90C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04" name="think-cell Folie" r:id="rId4" imgW="354" imgH="354" progId="TCLayout.ActiveDocument.1">
                  <p:embed/>
                </p:oleObj>
              </mc:Choice>
              <mc:Fallback>
                <p:oleObj name="think-cell Folie" r:id="rId4" imgW="354" imgH="354" progId="TCLayout.ActiveDocument.1">
                  <p:embed/>
                  <p:pic>
                    <p:nvPicPr>
                      <p:cNvPr id="10" name="Objekt 9" hidden="1">
                        <a:extLst>
                          <a:ext uri="{FF2B5EF4-FFF2-40B4-BE49-F238E27FC236}">
                            <a16:creationId xmlns:a16="http://schemas.microsoft.com/office/drawing/2014/main" id="{6FE7A176-7521-4F39-B9BF-92FFEC9E90C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Datumsplatzhalter 1">
            <a:extLst>
              <a:ext uri="{FF2B5EF4-FFF2-40B4-BE49-F238E27FC236}">
                <a16:creationId xmlns:a16="http://schemas.microsoft.com/office/drawing/2014/main" id="{566C8AA7-F222-411F-9CF8-6920C9E6A74E}"/>
              </a:ext>
            </a:extLst>
          </p:cNvPr>
          <p:cNvSpPr>
            <a:spLocks noGrp="1"/>
          </p:cNvSpPr>
          <p:nvPr>
            <p:ph type="dt" sz="half" idx="2"/>
          </p:nvPr>
        </p:nvSpPr>
        <p:spPr/>
        <p:txBody>
          <a:bodyPr/>
          <a:lstStyle/>
          <a:p>
            <a:pPr marL="0" marR="0" lvl="0" indent="0" algn="l" defTabSz="1219444"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a:ln>
                  <a:noFill/>
                </a:ln>
                <a:solidFill>
                  <a:srgbClr val="888E95"/>
                </a:solidFill>
                <a:effectLst/>
                <a:uLnTx/>
                <a:uFillTx/>
                <a:latin typeface="Arial"/>
                <a:ea typeface="+mn-ea"/>
                <a:cs typeface="+mn-cs"/>
              </a:rPr>
              <a:t>07.10.2022 | Workshop DAR | Mackuth, Buchner, Hasslbauer, Schmideder</a:t>
            </a:r>
          </a:p>
        </p:txBody>
      </p:sp>
      <p:sp>
        <p:nvSpPr>
          <p:cNvPr id="5" name="Titel 4">
            <a:extLst>
              <a:ext uri="{FF2B5EF4-FFF2-40B4-BE49-F238E27FC236}">
                <a16:creationId xmlns:a16="http://schemas.microsoft.com/office/drawing/2014/main" id="{B082C7C2-82E8-46B7-B9BE-E59F7A569EAB}"/>
              </a:ext>
            </a:extLst>
          </p:cNvPr>
          <p:cNvSpPr>
            <a:spLocks noGrp="1"/>
          </p:cNvSpPr>
          <p:nvPr>
            <p:ph type="title"/>
          </p:nvPr>
        </p:nvSpPr>
        <p:spPr>
          <a:xfrm>
            <a:off x="495430" y="398781"/>
            <a:ext cx="8936777" cy="860360"/>
          </a:xfrm>
        </p:spPr>
        <p:txBody>
          <a:bodyPr vert="horz"/>
          <a:lstStyle/>
          <a:p>
            <a:br>
              <a:rPr lang="de-DE"/>
            </a:br>
            <a:r>
              <a:rPr lang="de-DE"/>
              <a:t>Ramp-</a:t>
            </a:r>
            <a:r>
              <a:rPr lang="de-DE" err="1"/>
              <a:t>up</a:t>
            </a:r>
            <a:r>
              <a:rPr lang="de-DE"/>
              <a:t> </a:t>
            </a:r>
            <a:r>
              <a:rPr lang="de-DE" err="1"/>
              <a:t>costs</a:t>
            </a:r>
            <a:endParaRPr lang="de-DE" i="1"/>
          </a:p>
        </p:txBody>
      </p:sp>
      <p:grpSp>
        <p:nvGrpSpPr>
          <p:cNvPr id="6" name="Gruppieren 5">
            <a:extLst>
              <a:ext uri="{FF2B5EF4-FFF2-40B4-BE49-F238E27FC236}">
                <a16:creationId xmlns:a16="http://schemas.microsoft.com/office/drawing/2014/main" id="{E39B4DAB-FEC0-4FA8-8139-366DF2EA1C8E}"/>
              </a:ext>
            </a:extLst>
          </p:cNvPr>
          <p:cNvGrpSpPr/>
          <p:nvPr/>
        </p:nvGrpSpPr>
        <p:grpSpPr>
          <a:xfrm>
            <a:off x="360332" y="2039113"/>
            <a:ext cx="11273344" cy="3310128"/>
            <a:chOff x="360332" y="2039113"/>
            <a:chExt cx="11273344" cy="3310128"/>
          </a:xfrm>
        </p:grpSpPr>
        <p:pic>
          <p:nvPicPr>
            <p:cNvPr id="3074" name="Picture 2">
              <a:extLst>
                <a:ext uri="{FF2B5EF4-FFF2-40B4-BE49-F238E27FC236}">
                  <a16:creationId xmlns:a16="http://schemas.microsoft.com/office/drawing/2014/main" id="{47A5E53B-48BF-4C1E-9232-DB1D8E59619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0332" y="2039113"/>
              <a:ext cx="11273344" cy="3310128"/>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a:extLst>
                <a:ext uri="{FF2B5EF4-FFF2-40B4-BE49-F238E27FC236}">
                  <a16:creationId xmlns:a16="http://schemas.microsoft.com/office/drawing/2014/main" id="{6F99ED1E-B7E9-430D-99CD-414261EEADDC}"/>
                </a:ext>
              </a:extLst>
            </p:cNvPr>
            <p:cNvSpPr txBox="1"/>
            <p:nvPr/>
          </p:nvSpPr>
          <p:spPr>
            <a:xfrm>
              <a:off x="2703443" y="2882347"/>
              <a:ext cx="1239442" cy="707886"/>
            </a:xfrm>
            <a:prstGeom prst="rect">
              <a:avLst/>
            </a:prstGeom>
            <a:solidFill>
              <a:srgbClr val="0097AC"/>
            </a:solidFill>
          </p:spPr>
          <p:txBody>
            <a:bodyPr wrap="none" rtlCol="0">
              <a:spAutoFit/>
            </a:bodyPr>
            <a:lstStyle/>
            <a:p>
              <a:pPr marL="0" marR="0" lvl="0" indent="0" algn="ctr" defTabSz="1219444"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a:ea typeface="+mn-ea"/>
                  <a:cs typeface="+mn-cs"/>
                </a:rPr>
                <a:t>Ramp-</a:t>
              </a:r>
              <a:r>
                <a:rPr kumimoji="0" lang="de-DE" sz="2000" b="0" i="0" u="none" strike="noStrike" kern="1200" cap="none" spc="0" normalizeH="0" baseline="0" noProof="0" err="1">
                  <a:ln>
                    <a:noFill/>
                  </a:ln>
                  <a:solidFill>
                    <a:srgbClr val="000000"/>
                  </a:solidFill>
                  <a:effectLst/>
                  <a:uLnTx/>
                  <a:uFillTx/>
                  <a:latin typeface="Arial"/>
                  <a:ea typeface="+mn-ea"/>
                  <a:cs typeface="+mn-cs"/>
                </a:rPr>
                <a:t>up</a:t>
              </a:r>
              <a:endParaRPr kumimoji="0" lang="de-DE" sz="2000" b="0" i="0" u="none" strike="noStrike" kern="1200" cap="none" spc="0" normalizeH="0" baseline="0" noProof="0">
                <a:ln>
                  <a:noFill/>
                </a:ln>
                <a:solidFill>
                  <a:srgbClr val="000000"/>
                </a:solidFill>
                <a:effectLst/>
                <a:uLnTx/>
                <a:uFillTx/>
                <a:latin typeface="Arial"/>
                <a:ea typeface="+mn-ea"/>
                <a:cs typeface="+mn-cs"/>
              </a:endParaRPr>
            </a:p>
            <a:p>
              <a:pPr marL="0" marR="0" lvl="0" indent="0" algn="ctr" defTabSz="1219444"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err="1">
                  <a:ln>
                    <a:noFill/>
                  </a:ln>
                  <a:solidFill>
                    <a:srgbClr val="000000"/>
                  </a:solidFill>
                  <a:effectLst/>
                  <a:uLnTx/>
                  <a:uFillTx/>
                  <a:latin typeface="Arial"/>
                  <a:ea typeface="+mn-ea"/>
                  <a:cs typeface="+mn-cs"/>
                </a:rPr>
                <a:t>costs</a:t>
              </a:r>
              <a:endParaRPr kumimoji="0" lang="de-DE" sz="2000" b="0" i="0" u="none" strike="noStrike" kern="1200" cap="none" spc="0" normalizeH="0" baseline="0" noProof="0">
                <a:ln>
                  <a:noFill/>
                </a:ln>
                <a:solidFill>
                  <a:srgbClr val="000000"/>
                </a:solidFill>
                <a:effectLst/>
                <a:uLnTx/>
                <a:uFillTx/>
                <a:latin typeface="Arial"/>
                <a:ea typeface="+mn-ea"/>
                <a:cs typeface="+mn-cs"/>
              </a:endParaRPr>
            </a:p>
          </p:txBody>
        </p:sp>
        <p:sp>
          <p:nvSpPr>
            <p:cNvPr id="8" name="Textfeld 7">
              <a:extLst>
                <a:ext uri="{FF2B5EF4-FFF2-40B4-BE49-F238E27FC236}">
                  <a16:creationId xmlns:a16="http://schemas.microsoft.com/office/drawing/2014/main" id="{C274877C-32C4-4727-995D-074AEA26554B}"/>
                </a:ext>
              </a:extLst>
            </p:cNvPr>
            <p:cNvSpPr txBox="1"/>
            <p:nvPr/>
          </p:nvSpPr>
          <p:spPr>
            <a:xfrm>
              <a:off x="9263268" y="2869228"/>
              <a:ext cx="1530627" cy="707886"/>
            </a:xfrm>
            <a:prstGeom prst="rect">
              <a:avLst/>
            </a:prstGeom>
            <a:solidFill>
              <a:srgbClr val="0097AC"/>
            </a:solidFill>
          </p:spPr>
          <p:txBody>
            <a:bodyPr wrap="square" rtlCol="0">
              <a:spAutoFit/>
            </a:bodyPr>
            <a:lstStyle/>
            <a:p>
              <a:pPr marL="0" marR="0" lvl="0" indent="0" algn="ctr" defTabSz="1219444"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a:ea typeface="+mn-ea"/>
                  <a:cs typeface="+mn-cs"/>
                </a:rPr>
                <a:t>Spare Part </a:t>
              </a:r>
              <a:r>
                <a:rPr kumimoji="0" lang="de-DE" sz="2000" b="0" i="0" u="none" strike="noStrike" kern="1200" cap="none" spc="0" normalizeH="0" baseline="0" noProof="0" err="1">
                  <a:ln>
                    <a:noFill/>
                  </a:ln>
                  <a:solidFill>
                    <a:srgbClr val="000000"/>
                  </a:solidFill>
                  <a:effectLst/>
                  <a:uLnTx/>
                  <a:uFillTx/>
                  <a:latin typeface="Arial"/>
                  <a:ea typeface="+mn-ea"/>
                  <a:cs typeface="+mn-cs"/>
                </a:rPr>
                <a:t>service</a:t>
              </a:r>
              <a:endParaRPr kumimoji="0" lang="de-DE" sz="2000" b="0" i="0" u="none" strike="noStrike" kern="1200" cap="none" spc="0" normalizeH="0" baseline="0" noProof="0">
                <a:ln>
                  <a:noFill/>
                </a:ln>
                <a:solidFill>
                  <a:srgbClr val="000000"/>
                </a:solidFill>
                <a:effectLst/>
                <a:uLnTx/>
                <a:uFillTx/>
                <a:latin typeface="Arial"/>
                <a:ea typeface="+mn-ea"/>
                <a:cs typeface="+mn-cs"/>
              </a:endParaRPr>
            </a:p>
          </p:txBody>
        </p:sp>
        <p:sp>
          <p:nvSpPr>
            <p:cNvPr id="9" name="Textfeld 8">
              <a:extLst>
                <a:ext uri="{FF2B5EF4-FFF2-40B4-BE49-F238E27FC236}">
                  <a16:creationId xmlns:a16="http://schemas.microsoft.com/office/drawing/2014/main" id="{9C0A39A3-AEC1-463C-A848-EC2BAEDE512D}"/>
                </a:ext>
              </a:extLst>
            </p:cNvPr>
            <p:cNvSpPr txBox="1"/>
            <p:nvPr/>
          </p:nvSpPr>
          <p:spPr>
            <a:xfrm>
              <a:off x="4446498" y="2869228"/>
              <a:ext cx="1530627" cy="707886"/>
            </a:xfrm>
            <a:prstGeom prst="rect">
              <a:avLst/>
            </a:prstGeom>
            <a:solidFill>
              <a:srgbClr val="D9D9D9"/>
            </a:solidFill>
          </p:spPr>
          <p:txBody>
            <a:bodyPr wrap="square" rtlCol="0">
              <a:spAutoFit/>
            </a:bodyPr>
            <a:lstStyle/>
            <a:p>
              <a:pPr marL="0" marR="0" lvl="0" indent="0" algn="ctr" defTabSz="1219444"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err="1">
                  <a:ln>
                    <a:noFill/>
                  </a:ln>
                  <a:solidFill>
                    <a:srgbClr val="000000"/>
                  </a:solidFill>
                  <a:effectLst/>
                  <a:uLnTx/>
                  <a:uFillTx/>
                  <a:latin typeface="Arial"/>
                  <a:ea typeface="+mn-ea"/>
                  <a:cs typeface="+mn-cs"/>
                </a:rPr>
                <a:t>Production</a:t>
              </a:r>
              <a:r>
                <a:rPr kumimoji="0" lang="de-DE" sz="2000" b="0" i="0" u="none" strike="noStrike" kern="1200" cap="none" spc="0" normalizeH="0" baseline="0" noProof="0">
                  <a:ln>
                    <a:noFill/>
                  </a:ln>
                  <a:solidFill>
                    <a:srgbClr val="000000"/>
                  </a:solidFill>
                  <a:effectLst/>
                  <a:uLnTx/>
                  <a:uFillTx/>
                  <a:latin typeface="Arial"/>
                  <a:ea typeface="+mn-ea"/>
                  <a:cs typeface="+mn-cs"/>
                </a:rPr>
                <a:t> </a:t>
              </a:r>
              <a:r>
                <a:rPr kumimoji="0" lang="de-DE" sz="2000" b="0" i="0" u="none" strike="noStrike" kern="1200" cap="none" spc="0" normalizeH="0" baseline="0" noProof="0" err="1">
                  <a:ln>
                    <a:noFill/>
                  </a:ln>
                  <a:solidFill>
                    <a:srgbClr val="000000"/>
                  </a:solidFill>
                  <a:effectLst/>
                  <a:uLnTx/>
                  <a:uFillTx/>
                  <a:latin typeface="Arial"/>
                  <a:ea typeface="+mn-ea"/>
                  <a:cs typeface="+mn-cs"/>
                </a:rPr>
                <a:t>ramp-up</a:t>
              </a:r>
              <a:endParaRPr kumimoji="0" lang="de-DE" sz="2000" b="0" i="0" u="none" strike="noStrike" kern="1200" cap="none" spc="0" normalizeH="0" baseline="0" noProof="0">
                <a:ln>
                  <a:noFill/>
                </a:ln>
                <a:solidFill>
                  <a:srgbClr val="000000"/>
                </a:solidFill>
                <a:effectLst/>
                <a:uLnTx/>
                <a:uFillTx/>
                <a:latin typeface="Arial"/>
                <a:ea typeface="+mn-ea"/>
                <a:cs typeface="+mn-cs"/>
              </a:endParaRPr>
            </a:p>
          </p:txBody>
        </p:sp>
        <p:sp>
          <p:nvSpPr>
            <p:cNvPr id="11" name="Textfeld 10">
              <a:extLst>
                <a:ext uri="{FF2B5EF4-FFF2-40B4-BE49-F238E27FC236}">
                  <a16:creationId xmlns:a16="http://schemas.microsoft.com/office/drawing/2014/main" id="{E15F5C74-6D34-4362-AB8A-09688F193C00}"/>
                </a:ext>
              </a:extLst>
            </p:cNvPr>
            <p:cNvSpPr txBox="1"/>
            <p:nvPr/>
          </p:nvSpPr>
          <p:spPr>
            <a:xfrm>
              <a:off x="7504043" y="2869228"/>
              <a:ext cx="1530627" cy="707886"/>
            </a:xfrm>
            <a:prstGeom prst="rect">
              <a:avLst/>
            </a:prstGeom>
            <a:solidFill>
              <a:srgbClr val="D9D9D9"/>
            </a:solidFill>
          </p:spPr>
          <p:txBody>
            <a:bodyPr wrap="square" rtlCol="0">
              <a:spAutoFit/>
            </a:bodyPr>
            <a:lstStyle/>
            <a:p>
              <a:pPr marL="0" marR="0" lvl="0" indent="0" algn="ctr" defTabSz="1219444"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err="1">
                  <a:ln>
                    <a:noFill/>
                  </a:ln>
                  <a:solidFill>
                    <a:srgbClr val="000000"/>
                  </a:solidFill>
                  <a:effectLst/>
                  <a:uLnTx/>
                  <a:uFillTx/>
                  <a:latin typeface="Arial"/>
                  <a:ea typeface="+mn-ea"/>
                  <a:cs typeface="+mn-cs"/>
                </a:rPr>
                <a:t>Production</a:t>
              </a:r>
              <a:r>
                <a:rPr kumimoji="0" lang="de-DE" sz="2000" b="0" i="0" u="none" strike="noStrike" kern="1200" cap="none" spc="0" normalizeH="0" baseline="0" noProof="0">
                  <a:ln>
                    <a:noFill/>
                  </a:ln>
                  <a:solidFill>
                    <a:srgbClr val="000000"/>
                  </a:solidFill>
                  <a:effectLst/>
                  <a:uLnTx/>
                  <a:uFillTx/>
                  <a:latin typeface="Arial"/>
                  <a:ea typeface="+mn-ea"/>
                  <a:cs typeface="+mn-cs"/>
                </a:rPr>
                <a:t> </a:t>
              </a:r>
              <a:r>
                <a:rPr kumimoji="0" lang="de-DE" sz="2000" b="0" i="0" u="none" strike="noStrike" kern="1200" cap="none" spc="0" normalizeH="0" baseline="0" noProof="0" err="1">
                  <a:ln>
                    <a:noFill/>
                  </a:ln>
                  <a:solidFill>
                    <a:srgbClr val="000000"/>
                  </a:solidFill>
                  <a:effectLst/>
                  <a:uLnTx/>
                  <a:uFillTx/>
                  <a:latin typeface="Arial"/>
                  <a:ea typeface="+mn-ea"/>
                  <a:cs typeface="+mn-cs"/>
                </a:rPr>
                <a:t>ramp</a:t>
              </a:r>
              <a:r>
                <a:rPr kumimoji="0" lang="de-DE" sz="2000" b="0" i="0" u="none" strike="noStrike" kern="1200" cap="none" spc="0" normalizeH="0" baseline="0" noProof="0">
                  <a:ln>
                    <a:noFill/>
                  </a:ln>
                  <a:solidFill>
                    <a:srgbClr val="000000"/>
                  </a:solidFill>
                  <a:effectLst/>
                  <a:uLnTx/>
                  <a:uFillTx/>
                  <a:latin typeface="Arial"/>
                  <a:ea typeface="+mn-ea"/>
                  <a:cs typeface="+mn-cs"/>
                </a:rPr>
                <a:t>-down</a:t>
              </a:r>
            </a:p>
          </p:txBody>
        </p:sp>
        <p:sp>
          <p:nvSpPr>
            <p:cNvPr id="12" name="Textfeld 11">
              <a:extLst>
                <a:ext uri="{FF2B5EF4-FFF2-40B4-BE49-F238E27FC236}">
                  <a16:creationId xmlns:a16="http://schemas.microsoft.com/office/drawing/2014/main" id="{129EDB90-95CB-44F4-AA28-62F028E25ED0}"/>
                </a:ext>
              </a:extLst>
            </p:cNvPr>
            <p:cNvSpPr txBox="1"/>
            <p:nvPr/>
          </p:nvSpPr>
          <p:spPr>
            <a:xfrm>
              <a:off x="5022936" y="2079132"/>
              <a:ext cx="3246420" cy="400110"/>
            </a:xfrm>
            <a:prstGeom prst="rect">
              <a:avLst/>
            </a:prstGeom>
            <a:solidFill>
              <a:schemeClr val="bg1"/>
            </a:solidFill>
          </p:spPr>
          <p:txBody>
            <a:bodyPr wrap="square" rtlCol="0">
              <a:spAutoFit/>
            </a:bodyPr>
            <a:lstStyle/>
            <a:p>
              <a:pPr marL="0" marR="0" lvl="0" indent="0" algn="ctr" defTabSz="1219444"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a:ea typeface="+mn-ea"/>
                  <a:cs typeface="+mn-cs"/>
                </a:rPr>
                <a:t>Standard </a:t>
              </a:r>
              <a:r>
                <a:rPr kumimoji="0" lang="de-DE" sz="2000" b="0" i="0" u="none" strike="noStrike" kern="1200" cap="none" spc="0" normalizeH="0" baseline="0" noProof="0" err="1">
                  <a:ln>
                    <a:noFill/>
                  </a:ln>
                  <a:solidFill>
                    <a:srgbClr val="000000"/>
                  </a:solidFill>
                  <a:effectLst/>
                  <a:uLnTx/>
                  <a:uFillTx/>
                  <a:latin typeface="Arial"/>
                  <a:ea typeface="+mn-ea"/>
                  <a:cs typeface="+mn-cs"/>
                </a:rPr>
                <a:t>production</a:t>
              </a:r>
              <a:r>
                <a:rPr kumimoji="0" lang="de-DE" sz="2000" b="0" i="0" u="none" strike="noStrike" kern="1200" cap="none" spc="0" normalizeH="0" baseline="0" noProof="0">
                  <a:ln>
                    <a:noFill/>
                  </a:ln>
                  <a:solidFill>
                    <a:srgbClr val="000000"/>
                  </a:solidFill>
                  <a:effectLst/>
                  <a:uLnTx/>
                  <a:uFillTx/>
                  <a:latin typeface="Arial"/>
                  <a:ea typeface="+mn-ea"/>
                  <a:cs typeface="+mn-cs"/>
                </a:rPr>
                <a:t> </a:t>
              </a:r>
              <a:r>
                <a:rPr kumimoji="0" lang="de-DE" sz="2000" b="0" i="0" u="none" strike="noStrike" kern="1200" cap="none" spc="0" normalizeH="0" baseline="0" noProof="0" err="1">
                  <a:ln>
                    <a:noFill/>
                  </a:ln>
                  <a:solidFill>
                    <a:srgbClr val="000000"/>
                  </a:solidFill>
                  <a:effectLst/>
                  <a:uLnTx/>
                  <a:uFillTx/>
                  <a:latin typeface="Arial"/>
                  <a:ea typeface="+mn-ea"/>
                  <a:cs typeface="+mn-cs"/>
                </a:rPr>
                <a:t>costs</a:t>
              </a:r>
              <a:endParaRPr kumimoji="0" lang="de-DE" sz="2000" b="0" i="0" u="none" strike="noStrike" kern="1200" cap="none" spc="0" normalizeH="0" baseline="0" noProof="0">
                <a:ln>
                  <a:noFill/>
                </a:ln>
                <a:solidFill>
                  <a:srgbClr val="000000"/>
                </a:solidFill>
                <a:effectLst/>
                <a:uLnTx/>
                <a:uFillTx/>
                <a:latin typeface="Arial"/>
                <a:ea typeface="+mn-ea"/>
                <a:cs typeface="+mn-cs"/>
              </a:endParaRPr>
            </a:p>
          </p:txBody>
        </p:sp>
        <p:sp>
          <p:nvSpPr>
            <p:cNvPr id="13" name="Textfeld 12">
              <a:extLst>
                <a:ext uri="{FF2B5EF4-FFF2-40B4-BE49-F238E27FC236}">
                  <a16:creationId xmlns:a16="http://schemas.microsoft.com/office/drawing/2014/main" id="{09585719-AA02-42DC-913B-F0D8D3BDB0BE}"/>
                </a:ext>
              </a:extLst>
            </p:cNvPr>
            <p:cNvSpPr txBox="1"/>
            <p:nvPr/>
          </p:nvSpPr>
          <p:spPr>
            <a:xfrm>
              <a:off x="2565570" y="2126839"/>
              <a:ext cx="1515187" cy="646331"/>
            </a:xfrm>
            <a:prstGeom prst="rect">
              <a:avLst/>
            </a:prstGeom>
            <a:solidFill>
              <a:schemeClr val="bg1"/>
            </a:solidFill>
          </p:spPr>
          <p:txBody>
            <a:bodyPr wrap="square" rtlCol="0">
              <a:spAutoFit/>
            </a:bodyPr>
            <a:lstStyle/>
            <a:p>
              <a:pPr marL="0" marR="0" lvl="0" indent="0" algn="ctr" defTabSz="1219444"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srgbClr val="000000"/>
                  </a:solidFill>
                  <a:effectLst/>
                  <a:uLnTx/>
                  <a:uFillTx/>
                  <a:latin typeface="Arial"/>
                  <a:ea typeface="+mn-ea"/>
                  <a:cs typeface="+mn-cs"/>
                </a:rPr>
                <a:t> not </a:t>
              </a:r>
              <a:r>
                <a:rPr kumimoji="0" lang="de-DE" sz="1200" b="0" i="0" u="none" strike="noStrike" kern="1200" cap="none" spc="0" normalizeH="0" baseline="0" noProof="0" err="1">
                  <a:ln>
                    <a:noFill/>
                  </a:ln>
                  <a:solidFill>
                    <a:srgbClr val="000000"/>
                  </a:solidFill>
                  <a:effectLst/>
                  <a:uLnTx/>
                  <a:uFillTx/>
                  <a:latin typeface="Arial"/>
                  <a:ea typeface="+mn-ea"/>
                  <a:cs typeface="+mn-cs"/>
                </a:rPr>
                <a:t>part</a:t>
              </a:r>
              <a:r>
                <a:rPr kumimoji="0" lang="de-DE" sz="1200" b="0" i="0" u="none" strike="noStrike" kern="1200" cap="none" spc="0" normalizeH="0" baseline="0" noProof="0">
                  <a:ln>
                    <a:noFill/>
                  </a:ln>
                  <a:solidFill>
                    <a:srgbClr val="000000"/>
                  </a:solidFill>
                  <a:effectLst/>
                  <a:uLnTx/>
                  <a:uFillTx/>
                  <a:latin typeface="Arial"/>
                  <a:ea typeface="+mn-ea"/>
                  <a:cs typeface="+mn-cs"/>
                </a:rPr>
                <a:t> </a:t>
              </a:r>
              <a:r>
                <a:rPr kumimoji="0" lang="de-DE" sz="1200" b="0" i="0" u="none" strike="noStrike" kern="1200" cap="none" spc="0" normalizeH="0" baseline="0" noProof="0" err="1">
                  <a:ln>
                    <a:noFill/>
                  </a:ln>
                  <a:solidFill>
                    <a:srgbClr val="000000"/>
                  </a:solidFill>
                  <a:effectLst/>
                  <a:uLnTx/>
                  <a:uFillTx/>
                  <a:latin typeface="Arial"/>
                  <a:ea typeface="+mn-ea"/>
                  <a:cs typeface="+mn-cs"/>
                </a:rPr>
                <a:t>of</a:t>
              </a:r>
              <a:r>
                <a:rPr kumimoji="0" lang="de-DE" sz="1200" b="0" i="0" u="none" strike="noStrike" kern="1200" cap="none" spc="0" normalizeH="0" baseline="0" noProof="0">
                  <a:ln>
                    <a:noFill/>
                  </a:ln>
                  <a:solidFill>
                    <a:srgbClr val="000000"/>
                  </a:solidFill>
                  <a:effectLst/>
                  <a:uLnTx/>
                  <a:uFillTx/>
                  <a:latin typeface="Arial"/>
                  <a:ea typeface="+mn-ea"/>
                  <a:cs typeface="+mn-cs"/>
                </a:rPr>
                <a:t> </a:t>
              </a:r>
              <a:r>
                <a:rPr kumimoji="0" lang="de-DE" sz="1200" b="0" i="0" u="none" strike="noStrike" kern="1200" cap="none" spc="0" normalizeH="0" baseline="0" noProof="0" err="1">
                  <a:ln>
                    <a:noFill/>
                  </a:ln>
                  <a:solidFill>
                    <a:srgbClr val="000000"/>
                  </a:solidFill>
                  <a:effectLst/>
                  <a:uLnTx/>
                  <a:uFillTx/>
                  <a:latin typeface="Arial"/>
                  <a:ea typeface="+mn-ea"/>
                  <a:cs typeface="+mn-cs"/>
                </a:rPr>
                <a:t>standard</a:t>
              </a:r>
              <a:r>
                <a:rPr kumimoji="0" lang="de-DE" sz="1200" b="0" i="0" u="none" strike="noStrike" kern="1200" cap="none" spc="0" normalizeH="0" baseline="0" noProof="0">
                  <a:ln>
                    <a:noFill/>
                  </a:ln>
                  <a:solidFill>
                    <a:srgbClr val="000000"/>
                  </a:solidFill>
                  <a:effectLst/>
                  <a:uLnTx/>
                  <a:uFillTx/>
                  <a:latin typeface="Arial"/>
                  <a:ea typeface="+mn-ea"/>
                  <a:cs typeface="+mn-cs"/>
                </a:rPr>
                <a:t> </a:t>
              </a:r>
              <a:r>
                <a:rPr kumimoji="0" lang="de-DE" sz="1200" b="0" i="0" u="none" strike="noStrike" kern="1200" cap="none" spc="0" normalizeH="0" baseline="0" noProof="0" err="1">
                  <a:ln>
                    <a:noFill/>
                  </a:ln>
                  <a:solidFill>
                    <a:srgbClr val="000000"/>
                  </a:solidFill>
                  <a:effectLst/>
                  <a:uLnTx/>
                  <a:uFillTx/>
                  <a:latin typeface="Arial"/>
                  <a:ea typeface="+mn-ea"/>
                  <a:cs typeface="+mn-cs"/>
                </a:rPr>
                <a:t>production</a:t>
              </a:r>
              <a:r>
                <a:rPr kumimoji="0" lang="de-DE" sz="1200" b="0" i="0" u="none" strike="noStrike" kern="1200" cap="none" spc="0" normalizeH="0" baseline="0" noProof="0">
                  <a:ln>
                    <a:noFill/>
                  </a:ln>
                  <a:solidFill>
                    <a:srgbClr val="000000"/>
                  </a:solidFill>
                  <a:effectLst/>
                  <a:uLnTx/>
                  <a:uFillTx/>
                  <a:latin typeface="Arial"/>
                  <a:ea typeface="+mn-ea"/>
                  <a:cs typeface="+mn-cs"/>
                </a:rPr>
                <a:t> </a:t>
              </a:r>
              <a:r>
                <a:rPr kumimoji="0" lang="de-DE" sz="1200" b="0" i="0" u="none" strike="noStrike" kern="1200" cap="none" spc="0" normalizeH="0" baseline="0" noProof="0" err="1">
                  <a:ln>
                    <a:noFill/>
                  </a:ln>
                  <a:solidFill>
                    <a:srgbClr val="000000"/>
                  </a:solidFill>
                  <a:effectLst/>
                  <a:uLnTx/>
                  <a:uFillTx/>
                  <a:latin typeface="Arial"/>
                  <a:ea typeface="+mn-ea"/>
                  <a:cs typeface="+mn-cs"/>
                </a:rPr>
                <a:t>costs</a:t>
              </a:r>
              <a:endParaRPr kumimoji="0" lang="de-DE" sz="1200" b="0" i="0" u="none" strike="noStrike" kern="1200" cap="none" spc="0" normalizeH="0" baseline="0" noProof="0">
                <a:ln>
                  <a:noFill/>
                </a:ln>
                <a:solidFill>
                  <a:srgbClr val="000000"/>
                </a:solidFill>
                <a:effectLst/>
                <a:uLnTx/>
                <a:uFillTx/>
                <a:latin typeface="Arial"/>
                <a:ea typeface="+mn-ea"/>
                <a:cs typeface="+mn-cs"/>
              </a:endParaRPr>
            </a:p>
          </p:txBody>
        </p:sp>
        <p:sp>
          <p:nvSpPr>
            <p:cNvPr id="14" name="Textfeld 13">
              <a:extLst>
                <a:ext uri="{FF2B5EF4-FFF2-40B4-BE49-F238E27FC236}">
                  <a16:creationId xmlns:a16="http://schemas.microsoft.com/office/drawing/2014/main" id="{AC1763E3-C980-4E83-AAE1-4DAC05D06EED}"/>
                </a:ext>
              </a:extLst>
            </p:cNvPr>
            <p:cNvSpPr txBox="1"/>
            <p:nvPr/>
          </p:nvSpPr>
          <p:spPr>
            <a:xfrm>
              <a:off x="9294361" y="2116253"/>
              <a:ext cx="1515187" cy="646331"/>
            </a:xfrm>
            <a:prstGeom prst="rect">
              <a:avLst/>
            </a:prstGeom>
            <a:solidFill>
              <a:schemeClr val="bg1"/>
            </a:solidFill>
          </p:spPr>
          <p:txBody>
            <a:bodyPr wrap="square" rtlCol="0">
              <a:spAutoFit/>
            </a:bodyPr>
            <a:lstStyle/>
            <a:p>
              <a:pPr marL="0" marR="0" lvl="0" indent="0" algn="ctr" defTabSz="1219444"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srgbClr val="000000"/>
                  </a:solidFill>
                  <a:effectLst/>
                  <a:uLnTx/>
                  <a:uFillTx/>
                  <a:latin typeface="Arial"/>
                  <a:ea typeface="+mn-ea"/>
                  <a:cs typeface="+mn-cs"/>
                </a:rPr>
                <a:t> not </a:t>
              </a:r>
              <a:r>
                <a:rPr kumimoji="0" lang="de-DE" sz="1200" b="0" i="0" u="none" strike="noStrike" kern="1200" cap="none" spc="0" normalizeH="0" baseline="0" noProof="0" err="1">
                  <a:ln>
                    <a:noFill/>
                  </a:ln>
                  <a:solidFill>
                    <a:srgbClr val="000000"/>
                  </a:solidFill>
                  <a:effectLst/>
                  <a:uLnTx/>
                  <a:uFillTx/>
                  <a:latin typeface="Arial"/>
                  <a:ea typeface="+mn-ea"/>
                  <a:cs typeface="+mn-cs"/>
                </a:rPr>
                <a:t>part</a:t>
              </a:r>
              <a:r>
                <a:rPr kumimoji="0" lang="de-DE" sz="1200" b="0" i="0" u="none" strike="noStrike" kern="1200" cap="none" spc="0" normalizeH="0" baseline="0" noProof="0">
                  <a:ln>
                    <a:noFill/>
                  </a:ln>
                  <a:solidFill>
                    <a:srgbClr val="000000"/>
                  </a:solidFill>
                  <a:effectLst/>
                  <a:uLnTx/>
                  <a:uFillTx/>
                  <a:latin typeface="Arial"/>
                  <a:ea typeface="+mn-ea"/>
                  <a:cs typeface="+mn-cs"/>
                </a:rPr>
                <a:t> </a:t>
              </a:r>
              <a:r>
                <a:rPr kumimoji="0" lang="de-DE" sz="1200" b="0" i="0" u="none" strike="noStrike" kern="1200" cap="none" spc="0" normalizeH="0" baseline="0" noProof="0" err="1">
                  <a:ln>
                    <a:noFill/>
                  </a:ln>
                  <a:solidFill>
                    <a:srgbClr val="000000"/>
                  </a:solidFill>
                  <a:effectLst/>
                  <a:uLnTx/>
                  <a:uFillTx/>
                  <a:latin typeface="Arial"/>
                  <a:ea typeface="+mn-ea"/>
                  <a:cs typeface="+mn-cs"/>
                </a:rPr>
                <a:t>of</a:t>
              </a:r>
              <a:r>
                <a:rPr kumimoji="0" lang="de-DE" sz="1200" b="0" i="0" u="none" strike="noStrike" kern="1200" cap="none" spc="0" normalizeH="0" baseline="0" noProof="0">
                  <a:ln>
                    <a:noFill/>
                  </a:ln>
                  <a:solidFill>
                    <a:srgbClr val="000000"/>
                  </a:solidFill>
                  <a:effectLst/>
                  <a:uLnTx/>
                  <a:uFillTx/>
                  <a:latin typeface="Arial"/>
                  <a:ea typeface="+mn-ea"/>
                  <a:cs typeface="+mn-cs"/>
                </a:rPr>
                <a:t> </a:t>
              </a:r>
              <a:r>
                <a:rPr kumimoji="0" lang="de-DE" sz="1200" b="0" i="0" u="none" strike="noStrike" kern="1200" cap="none" spc="0" normalizeH="0" baseline="0" noProof="0" err="1">
                  <a:ln>
                    <a:noFill/>
                  </a:ln>
                  <a:solidFill>
                    <a:srgbClr val="000000"/>
                  </a:solidFill>
                  <a:effectLst/>
                  <a:uLnTx/>
                  <a:uFillTx/>
                  <a:latin typeface="Arial"/>
                  <a:ea typeface="+mn-ea"/>
                  <a:cs typeface="+mn-cs"/>
                </a:rPr>
                <a:t>standard</a:t>
              </a:r>
              <a:r>
                <a:rPr kumimoji="0" lang="de-DE" sz="1200" b="0" i="0" u="none" strike="noStrike" kern="1200" cap="none" spc="0" normalizeH="0" baseline="0" noProof="0">
                  <a:ln>
                    <a:noFill/>
                  </a:ln>
                  <a:solidFill>
                    <a:srgbClr val="000000"/>
                  </a:solidFill>
                  <a:effectLst/>
                  <a:uLnTx/>
                  <a:uFillTx/>
                  <a:latin typeface="Arial"/>
                  <a:ea typeface="+mn-ea"/>
                  <a:cs typeface="+mn-cs"/>
                </a:rPr>
                <a:t> </a:t>
              </a:r>
              <a:r>
                <a:rPr kumimoji="0" lang="de-DE" sz="1200" b="0" i="0" u="none" strike="noStrike" kern="1200" cap="none" spc="0" normalizeH="0" baseline="0" noProof="0" err="1">
                  <a:ln>
                    <a:noFill/>
                  </a:ln>
                  <a:solidFill>
                    <a:srgbClr val="000000"/>
                  </a:solidFill>
                  <a:effectLst/>
                  <a:uLnTx/>
                  <a:uFillTx/>
                  <a:latin typeface="Arial"/>
                  <a:ea typeface="+mn-ea"/>
                  <a:cs typeface="+mn-cs"/>
                </a:rPr>
                <a:t>production</a:t>
              </a:r>
              <a:r>
                <a:rPr kumimoji="0" lang="de-DE" sz="1200" b="0" i="0" u="none" strike="noStrike" kern="1200" cap="none" spc="0" normalizeH="0" baseline="0" noProof="0">
                  <a:ln>
                    <a:noFill/>
                  </a:ln>
                  <a:solidFill>
                    <a:srgbClr val="000000"/>
                  </a:solidFill>
                  <a:effectLst/>
                  <a:uLnTx/>
                  <a:uFillTx/>
                  <a:latin typeface="Arial"/>
                  <a:ea typeface="+mn-ea"/>
                  <a:cs typeface="+mn-cs"/>
                </a:rPr>
                <a:t> </a:t>
              </a:r>
              <a:r>
                <a:rPr kumimoji="0" lang="de-DE" sz="1200" b="0" i="0" u="none" strike="noStrike" kern="1200" cap="none" spc="0" normalizeH="0" baseline="0" noProof="0" err="1">
                  <a:ln>
                    <a:noFill/>
                  </a:ln>
                  <a:solidFill>
                    <a:srgbClr val="000000"/>
                  </a:solidFill>
                  <a:effectLst/>
                  <a:uLnTx/>
                  <a:uFillTx/>
                  <a:latin typeface="Arial"/>
                  <a:ea typeface="+mn-ea"/>
                  <a:cs typeface="+mn-cs"/>
                </a:rPr>
                <a:t>costs</a:t>
              </a:r>
              <a:endParaRPr kumimoji="0" lang="de-DE" sz="1200" b="0" i="0" u="none" strike="noStrike" kern="1200" cap="none" spc="0" normalizeH="0" baseline="0" noProof="0">
                <a:ln>
                  <a:noFill/>
                </a:ln>
                <a:solidFill>
                  <a:srgbClr val="000000"/>
                </a:solidFill>
                <a:effectLst/>
                <a:uLnTx/>
                <a:uFillTx/>
                <a:latin typeface="Arial"/>
                <a:ea typeface="+mn-ea"/>
                <a:cs typeface="+mn-cs"/>
              </a:endParaRPr>
            </a:p>
          </p:txBody>
        </p:sp>
        <p:sp>
          <p:nvSpPr>
            <p:cNvPr id="15" name="Textfeld 14">
              <a:extLst>
                <a:ext uri="{FF2B5EF4-FFF2-40B4-BE49-F238E27FC236}">
                  <a16:creationId xmlns:a16="http://schemas.microsoft.com/office/drawing/2014/main" id="{7A4E7BFA-5D5B-4BDC-9905-C721B596E4E7}"/>
                </a:ext>
              </a:extLst>
            </p:cNvPr>
            <p:cNvSpPr txBox="1"/>
            <p:nvPr/>
          </p:nvSpPr>
          <p:spPr>
            <a:xfrm>
              <a:off x="5766151" y="4702910"/>
              <a:ext cx="2046006" cy="646331"/>
            </a:xfrm>
            <a:prstGeom prst="rect">
              <a:avLst/>
            </a:prstGeom>
            <a:solidFill>
              <a:schemeClr val="bg1"/>
            </a:solidFill>
          </p:spPr>
          <p:txBody>
            <a:bodyPr wrap="square" rtlCol="0">
              <a:spAutoFit/>
            </a:bodyPr>
            <a:lstStyle/>
            <a:p>
              <a:pPr marL="0" marR="0" lvl="0" indent="0" algn="ctr" defTabSz="1219444"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err="1">
                  <a:ln>
                    <a:noFill/>
                  </a:ln>
                  <a:solidFill>
                    <a:srgbClr val="000000"/>
                  </a:solidFill>
                  <a:effectLst/>
                  <a:uLnTx/>
                  <a:uFillTx/>
                  <a:latin typeface="Arial"/>
                  <a:ea typeface="+mn-ea"/>
                  <a:cs typeface="+mn-cs"/>
                </a:rPr>
                <a:t>production</a:t>
              </a:r>
              <a:r>
                <a:rPr kumimoji="0" lang="de-DE" sz="1200" b="0" i="0" u="none" strike="noStrike" kern="1200" cap="none" spc="0" normalizeH="0" baseline="0" noProof="0">
                  <a:ln>
                    <a:noFill/>
                  </a:ln>
                  <a:solidFill>
                    <a:srgbClr val="000000"/>
                  </a:solidFill>
                  <a:effectLst/>
                  <a:uLnTx/>
                  <a:uFillTx/>
                  <a:latin typeface="Arial"/>
                  <a:ea typeface="+mn-ea"/>
                  <a:cs typeface="+mn-cs"/>
                </a:rPr>
                <a:t> </a:t>
              </a:r>
              <a:r>
                <a:rPr kumimoji="0" lang="de-DE" sz="1200" b="0" i="0" u="none" strike="noStrike" kern="1200" cap="none" spc="0" normalizeH="0" baseline="0" noProof="0" err="1">
                  <a:ln>
                    <a:noFill/>
                  </a:ln>
                  <a:solidFill>
                    <a:srgbClr val="000000"/>
                  </a:solidFill>
                  <a:effectLst/>
                  <a:uLnTx/>
                  <a:uFillTx/>
                  <a:latin typeface="Arial"/>
                  <a:ea typeface="+mn-ea"/>
                  <a:cs typeface="+mn-cs"/>
                </a:rPr>
                <a:t>costs</a:t>
              </a:r>
              <a:r>
                <a:rPr kumimoji="0" lang="de-DE" sz="1200" b="0" i="0" u="none" strike="noStrike" kern="1200" cap="none" spc="0" normalizeH="0" baseline="0" noProof="0">
                  <a:ln>
                    <a:noFill/>
                  </a:ln>
                  <a:solidFill>
                    <a:srgbClr val="000000"/>
                  </a:solidFill>
                  <a:effectLst/>
                  <a:uLnTx/>
                  <a:uFillTx/>
                  <a:latin typeface="Arial"/>
                  <a:ea typeface="+mn-ea"/>
                  <a:cs typeface="+mn-cs"/>
                </a:rPr>
                <a:t> + </a:t>
              </a:r>
              <a:r>
                <a:rPr kumimoji="0" lang="de-DE" sz="1200" b="0" i="0" u="none" strike="noStrike" kern="1200" cap="none" spc="0" normalizeH="0" baseline="0" noProof="0" err="1">
                  <a:ln>
                    <a:noFill/>
                  </a:ln>
                  <a:solidFill>
                    <a:srgbClr val="000000"/>
                  </a:solidFill>
                  <a:effectLst/>
                  <a:uLnTx/>
                  <a:uFillTx/>
                  <a:latin typeface="Arial"/>
                  <a:ea typeface="+mn-ea"/>
                  <a:cs typeface="+mn-cs"/>
                </a:rPr>
                <a:t>margin</a:t>
              </a:r>
              <a:endParaRPr kumimoji="0" lang="de-DE" sz="1200" b="0" i="0" u="none" strike="noStrike" kern="1200" cap="none" spc="0" normalizeH="0" baseline="0" noProof="0">
                <a:ln>
                  <a:noFill/>
                </a:ln>
                <a:solidFill>
                  <a:srgbClr val="000000"/>
                </a:solidFill>
                <a:effectLst/>
                <a:uLnTx/>
                <a:uFillTx/>
                <a:latin typeface="Arial"/>
                <a:ea typeface="+mn-ea"/>
                <a:cs typeface="+mn-cs"/>
              </a:endParaRPr>
            </a:p>
            <a:p>
              <a:pPr marL="0" marR="0" lvl="0" indent="0" algn="ctr" defTabSz="1219444"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srgbClr val="000000"/>
                  </a:solidFill>
                  <a:effectLst/>
                  <a:uLnTx/>
                  <a:uFillTx/>
                  <a:latin typeface="Arial"/>
                  <a:ea typeface="+mn-ea"/>
                  <a:cs typeface="+mn-cs"/>
                </a:rPr>
                <a:t>x</a:t>
              </a:r>
            </a:p>
            <a:p>
              <a:pPr marL="0" marR="0" lvl="0" indent="0" algn="ctr" defTabSz="1219444"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err="1">
                  <a:ln>
                    <a:noFill/>
                  </a:ln>
                  <a:solidFill>
                    <a:srgbClr val="000000"/>
                  </a:solidFill>
                  <a:effectLst/>
                  <a:uLnTx/>
                  <a:uFillTx/>
                  <a:latin typeface="Arial"/>
                  <a:ea typeface="+mn-ea"/>
                  <a:cs typeface="+mn-cs"/>
                </a:rPr>
                <a:t>delivered</a:t>
              </a:r>
              <a:r>
                <a:rPr kumimoji="0" lang="de-DE" sz="1200" b="0" i="0" u="none" strike="noStrike" kern="1200" cap="none" spc="0" normalizeH="0" baseline="0" noProof="0">
                  <a:ln>
                    <a:noFill/>
                  </a:ln>
                  <a:solidFill>
                    <a:srgbClr val="000000"/>
                  </a:solidFill>
                  <a:effectLst/>
                  <a:uLnTx/>
                  <a:uFillTx/>
                  <a:latin typeface="Arial"/>
                  <a:ea typeface="+mn-ea"/>
                  <a:cs typeface="+mn-cs"/>
                </a:rPr>
                <a:t> </a:t>
              </a:r>
              <a:r>
                <a:rPr kumimoji="0" lang="de-DE" sz="1200" b="0" i="0" u="none" strike="noStrike" kern="1200" cap="none" spc="0" normalizeH="0" baseline="0" noProof="0" err="1">
                  <a:ln>
                    <a:noFill/>
                  </a:ln>
                  <a:solidFill>
                    <a:srgbClr val="000000"/>
                  </a:solidFill>
                  <a:effectLst/>
                  <a:uLnTx/>
                  <a:uFillTx/>
                  <a:latin typeface="Arial"/>
                  <a:ea typeface="+mn-ea"/>
                  <a:cs typeface="+mn-cs"/>
                </a:rPr>
                <a:t>qty</a:t>
              </a:r>
              <a:endParaRPr kumimoji="0" lang="de-DE" sz="1200" b="0" i="0" u="none" strike="noStrike" kern="1200" cap="none" spc="0" normalizeH="0" baseline="0" noProof="0">
                <a:ln>
                  <a:noFill/>
                </a:ln>
                <a:solidFill>
                  <a:srgbClr val="000000"/>
                </a:solidFill>
                <a:effectLst/>
                <a:uLnTx/>
                <a:uFillTx/>
                <a:latin typeface="Arial"/>
                <a:ea typeface="+mn-ea"/>
                <a:cs typeface="+mn-cs"/>
              </a:endParaRPr>
            </a:p>
          </p:txBody>
        </p:sp>
        <p:sp>
          <p:nvSpPr>
            <p:cNvPr id="16" name="Textfeld 15">
              <a:extLst>
                <a:ext uri="{FF2B5EF4-FFF2-40B4-BE49-F238E27FC236}">
                  <a16:creationId xmlns:a16="http://schemas.microsoft.com/office/drawing/2014/main" id="{20A7A945-B786-48BA-B2EB-388EAF4601E3}"/>
                </a:ext>
              </a:extLst>
            </p:cNvPr>
            <p:cNvSpPr txBox="1"/>
            <p:nvPr/>
          </p:nvSpPr>
          <p:spPr>
            <a:xfrm>
              <a:off x="2447238" y="4711332"/>
              <a:ext cx="2046006" cy="461665"/>
            </a:xfrm>
            <a:prstGeom prst="rect">
              <a:avLst/>
            </a:prstGeom>
            <a:solidFill>
              <a:schemeClr val="bg1"/>
            </a:solidFill>
          </p:spPr>
          <p:txBody>
            <a:bodyPr wrap="square" rtlCol="0">
              <a:spAutoFit/>
            </a:bodyPr>
            <a:lstStyle/>
            <a:p>
              <a:pPr marL="0" marR="0" lvl="0" indent="0" algn="ctr" defTabSz="1219444"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err="1">
                  <a:ln>
                    <a:noFill/>
                  </a:ln>
                  <a:solidFill>
                    <a:srgbClr val="000000"/>
                  </a:solidFill>
                  <a:effectLst/>
                  <a:uLnTx/>
                  <a:uFillTx/>
                  <a:latin typeface="Arial"/>
                  <a:ea typeface="+mn-ea"/>
                  <a:cs typeface="+mn-cs"/>
                </a:rPr>
                <a:t>Seperation</a:t>
              </a:r>
              <a:r>
                <a:rPr kumimoji="0" lang="de-DE" sz="1200" b="0" i="0" u="none" strike="noStrike" kern="1200" cap="none" spc="0" normalizeH="0" baseline="0" noProof="0">
                  <a:ln>
                    <a:noFill/>
                  </a:ln>
                  <a:solidFill>
                    <a:srgbClr val="000000"/>
                  </a:solidFill>
                  <a:effectLst/>
                  <a:uLnTx/>
                  <a:uFillTx/>
                  <a:latin typeface="Arial"/>
                  <a:ea typeface="+mn-ea"/>
                  <a:cs typeface="+mn-cs"/>
                </a:rPr>
                <a:t> via WBS </a:t>
              </a:r>
              <a:r>
                <a:rPr kumimoji="0" lang="de-DE" sz="1200" b="0" i="0" u="none" strike="noStrike" kern="1200" cap="none" spc="0" normalizeH="0" baseline="0" noProof="0" err="1">
                  <a:ln>
                    <a:noFill/>
                  </a:ln>
                  <a:solidFill>
                    <a:srgbClr val="000000"/>
                  </a:solidFill>
                  <a:effectLst/>
                  <a:uLnTx/>
                  <a:uFillTx/>
                  <a:latin typeface="Arial"/>
                  <a:ea typeface="+mn-ea"/>
                  <a:cs typeface="+mn-cs"/>
                </a:rPr>
                <a:t>element</a:t>
              </a:r>
              <a:endParaRPr kumimoji="0" lang="de-DE" sz="1200" b="0" i="0" u="none" strike="noStrike" kern="1200" cap="none" spc="0" normalizeH="0" baseline="0" noProof="0">
                <a:ln>
                  <a:noFill/>
                </a:ln>
                <a:solidFill>
                  <a:srgbClr val="000000"/>
                </a:solidFill>
                <a:effectLst/>
                <a:uLnTx/>
                <a:uFillTx/>
                <a:latin typeface="Arial"/>
                <a:ea typeface="+mn-ea"/>
                <a:cs typeface="+mn-cs"/>
              </a:endParaRPr>
            </a:p>
          </p:txBody>
        </p:sp>
        <p:sp>
          <p:nvSpPr>
            <p:cNvPr id="17" name="Textfeld 16">
              <a:extLst>
                <a:ext uri="{FF2B5EF4-FFF2-40B4-BE49-F238E27FC236}">
                  <a16:creationId xmlns:a16="http://schemas.microsoft.com/office/drawing/2014/main" id="{9BC13766-E942-41D5-9194-4B2648802207}"/>
                </a:ext>
              </a:extLst>
            </p:cNvPr>
            <p:cNvSpPr txBox="1"/>
            <p:nvPr/>
          </p:nvSpPr>
          <p:spPr>
            <a:xfrm>
              <a:off x="8965822" y="4795242"/>
              <a:ext cx="2046006" cy="461665"/>
            </a:xfrm>
            <a:prstGeom prst="rect">
              <a:avLst/>
            </a:prstGeom>
            <a:solidFill>
              <a:schemeClr val="bg1"/>
            </a:solidFill>
          </p:spPr>
          <p:txBody>
            <a:bodyPr wrap="square" rtlCol="0">
              <a:spAutoFit/>
            </a:bodyPr>
            <a:lstStyle/>
            <a:p>
              <a:pPr marL="0" marR="0" lvl="0" indent="0" algn="ctr" defTabSz="1219444"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err="1">
                  <a:ln>
                    <a:noFill/>
                  </a:ln>
                  <a:solidFill>
                    <a:srgbClr val="000000"/>
                  </a:solidFill>
                  <a:effectLst/>
                  <a:uLnTx/>
                  <a:uFillTx/>
                  <a:latin typeface="Arial"/>
                  <a:ea typeface="+mn-ea"/>
                  <a:cs typeface="+mn-cs"/>
                </a:rPr>
                <a:t>Seperate</a:t>
              </a:r>
              <a:endParaRPr kumimoji="0" lang="de-DE" sz="1200" b="0" i="0" u="none" strike="noStrike" kern="1200" cap="none" spc="0" normalizeH="0" baseline="0" noProof="0">
                <a:ln>
                  <a:noFill/>
                </a:ln>
                <a:solidFill>
                  <a:srgbClr val="000000"/>
                </a:solidFill>
                <a:effectLst/>
                <a:uLnTx/>
                <a:uFillTx/>
                <a:latin typeface="Arial"/>
                <a:ea typeface="+mn-ea"/>
                <a:cs typeface="+mn-cs"/>
              </a:endParaRPr>
            </a:p>
            <a:p>
              <a:pPr marL="0" marR="0" lvl="0" indent="0" algn="ctr" defTabSz="1219444"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err="1">
                  <a:ln>
                    <a:noFill/>
                  </a:ln>
                  <a:solidFill>
                    <a:srgbClr val="000000"/>
                  </a:solidFill>
                  <a:effectLst/>
                  <a:uLnTx/>
                  <a:uFillTx/>
                  <a:latin typeface="Arial"/>
                  <a:ea typeface="+mn-ea"/>
                  <a:cs typeface="+mn-cs"/>
                </a:rPr>
                <a:t>invoicing</a:t>
              </a:r>
              <a:endParaRPr kumimoji="0" lang="de-DE" sz="1200" b="0" i="0" u="none" strike="noStrike" kern="1200" cap="none" spc="0" normalizeH="0" baseline="0" noProof="0">
                <a:ln>
                  <a:noFill/>
                </a:ln>
                <a:solidFill>
                  <a:srgbClr val="000000"/>
                </a:solidFill>
                <a:effectLst/>
                <a:uLnTx/>
                <a:uFillTx/>
                <a:latin typeface="Arial"/>
                <a:ea typeface="+mn-ea"/>
                <a:cs typeface="+mn-cs"/>
              </a:endParaRPr>
            </a:p>
          </p:txBody>
        </p:sp>
      </p:grpSp>
      <p:sp>
        <p:nvSpPr>
          <p:cNvPr id="3" name="Fußzeilenplatzhalter 2">
            <a:extLst>
              <a:ext uri="{FF2B5EF4-FFF2-40B4-BE49-F238E27FC236}">
                <a16:creationId xmlns:a16="http://schemas.microsoft.com/office/drawing/2014/main" id="{840AF66E-14FB-41B0-A9D2-2707E67240A7}"/>
              </a:ext>
            </a:extLst>
          </p:cNvPr>
          <p:cNvSpPr>
            <a:spLocks noGrp="1"/>
          </p:cNvSpPr>
          <p:nvPr>
            <p:ph type="ftr" sz="quarter" idx="3"/>
          </p:nvPr>
        </p:nvSpPr>
        <p:spPr/>
        <p:txBody>
          <a:bodyPr/>
          <a:lstStyle/>
          <a:p>
            <a:endParaRPr lang="de-DE"/>
          </a:p>
        </p:txBody>
      </p:sp>
      <p:sp>
        <p:nvSpPr>
          <p:cNvPr id="7" name="Foliennummernplatzhalter 6">
            <a:extLst>
              <a:ext uri="{FF2B5EF4-FFF2-40B4-BE49-F238E27FC236}">
                <a16:creationId xmlns:a16="http://schemas.microsoft.com/office/drawing/2014/main" id="{49B56AF8-C9F4-4F26-9B02-636BF5D3B55C}"/>
              </a:ext>
            </a:extLst>
          </p:cNvPr>
          <p:cNvSpPr>
            <a:spLocks noGrp="1"/>
          </p:cNvSpPr>
          <p:nvPr>
            <p:ph type="sldNum" sz="quarter" idx="4"/>
          </p:nvPr>
        </p:nvSpPr>
        <p:spPr/>
        <p:txBody>
          <a:bodyPr/>
          <a:lstStyle/>
          <a:p>
            <a:fld id="{173FEA60-B56A-DE49-B4F9-939AB62E9280}" type="slidenum">
              <a:rPr lang="de-DE" smtClean="0"/>
              <a:pPr/>
              <a:t>35</a:t>
            </a:fld>
            <a:endParaRPr lang="de-DE"/>
          </a:p>
        </p:txBody>
      </p:sp>
    </p:spTree>
    <p:extLst>
      <p:ext uri="{BB962C8B-B14F-4D97-AF65-F5344CB8AC3E}">
        <p14:creationId xmlns:p14="http://schemas.microsoft.com/office/powerpoint/2010/main" val="19964610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66C8AA7-F222-411F-9CF8-6920C9E6A74E}"/>
              </a:ext>
            </a:extLst>
          </p:cNvPr>
          <p:cNvSpPr>
            <a:spLocks noGrp="1"/>
          </p:cNvSpPr>
          <p:nvPr>
            <p:ph type="dt" sz="half" idx="2"/>
          </p:nvPr>
        </p:nvSpPr>
        <p:spPr/>
        <p:txBody>
          <a:bodyPr/>
          <a:lstStyle/>
          <a:p>
            <a:pPr marL="0" marR="0" lvl="0" indent="0" algn="l" defTabSz="1219444"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a:ln>
                  <a:noFill/>
                </a:ln>
                <a:solidFill>
                  <a:srgbClr val="888E95"/>
                </a:solidFill>
                <a:effectLst/>
                <a:uLnTx/>
                <a:uFillTx/>
                <a:latin typeface="Arial"/>
                <a:ea typeface="+mn-ea"/>
                <a:cs typeface="+mn-cs"/>
              </a:rPr>
              <a:t>07.10.2022 | Workshop DAR | Mackuth, Buchner, Hasslbauer, Schmideder</a:t>
            </a:r>
          </a:p>
        </p:txBody>
      </p:sp>
      <p:sp>
        <p:nvSpPr>
          <p:cNvPr id="5" name="Titel 4">
            <a:extLst>
              <a:ext uri="{FF2B5EF4-FFF2-40B4-BE49-F238E27FC236}">
                <a16:creationId xmlns:a16="http://schemas.microsoft.com/office/drawing/2014/main" id="{B082C7C2-82E8-46B7-B9BE-E59F7A569EAB}"/>
              </a:ext>
            </a:extLst>
          </p:cNvPr>
          <p:cNvSpPr>
            <a:spLocks noGrp="1"/>
          </p:cNvSpPr>
          <p:nvPr>
            <p:ph type="title"/>
          </p:nvPr>
        </p:nvSpPr>
        <p:spPr/>
        <p:txBody>
          <a:bodyPr/>
          <a:lstStyle/>
          <a:p>
            <a:r>
              <a:rPr lang="de-DE"/>
              <a:t>Target </a:t>
            </a:r>
            <a:r>
              <a:rPr lang="de-DE" err="1"/>
              <a:t>situation</a:t>
            </a:r>
            <a:br>
              <a:rPr lang="de-DE"/>
            </a:br>
            <a:r>
              <a:rPr lang="de-DE" err="1"/>
              <a:t>Premisses</a:t>
            </a:r>
            <a:r>
              <a:rPr lang="de-DE"/>
              <a:t> </a:t>
            </a:r>
            <a:r>
              <a:rPr lang="de-DE" err="1"/>
              <a:t>displaying</a:t>
            </a:r>
            <a:r>
              <a:rPr lang="de-DE"/>
              <a:t> </a:t>
            </a:r>
            <a:r>
              <a:rPr lang="de-DE" err="1"/>
              <a:t>of</a:t>
            </a:r>
            <a:r>
              <a:rPr lang="de-DE"/>
              <a:t> </a:t>
            </a:r>
            <a:r>
              <a:rPr lang="de-DE" err="1"/>
              <a:t>ramp-up</a:t>
            </a:r>
            <a:r>
              <a:rPr lang="de-DE"/>
              <a:t> </a:t>
            </a:r>
            <a:r>
              <a:rPr lang="de-DE" err="1"/>
              <a:t>costs</a:t>
            </a:r>
            <a:r>
              <a:rPr lang="de-DE"/>
              <a:t> in PS4 </a:t>
            </a:r>
            <a:r>
              <a:rPr lang="de-DE" i="1"/>
              <a:t>(draft)</a:t>
            </a:r>
          </a:p>
        </p:txBody>
      </p:sp>
      <p:sp>
        <p:nvSpPr>
          <p:cNvPr id="7" name="Textfeld 6">
            <a:extLst>
              <a:ext uri="{FF2B5EF4-FFF2-40B4-BE49-F238E27FC236}">
                <a16:creationId xmlns:a16="http://schemas.microsoft.com/office/drawing/2014/main" id="{34943464-CD28-45EE-A997-71013D314589}"/>
              </a:ext>
            </a:extLst>
          </p:cNvPr>
          <p:cNvSpPr txBox="1"/>
          <p:nvPr/>
        </p:nvSpPr>
        <p:spPr>
          <a:xfrm>
            <a:off x="348532" y="1203261"/>
            <a:ext cx="11712783" cy="5586145"/>
          </a:xfrm>
          <a:prstGeom prst="rect">
            <a:avLst/>
          </a:prstGeom>
          <a:noFill/>
        </p:spPr>
        <p:txBody>
          <a:bodyPr wrap="square">
            <a:spAutoFit/>
          </a:bodyPr>
          <a:lstStyle/>
          <a:p>
            <a:pPr marL="0" marR="0" lvl="0" indent="0" algn="l" defTabSz="1219444"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a:ea typeface="+mn-ea"/>
                <a:cs typeface="+mn-cs"/>
              </a:rPr>
              <a:t>Ramp-</a:t>
            </a:r>
            <a:r>
              <a:rPr kumimoji="0" lang="de-DE" sz="1600" b="0" i="0" u="none" strike="noStrike" kern="1200" cap="none" spc="0" normalizeH="0" baseline="0" noProof="0" err="1">
                <a:ln>
                  <a:noFill/>
                </a:ln>
                <a:solidFill>
                  <a:srgbClr val="000000"/>
                </a:solidFill>
                <a:effectLst/>
                <a:uLnTx/>
                <a:uFillTx/>
                <a:latin typeface="Arial"/>
                <a:ea typeface="+mn-ea"/>
                <a:cs typeface="+mn-cs"/>
              </a:rPr>
              <a:t>up</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costs</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of</a:t>
            </a:r>
            <a:r>
              <a:rPr kumimoji="0" lang="de-DE" sz="1600" b="0" i="0" u="none" strike="noStrike" kern="1200" cap="none" spc="0" normalizeH="0" baseline="0" noProof="0">
                <a:ln>
                  <a:noFill/>
                </a:ln>
                <a:solidFill>
                  <a:srgbClr val="000000"/>
                </a:solidFill>
                <a:effectLst/>
                <a:uLnTx/>
                <a:uFillTx/>
                <a:latin typeface="Arial"/>
                <a:ea typeface="+mn-ea"/>
                <a:cs typeface="+mn-cs"/>
              </a:rPr>
              <a:t> CCs and </a:t>
            </a:r>
            <a:r>
              <a:rPr kumimoji="0" lang="de-DE" sz="1600" b="0" i="0" u="none" strike="noStrike" kern="1200" cap="none" spc="0" normalizeH="0" baseline="0" noProof="0" err="1">
                <a:ln>
                  <a:noFill/>
                </a:ln>
                <a:solidFill>
                  <a:srgbClr val="000000"/>
                </a:solidFill>
                <a:effectLst/>
                <a:uLnTx/>
                <a:uFillTx/>
                <a:latin typeface="Arial"/>
                <a:ea typeface="+mn-ea"/>
                <a:cs typeface="+mn-cs"/>
              </a:rPr>
              <a:t>production</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orders</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are</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to</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be</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displayed</a:t>
            </a:r>
            <a:r>
              <a:rPr kumimoji="0" lang="de-DE" sz="1600" b="0" i="0" u="none" strike="noStrike" kern="1200" cap="none" spc="0" normalizeH="0" baseline="0" noProof="0">
                <a:ln>
                  <a:noFill/>
                </a:ln>
                <a:solidFill>
                  <a:srgbClr val="000000"/>
                </a:solidFill>
                <a:effectLst/>
                <a:uLnTx/>
                <a:uFillTx/>
                <a:latin typeface="Arial"/>
                <a:ea typeface="+mn-ea"/>
                <a:cs typeface="+mn-cs"/>
              </a:rPr>
              <a:t> on a WBS </a:t>
            </a:r>
            <a:r>
              <a:rPr kumimoji="0" lang="de-DE" sz="1600" b="0" i="0" u="none" strike="noStrike" kern="1200" cap="none" spc="0" normalizeH="0" baseline="0" noProof="0" err="1">
                <a:ln>
                  <a:noFill/>
                </a:ln>
                <a:solidFill>
                  <a:srgbClr val="000000"/>
                </a:solidFill>
                <a:effectLst/>
                <a:uLnTx/>
                <a:uFillTx/>
                <a:latin typeface="Arial"/>
                <a:ea typeface="+mn-ea"/>
                <a:cs typeface="+mn-cs"/>
              </a:rPr>
              <a:t>element</a:t>
            </a:r>
            <a:r>
              <a:rPr kumimoji="0" lang="de-DE" sz="1600" b="0" i="0" u="none" strike="noStrike" kern="1200" cap="none" spc="0" normalizeH="0" baseline="0" noProof="0">
                <a:ln>
                  <a:noFill/>
                </a:ln>
                <a:solidFill>
                  <a:srgbClr val="000000"/>
                </a:solidFill>
                <a:effectLst/>
                <a:uLnTx/>
                <a:uFillTx/>
                <a:latin typeface="Arial"/>
                <a:ea typeface="+mn-ea"/>
                <a:cs typeface="+mn-cs"/>
              </a:rPr>
              <a:t>.</a:t>
            </a:r>
            <a:endParaRPr kumimoji="0" lang="de-DE" sz="16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1219444"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1219444"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a:ea typeface="+mn-ea"/>
                <a:cs typeface="+mn-cs"/>
              </a:rPr>
              <a:t>Ramp-</a:t>
            </a:r>
            <a:r>
              <a:rPr kumimoji="0" lang="de-DE" sz="1600" b="0" i="0" u="none" strike="noStrike" kern="1200" cap="none" spc="0" normalizeH="0" baseline="0" noProof="0" err="1">
                <a:ln>
                  <a:noFill/>
                </a:ln>
                <a:solidFill>
                  <a:srgbClr val="000000"/>
                </a:solidFill>
                <a:effectLst/>
                <a:uLnTx/>
                <a:uFillTx/>
                <a:latin typeface="Arial"/>
                <a:ea typeface="+mn-ea"/>
                <a:cs typeface="+mn-cs"/>
              </a:rPr>
              <a:t>up</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costs</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include</a:t>
            </a:r>
            <a:r>
              <a:rPr kumimoji="0" lang="de-DE" sz="1600" b="0" i="0" u="none" strike="noStrike" kern="1200" cap="none" spc="0" normalizeH="0" baseline="0" noProof="0">
                <a:ln>
                  <a:noFill/>
                </a:ln>
                <a:solidFill>
                  <a:srgbClr val="000000"/>
                </a:solidFill>
                <a:effectLst/>
                <a:uLnTx/>
                <a:uFillTx/>
                <a:latin typeface="Arial"/>
                <a:ea typeface="+mn-ea"/>
                <a:cs typeface="+mn-cs"/>
              </a:rPr>
              <a:t>:</a:t>
            </a:r>
          </a:p>
          <a:p>
            <a:pPr marL="342900" marR="0" lvl="0" indent="-342900" algn="l" defTabSz="1219444" rtl="0" eaLnBrk="1" fontAlgn="auto" latinLnBrk="0" hangingPunct="1">
              <a:lnSpc>
                <a:spcPct val="100000"/>
              </a:lnSpc>
              <a:spcBef>
                <a:spcPts val="0"/>
              </a:spcBef>
              <a:spcAft>
                <a:spcPts val="0"/>
              </a:spcAft>
              <a:buClrTx/>
              <a:buSzTx/>
              <a:buFont typeface="+mj-lt"/>
              <a:buAutoNum type="arabicPeriod"/>
              <a:tabLst/>
              <a:defRPr/>
            </a:pPr>
            <a:r>
              <a:rPr kumimoji="0" lang="de-DE" sz="1600" b="0" i="0" u="none" strike="noStrike" kern="1200" cap="none" spc="0" normalizeH="0" baseline="0" noProof="0" err="1">
                <a:ln>
                  <a:noFill/>
                </a:ln>
                <a:solidFill>
                  <a:srgbClr val="000000"/>
                </a:solidFill>
                <a:effectLst/>
                <a:uLnTx/>
                <a:uFillTx/>
                <a:latin typeface="Arial"/>
                <a:ea typeface="+mn-ea"/>
                <a:cs typeface="+mn-cs"/>
              </a:rPr>
              <a:t>Production</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orders</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for</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project</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development</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process_product_stock</a:t>
            </a:r>
            <a:r>
              <a:rPr kumimoji="0" lang="de-DE" sz="1600" b="0" i="0" u="none" strike="noStrike" kern="1200" cap="none" spc="0" normalizeH="0" baseline="0" noProof="0">
                <a:ln>
                  <a:noFill/>
                </a:ln>
                <a:solidFill>
                  <a:srgbClr val="000000"/>
                </a:solidFill>
                <a:effectLst/>
                <a:uLnTx/>
                <a:uFillTx/>
                <a:latin typeface="Arial"/>
                <a:ea typeface="+mn-ea"/>
                <a:cs typeface="+mn-cs"/>
              </a:rPr>
              <a:t>)</a:t>
            </a:r>
          </a:p>
          <a:p>
            <a:pPr marL="952622" marR="0" lvl="1" indent="-342900" algn="l" defTabSz="121944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600" b="0" i="0" u="none" strike="noStrike" kern="1200" cap="none" spc="0" normalizeH="0" baseline="0" noProof="0">
                <a:ln>
                  <a:noFill/>
                </a:ln>
                <a:solidFill>
                  <a:srgbClr val="000000"/>
                </a:solidFill>
                <a:effectLst/>
                <a:uLnTx/>
                <a:uFillTx/>
                <a:latin typeface="Arial"/>
                <a:ea typeface="+mn-ea"/>
                <a:cs typeface="+mn-cs"/>
              </a:rPr>
              <a:t>Ramp-</a:t>
            </a:r>
            <a:r>
              <a:rPr kumimoji="0" lang="de-DE" sz="1600" b="0" i="0" u="none" strike="noStrike" kern="1200" cap="none" spc="0" normalizeH="0" baseline="0" noProof="0" err="1">
                <a:ln>
                  <a:noFill/>
                </a:ln>
                <a:solidFill>
                  <a:srgbClr val="000000"/>
                </a:solidFill>
                <a:effectLst/>
                <a:uLnTx/>
                <a:uFillTx/>
                <a:latin typeface="Arial"/>
                <a:ea typeface="+mn-ea"/>
                <a:cs typeface="+mn-cs"/>
              </a:rPr>
              <a:t>up</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costs</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have</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to</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be</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mapped</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to</a:t>
            </a:r>
            <a:r>
              <a:rPr kumimoji="0" lang="de-DE" sz="1600" b="0" i="0" u="none" strike="noStrike" kern="1200" cap="none" spc="0" normalizeH="0" baseline="0" noProof="0">
                <a:ln>
                  <a:noFill/>
                </a:ln>
                <a:solidFill>
                  <a:srgbClr val="000000"/>
                </a:solidFill>
                <a:effectLst/>
                <a:uLnTx/>
                <a:uFillTx/>
                <a:latin typeface="Arial"/>
                <a:ea typeface="+mn-ea"/>
                <a:cs typeface="+mn-cs"/>
              </a:rPr>
              <a:t> a WBS </a:t>
            </a:r>
            <a:r>
              <a:rPr kumimoji="0" lang="de-DE" sz="1600" b="0" i="0" u="none" strike="noStrike" kern="1200" cap="none" spc="0" normalizeH="0" baseline="0" noProof="0" err="1">
                <a:ln>
                  <a:noFill/>
                </a:ln>
                <a:solidFill>
                  <a:srgbClr val="000000"/>
                </a:solidFill>
                <a:effectLst/>
                <a:uLnTx/>
                <a:uFillTx/>
                <a:latin typeface="Arial"/>
                <a:ea typeface="+mn-ea"/>
                <a:cs typeface="+mn-cs"/>
              </a:rPr>
              <a:t>element</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for</a:t>
            </a:r>
            <a:r>
              <a:rPr kumimoji="0" lang="de-DE" sz="1600" b="0" i="0" u="none" strike="noStrike" kern="1200" cap="none" spc="0" normalizeH="0" baseline="0" noProof="0">
                <a:ln>
                  <a:noFill/>
                </a:ln>
                <a:solidFill>
                  <a:srgbClr val="000000"/>
                </a:solidFill>
                <a:effectLst/>
                <a:uLnTx/>
                <a:uFillTx/>
                <a:latin typeface="Arial"/>
                <a:ea typeface="+mn-ea"/>
                <a:cs typeface="+mn-cs"/>
              </a:rPr>
              <a:t> E-projects </a:t>
            </a:r>
            <a:r>
              <a:rPr kumimoji="0" lang="de-DE" sz="1600" b="0" i="0" u="none" strike="noStrike" kern="1200" cap="none" spc="0" normalizeH="0" baseline="0" noProof="0" err="1">
                <a:ln>
                  <a:noFill/>
                </a:ln>
                <a:solidFill>
                  <a:srgbClr val="000000"/>
                </a:solidFill>
                <a:effectLst/>
                <a:uLnTx/>
                <a:uFillTx/>
                <a:latin typeface="Arial"/>
                <a:ea typeface="+mn-ea"/>
                <a:cs typeface="+mn-cs"/>
              </a:rPr>
              <a:t>until</a:t>
            </a:r>
            <a:r>
              <a:rPr kumimoji="0" lang="de-DE" sz="1600" b="0" i="0" u="none" strike="noStrike" kern="1200" cap="none" spc="0" normalizeH="0" baseline="0" noProof="0">
                <a:ln>
                  <a:noFill/>
                </a:ln>
                <a:solidFill>
                  <a:srgbClr val="000000"/>
                </a:solidFill>
                <a:effectLst/>
                <a:uLnTx/>
                <a:uFillTx/>
                <a:latin typeface="Arial"/>
                <a:ea typeface="+mn-ea"/>
                <a:cs typeface="+mn-cs"/>
              </a:rPr>
              <a:t> 1 </a:t>
            </a:r>
            <a:r>
              <a:rPr kumimoji="0" lang="de-DE" sz="1600" b="0" i="0" u="none" strike="noStrike" kern="1200" cap="none" spc="0" normalizeH="0" baseline="0" noProof="0" err="1">
                <a:ln>
                  <a:noFill/>
                </a:ln>
                <a:solidFill>
                  <a:srgbClr val="000000"/>
                </a:solidFill>
                <a:effectLst/>
                <a:uLnTx/>
                <a:uFillTx/>
                <a:latin typeface="Arial"/>
                <a:ea typeface="+mn-ea"/>
                <a:cs typeface="+mn-cs"/>
              </a:rPr>
              <a:t>month</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before</a:t>
            </a:r>
            <a:r>
              <a:rPr kumimoji="0" lang="de-DE" sz="1600" b="0" i="0" u="none" strike="noStrike" kern="1200" cap="none" spc="0" normalizeH="0" baseline="0" noProof="0">
                <a:ln>
                  <a:noFill/>
                </a:ln>
                <a:solidFill>
                  <a:srgbClr val="000000"/>
                </a:solidFill>
                <a:effectLst/>
                <a:uLnTx/>
                <a:uFillTx/>
                <a:latin typeface="Arial"/>
                <a:ea typeface="+mn-ea"/>
                <a:cs typeface="+mn-cs"/>
              </a:rPr>
              <a:t> SOP</a:t>
            </a:r>
          </a:p>
          <a:p>
            <a:pPr marL="342900" marR="0" lvl="0" indent="-342900" algn="l" defTabSz="1219444" rtl="0" eaLnBrk="1" fontAlgn="auto" latinLnBrk="0" hangingPunct="1">
              <a:lnSpc>
                <a:spcPct val="100000"/>
              </a:lnSpc>
              <a:spcBef>
                <a:spcPts val="0"/>
              </a:spcBef>
              <a:spcAft>
                <a:spcPts val="0"/>
              </a:spcAft>
              <a:buClrTx/>
              <a:buSzTx/>
              <a:buFont typeface="+mj-lt"/>
              <a:buAutoNum type="arabicPeriod"/>
              <a:tabLst/>
              <a:defRPr/>
            </a:pPr>
            <a:r>
              <a:rPr kumimoji="0" lang="de-DE" sz="1600" b="0" i="0" u="none" strike="noStrike" kern="1200" cap="none" spc="0" normalizeH="0" baseline="0" noProof="0">
                <a:ln>
                  <a:noFill/>
                </a:ln>
                <a:solidFill>
                  <a:srgbClr val="FFC000"/>
                </a:solidFill>
                <a:effectLst/>
                <a:uLnTx/>
                <a:uFillTx/>
                <a:latin typeface="Arial"/>
                <a:ea typeface="+mn-ea"/>
                <a:cs typeface="+mn-cs"/>
              </a:rPr>
              <a:t>Dispatch </a:t>
            </a:r>
            <a:r>
              <a:rPr kumimoji="0" lang="de-DE" sz="1600" b="0" i="0" u="none" strike="noStrike" kern="1200" cap="none" spc="0" normalizeH="0" baseline="0" noProof="0" err="1">
                <a:ln>
                  <a:noFill/>
                </a:ln>
                <a:solidFill>
                  <a:srgbClr val="FFC000"/>
                </a:solidFill>
                <a:effectLst/>
                <a:uLnTx/>
                <a:uFillTx/>
                <a:latin typeface="Arial"/>
                <a:ea typeface="+mn-ea"/>
                <a:cs typeface="+mn-cs"/>
              </a:rPr>
              <a:t>from</a:t>
            </a:r>
            <a:r>
              <a:rPr kumimoji="0" lang="de-DE" sz="1600" b="0" i="0" u="none" strike="noStrike" kern="1200" cap="none" spc="0" normalizeH="0" baseline="0" noProof="0">
                <a:ln>
                  <a:noFill/>
                </a:ln>
                <a:solidFill>
                  <a:srgbClr val="FFC000"/>
                </a:solidFill>
                <a:effectLst/>
                <a:uLnTx/>
                <a:uFillTx/>
                <a:latin typeface="Arial"/>
                <a:ea typeface="+mn-ea"/>
                <a:cs typeface="+mn-cs"/>
              </a:rPr>
              <a:t> </a:t>
            </a:r>
            <a:r>
              <a:rPr kumimoji="0" lang="de-DE" sz="1600" b="0" i="0" u="none" strike="noStrike" kern="1200" cap="none" spc="0" normalizeH="0" baseline="0" noProof="0" err="1">
                <a:ln>
                  <a:noFill/>
                </a:ln>
                <a:solidFill>
                  <a:srgbClr val="FFC000"/>
                </a:solidFill>
                <a:effectLst/>
                <a:uLnTx/>
                <a:uFillTx/>
                <a:latin typeface="Arial"/>
                <a:ea typeface="+mn-ea"/>
                <a:cs typeface="+mn-cs"/>
              </a:rPr>
              <a:t>warehouse</a:t>
            </a:r>
            <a:r>
              <a:rPr kumimoji="0" lang="de-DE" sz="1600" b="0" i="0" u="none" strike="noStrike" kern="1200" cap="none" spc="0" normalizeH="0" baseline="0" noProof="0">
                <a:ln>
                  <a:noFill/>
                </a:ln>
                <a:solidFill>
                  <a:srgbClr val="FFC000"/>
                </a:solidFill>
                <a:effectLst/>
                <a:uLnTx/>
                <a:uFillTx/>
                <a:latin typeface="Arial"/>
                <a:ea typeface="+mn-ea"/>
                <a:cs typeface="+mn-cs"/>
              </a:rPr>
              <a:t>/ </a:t>
            </a:r>
            <a:r>
              <a:rPr kumimoji="0" lang="de-DE" sz="1600" b="0" i="0" u="none" strike="noStrike" kern="1200" cap="none" spc="0" normalizeH="0" baseline="0" noProof="0" err="1">
                <a:ln>
                  <a:noFill/>
                </a:ln>
                <a:solidFill>
                  <a:srgbClr val="FFC000"/>
                </a:solidFill>
                <a:effectLst/>
                <a:uLnTx/>
                <a:uFillTx/>
                <a:latin typeface="Arial"/>
                <a:ea typeface="+mn-ea"/>
                <a:cs typeface="+mn-cs"/>
              </a:rPr>
              <a:t>scrapping</a:t>
            </a:r>
            <a:r>
              <a:rPr kumimoji="0" lang="de-DE" sz="1600" b="0" i="0" u="none" strike="noStrike" kern="1200" cap="none" spc="0" normalizeH="0" baseline="0" noProof="0">
                <a:ln>
                  <a:noFill/>
                </a:ln>
                <a:solidFill>
                  <a:srgbClr val="FFC000"/>
                </a:solidFill>
                <a:effectLst/>
                <a:uLnTx/>
                <a:uFillTx/>
                <a:latin typeface="Arial"/>
                <a:ea typeface="+mn-ea"/>
                <a:cs typeface="+mn-cs"/>
              </a:rPr>
              <a:t> </a:t>
            </a:r>
            <a:r>
              <a:rPr kumimoji="0" lang="de-DE" sz="1600" b="0" i="0" u="none" strike="noStrike" kern="1200" cap="none" spc="0" normalizeH="0" baseline="0" noProof="0" err="1">
                <a:ln>
                  <a:noFill/>
                </a:ln>
                <a:solidFill>
                  <a:srgbClr val="FFC000"/>
                </a:solidFill>
                <a:effectLst/>
                <a:uLnTx/>
                <a:uFillTx/>
                <a:latin typeface="Arial"/>
                <a:ea typeface="+mn-ea"/>
                <a:cs typeface="+mn-cs"/>
              </a:rPr>
              <a:t>to</a:t>
            </a:r>
            <a:r>
              <a:rPr kumimoji="0" lang="de-DE" sz="1600" b="0" i="0" u="none" strike="noStrike" kern="1200" cap="none" spc="0" normalizeH="0" baseline="0" noProof="0">
                <a:ln>
                  <a:noFill/>
                </a:ln>
                <a:solidFill>
                  <a:srgbClr val="FFC000"/>
                </a:solidFill>
                <a:effectLst/>
                <a:uLnTx/>
                <a:uFillTx/>
                <a:latin typeface="Arial"/>
                <a:ea typeface="+mn-ea"/>
                <a:cs typeface="+mn-cs"/>
              </a:rPr>
              <a:t> a WBS </a:t>
            </a:r>
            <a:r>
              <a:rPr kumimoji="0" lang="de-DE" sz="1600" b="0" i="0" u="none" strike="noStrike" kern="1200" cap="none" spc="0" normalizeH="0" baseline="0" noProof="0" err="1">
                <a:ln>
                  <a:noFill/>
                </a:ln>
                <a:solidFill>
                  <a:srgbClr val="FFC000"/>
                </a:solidFill>
                <a:effectLst/>
                <a:uLnTx/>
                <a:uFillTx/>
                <a:latin typeface="Arial"/>
                <a:ea typeface="+mn-ea"/>
                <a:cs typeface="+mn-cs"/>
              </a:rPr>
              <a:t>element</a:t>
            </a:r>
            <a:r>
              <a:rPr kumimoji="0" lang="de-DE" sz="1600" b="0" i="0" u="none" strike="noStrike" kern="1200" cap="none" spc="0" normalizeH="0" baseline="0" noProof="0">
                <a:ln>
                  <a:noFill/>
                </a:ln>
                <a:solidFill>
                  <a:srgbClr val="FFC000"/>
                </a:solidFill>
                <a:effectLst/>
                <a:uLnTx/>
                <a:uFillTx/>
                <a:latin typeface="Arial"/>
                <a:ea typeface="+mn-ea"/>
                <a:cs typeface="+mn-cs"/>
              </a:rPr>
              <a:t> via </a:t>
            </a:r>
            <a:r>
              <a:rPr kumimoji="0" lang="de-DE" sz="1600" b="0" i="0" u="none" strike="noStrike" kern="1200" cap="none" spc="0" normalizeH="0" baseline="0" noProof="0" err="1">
                <a:ln>
                  <a:noFill/>
                </a:ln>
                <a:solidFill>
                  <a:srgbClr val="FFC000"/>
                </a:solidFill>
                <a:effectLst/>
                <a:uLnTx/>
                <a:uFillTx/>
                <a:latin typeface="Arial"/>
                <a:ea typeface="+mn-ea"/>
                <a:cs typeface="+mn-cs"/>
              </a:rPr>
              <a:t>moving</a:t>
            </a:r>
            <a:r>
              <a:rPr kumimoji="0" lang="de-DE" sz="1600" b="0" i="0" u="none" strike="noStrike" kern="1200" cap="none" spc="0" normalizeH="0" baseline="0" noProof="0">
                <a:ln>
                  <a:noFill/>
                </a:ln>
                <a:solidFill>
                  <a:srgbClr val="FFC000"/>
                </a:solidFill>
                <a:effectLst/>
                <a:uLnTx/>
                <a:uFillTx/>
                <a:latin typeface="Arial"/>
                <a:ea typeface="+mn-ea"/>
                <a:cs typeface="+mn-cs"/>
              </a:rPr>
              <a:t> type 221 </a:t>
            </a:r>
            <a:r>
              <a:rPr kumimoji="0" lang="de-DE" sz="1600" b="0" i="0" u="none" strike="noStrike" kern="1200" cap="none" spc="0" normalizeH="0" baseline="0" noProof="0" err="1">
                <a:ln>
                  <a:noFill/>
                </a:ln>
                <a:solidFill>
                  <a:srgbClr val="FFC000"/>
                </a:solidFill>
                <a:effectLst/>
                <a:uLnTx/>
                <a:uFillTx/>
                <a:latin typeface="Arial"/>
                <a:ea typeface="+mn-ea"/>
                <a:cs typeface="+mn-cs"/>
              </a:rPr>
              <a:t>with</a:t>
            </a:r>
            <a:r>
              <a:rPr kumimoji="0" lang="de-DE" sz="1600" b="0" i="0" u="none" strike="noStrike" kern="1200" cap="none" spc="0" normalizeH="0" baseline="0" noProof="0">
                <a:ln>
                  <a:noFill/>
                </a:ln>
                <a:solidFill>
                  <a:srgbClr val="FFC000"/>
                </a:solidFill>
                <a:effectLst/>
                <a:uLnTx/>
                <a:uFillTx/>
                <a:latin typeface="Arial"/>
                <a:ea typeface="+mn-ea"/>
                <a:cs typeface="+mn-cs"/>
              </a:rPr>
              <a:t> </a:t>
            </a:r>
            <a:r>
              <a:rPr kumimoji="0" lang="de-DE" sz="1600" b="0" i="0" u="none" strike="noStrike" kern="1200" cap="none" spc="0" normalizeH="0" baseline="0" noProof="0" err="1">
                <a:ln>
                  <a:noFill/>
                </a:ln>
                <a:solidFill>
                  <a:srgbClr val="FFC000"/>
                </a:solidFill>
                <a:effectLst/>
                <a:uLnTx/>
                <a:uFillTx/>
                <a:latin typeface="Arial"/>
                <a:ea typeface="+mn-ea"/>
                <a:cs typeface="+mn-cs"/>
              </a:rPr>
              <a:t>assignment</a:t>
            </a:r>
            <a:r>
              <a:rPr kumimoji="0" lang="de-DE" sz="1600" b="0" i="0" u="none" strike="noStrike" kern="1200" cap="none" spc="0" normalizeH="0" baseline="0" noProof="0">
                <a:ln>
                  <a:noFill/>
                </a:ln>
                <a:solidFill>
                  <a:srgbClr val="FFC000"/>
                </a:solidFill>
                <a:effectLst/>
                <a:uLnTx/>
                <a:uFillTx/>
                <a:latin typeface="Arial"/>
                <a:ea typeface="+mn-ea"/>
                <a:cs typeface="+mn-cs"/>
              </a:rPr>
              <a:t> </a:t>
            </a:r>
            <a:r>
              <a:rPr kumimoji="0" lang="de-DE" sz="1600" b="0" i="0" u="none" strike="noStrike" kern="1200" cap="none" spc="0" normalizeH="0" baseline="0" noProof="0" err="1">
                <a:ln>
                  <a:noFill/>
                </a:ln>
                <a:solidFill>
                  <a:srgbClr val="FFC000"/>
                </a:solidFill>
                <a:effectLst/>
                <a:uLnTx/>
                <a:uFillTx/>
                <a:latin typeface="Arial"/>
                <a:ea typeface="+mn-ea"/>
                <a:cs typeface="+mn-cs"/>
              </a:rPr>
              <a:t>to</a:t>
            </a:r>
            <a:r>
              <a:rPr kumimoji="0" lang="de-DE" sz="1600" b="0" i="0" u="none" strike="noStrike" kern="1200" cap="none" spc="0" normalizeH="0" baseline="0" noProof="0">
                <a:ln>
                  <a:noFill/>
                </a:ln>
                <a:solidFill>
                  <a:srgbClr val="FFC000"/>
                </a:solidFill>
                <a:effectLst/>
                <a:uLnTx/>
                <a:uFillTx/>
                <a:latin typeface="Arial"/>
                <a:ea typeface="+mn-ea"/>
                <a:cs typeface="+mn-cs"/>
              </a:rPr>
              <a:t> a </a:t>
            </a:r>
            <a:r>
              <a:rPr kumimoji="0" lang="de-DE" sz="1600" b="0" i="0" u="none" strike="noStrike" kern="1200" cap="none" spc="0" normalizeH="0" baseline="0" noProof="0" err="1">
                <a:ln>
                  <a:noFill/>
                </a:ln>
                <a:solidFill>
                  <a:srgbClr val="FFC000"/>
                </a:solidFill>
                <a:effectLst/>
                <a:uLnTx/>
                <a:uFillTx/>
                <a:latin typeface="Arial"/>
                <a:ea typeface="+mn-ea"/>
                <a:cs typeface="+mn-cs"/>
              </a:rPr>
              <a:t>consumption</a:t>
            </a:r>
            <a:r>
              <a:rPr kumimoji="0" lang="de-DE" sz="1600" b="0" i="0" u="none" strike="noStrike" kern="1200" cap="none" spc="0" normalizeH="0" baseline="0" noProof="0">
                <a:ln>
                  <a:noFill/>
                </a:ln>
                <a:solidFill>
                  <a:srgbClr val="FFC000"/>
                </a:solidFill>
                <a:effectLst/>
                <a:uLnTx/>
                <a:uFillTx/>
                <a:latin typeface="Arial"/>
                <a:ea typeface="+mn-ea"/>
                <a:cs typeface="+mn-cs"/>
              </a:rPr>
              <a:t> </a:t>
            </a:r>
            <a:r>
              <a:rPr kumimoji="0" lang="de-DE" sz="1600" b="0" i="0" u="none" strike="noStrike" kern="1200" cap="none" spc="0" normalizeH="0" baseline="0" noProof="0" err="1">
                <a:ln>
                  <a:noFill/>
                </a:ln>
                <a:solidFill>
                  <a:srgbClr val="FFC000"/>
                </a:solidFill>
                <a:effectLst/>
                <a:uLnTx/>
                <a:uFillTx/>
                <a:latin typeface="Arial"/>
                <a:ea typeface="+mn-ea"/>
                <a:cs typeface="+mn-cs"/>
              </a:rPr>
              <a:t>account</a:t>
            </a:r>
            <a:r>
              <a:rPr kumimoji="0" lang="de-DE" sz="1600" b="0" i="0" u="none" strike="noStrike" kern="1200" cap="none" spc="0" normalizeH="0" baseline="0" noProof="0">
                <a:ln>
                  <a:noFill/>
                </a:ln>
                <a:solidFill>
                  <a:srgbClr val="FFC000"/>
                </a:solidFill>
                <a:effectLst/>
                <a:uLnTx/>
                <a:uFillTx/>
                <a:latin typeface="Arial"/>
                <a:ea typeface="+mn-ea"/>
                <a:cs typeface="+mn-cs"/>
              </a:rPr>
              <a:t> (sample, </a:t>
            </a:r>
            <a:r>
              <a:rPr kumimoji="0" lang="de-DE" sz="1600" b="0" i="0" u="none" strike="noStrike" kern="1200" cap="none" spc="0" normalizeH="0" baseline="0" noProof="0" err="1">
                <a:ln>
                  <a:noFill/>
                </a:ln>
                <a:solidFill>
                  <a:srgbClr val="FFC000"/>
                </a:solidFill>
                <a:effectLst/>
                <a:uLnTx/>
                <a:uFillTx/>
                <a:latin typeface="Arial"/>
                <a:ea typeface="+mn-ea"/>
                <a:cs typeface="+mn-cs"/>
              </a:rPr>
              <a:t>airbagtest</a:t>
            </a:r>
            <a:r>
              <a:rPr kumimoji="0" lang="de-DE" sz="1600" b="0" i="0" u="none" strike="noStrike" kern="1200" cap="none" spc="0" normalizeH="0" baseline="0" noProof="0">
                <a:ln>
                  <a:noFill/>
                </a:ln>
                <a:solidFill>
                  <a:srgbClr val="FFC000"/>
                </a:solidFill>
                <a:effectLst/>
                <a:uLnTx/>
                <a:uFillTx/>
                <a:latin typeface="Arial"/>
                <a:ea typeface="+mn-ea"/>
                <a:cs typeface="+mn-cs"/>
              </a:rPr>
              <a:t>) </a:t>
            </a:r>
            <a:r>
              <a:rPr kumimoji="0" lang="de-DE" sz="1600" b="0" i="0" u="none" strike="noStrike" kern="1200" cap="none" spc="0" normalizeH="0" baseline="0" noProof="0" err="1">
                <a:ln>
                  <a:noFill/>
                </a:ln>
                <a:solidFill>
                  <a:srgbClr val="FFC000"/>
                </a:solidFill>
                <a:effectLst/>
                <a:uLnTx/>
                <a:uFillTx/>
                <a:latin typeface="Arial"/>
                <a:ea typeface="+mn-ea"/>
                <a:cs typeface="+mn-cs"/>
              </a:rPr>
              <a:t>or</a:t>
            </a:r>
            <a:r>
              <a:rPr kumimoji="0" lang="de-DE" sz="1600" b="0" i="0" u="none" strike="noStrike" kern="1200" cap="none" spc="0" normalizeH="0" baseline="0" noProof="0">
                <a:ln>
                  <a:noFill/>
                </a:ln>
                <a:solidFill>
                  <a:srgbClr val="FFC000"/>
                </a:solidFill>
                <a:effectLst/>
                <a:uLnTx/>
                <a:uFillTx/>
                <a:latin typeface="Arial"/>
                <a:ea typeface="+mn-ea"/>
                <a:cs typeface="+mn-cs"/>
              </a:rPr>
              <a:t> </a:t>
            </a:r>
            <a:r>
              <a:rPr kumimoji="0" lang="de-DE" sz="1600" b="0" i="0" u="none" strike="noStrike" kern="1200" cap="none" spc="0" normalizeH="0" baseline="0" noProof="0" err="1">
                <a:ln>
                  <a:noFill/>
                </a:ln>
                <a:solidFill>
                  <a:srgbClr val="FFC000"/>
                </a:solidFill>
                <a:effectLst/>
                <a:uLnTx/>
                <a:uFillTx/>
                <a:latin typeface="Arial"/>
                <a:ea typeface="+mn-ea"/>
                <a:cs typeface="+mn-cs"/>
              </a:rPr>
              <a:t>scrapping</a:t>
            </a:r>
            <a:r>
              <a:rPr kumimoji="0" lang="de-DE" sz="1600" b="0" i="0" u="none" strike="noStrike" kern="1200" cap="none" spc="0" normalizeH="0" baseline="0" noProof="0">
                <a:ln>
                  <a:noFill/>
                </a:ln>
                <a:solidFill>
                  <a:srgbClr val="FFC000"/>
                </a:solidFill>
                <a:effectLst/>
                <a:uLnTx/>
                <a:uFillTx/>
                <a:latin typeface="Arial"/>
                <a:ea typeface="+mn-ea"/>
                <a:cs typeface="+mn-cs"/>
              </a:rPr>
              <a:t> </a:t>
            </a:r>
            <a:r>
              <a:rPr kumimoji="0" lang="de-DE" sz="1600" b="0" i="0" u="none" strike="noStrike" kern="1200" cap="none" spc="0" normalizeH="0" baseline="0" noProof="0" err="1">
                <a:ln>
                  <a:noFill/>
                </a:ln>
                <a:solidFill>
                  <a:srgbClr val="FFC000"/>
                </a:solidFill>
                <a:effectLst/>
                <a:uLnTx/>
                <a:uFillTx/>
                <a:latin typeface="Arial"/>
                <a:ea typeface="+mn-ea"/>
                <a:cs typeface="+mn-cs"/>
              </a:rPr>
              <a:t>of</a:t>
            </a:r>
            <a:r>
              <a:rPr kumimoji="0" lang="de-DE" sz="1600" b="0" i="0" u="none" strike="noStrike" kern="1200" cap="none" spc="0" normalizeH="0" baseline="0" noProof="0">
                <a:ln>
                  <a:noFill/>
                </a:ln>
                <a:solidFill>
                  <a:srgbClr val="FFC000"/>
                </a:solidFill>
                <a:effectLst/>
                <a:uLnTx/>
                <a:uFillTx/>
                <a:latin typeface="Arial"/>
                <a:ea typeface="+mn-ea"/>
                <a:cs typeface="+mn-cs"/>
              </a:rPr>
              <a:t> </a:t>
            </a:r>
            <a:r>
              <a:rPr kumimoji="0" lang="de-DE" sz="1600" b="0" i="0" u="none" strike="noStrike" kern="1200" cap="none" spc="0" normalizeH="0" baseline="0" noProof="0" err="1">
                <a:ln>
                  <a:noFill/>
                </a:ln>
                <a:solidFill>
                  <a:srgbClr val="FFC000"/>
                </a:solidFill>
                <a:effectLst/>
                <a:uLnTx/>
                <a:uFillTx/>
                <a:latin typeface="Arial"/>
                <a:ea typeface="+mn-ea"/>
                <a:cs typeface="+mn-cs"/>
              </a:rPr>
              <a:t>finished</a:t>
            </a:r>
            <a:r>
              <a:rPr kumimoji="0" lang="de-DE" sz="1600" b="0" i="0" u="none" strike="noStrike" kern="1200" cap="none" spc="0" normalizeH="0" baseline="0" noProof="0">
                <a:ln>
                  <a:noFill/>
                </a:ln>
                <a:solidFill>
                  <a:srgbClr val="FFC000"/>
                </a:solidFill>
                <a:effectLst/>
                <a:uLnTx/>
                <a:uFillTx/>
                <a:latin typeface="Arial"/>
                <a:ea typeface="+mn-ea"/>
                <a:cs typeface="+mn-cs"/>
              </a:rPr>
              <a:t> </a:t>
            </a:r>
            <a:r>
              <a:rPr kumimoji="0" lang="de-DE" sz="1600" b="0" i="0" u="none" strike="noStrike" kern="1200" cap="none" spc="0" normalizeH="0" baseline="0" noProof="0" err="1">
                <a:ln>
                  <a:noFill/>
                </a:ln>
                <a:solidFill>
                  <a:srgbClr val="FFC000"/>
                </a:solidFill>
                <a:effectLst/>
                <a:uLnTx/>
                <a:uFillTx/>
                <a:latin typeface="Arial"/>
                <a:ea typeface="+mn-ea"/>
                <a:cs typeface="+mn-cs"/>
              </a:rPr>
              <a:t>products</a:t>
            </a:r>
            <a:r>
              <a:rPr kumimoji="0" lang="de-DE" sz="1600" b="0" i="0" u="none" strike="noStrike" kern="1200" cap="none" spc="0" normalizeH="0" baseline="0" noProof="0">
                <a:ln>
                  <a:noFill/>
                </a:ln>
                <a:solidFill>
                  <a:srgbClr val="FFC000"/>
                </a:solidFill>
                <a:effectLst/>
                <a:uLnTx/>
                <a:uFillTx/>
                <a:latin typeface="Arial"/>
                <a:ea typeface="+mn-ea"/>
                <a:cs typeface="+mn-cs"/>
              </a:rPr>
              <a:t> out </a:t>
            </a:r>
            <a:r>
              <a:rPr kumimoji="0" lang="de-DE" sz="1600" b="0" i="0" u="none" strike="noStrike" kern="1200" cap="none" spc="0" normalizeH="0" baseline="0" noProof="0" err="1">
                <a:ln>
                  <a:noFill/>
                </a:ln>
                <a:solidFill>
                  <a:srgbClr val="FFC000"/>
                </a:solidFill>
                <a:effectLst/>
                <a:uLnTx/>
                <a:uFillTx/>
                <a:latin typeface="Arial"/>
                <a:ea typeface="+mn-ea"/>
                <a:cs typeface="+mn-cs"/>
              </a:rPr>
              <a:t>of</a:t>
            </a:r>
            <a:r>
              <a:rPr kumimoji="0" lang="de-DE" sz="1600" b="0" i="0" u="none" strike="noStrike" kern="1200" cap="none" spc="0" normalizeH="0" baseline="0" noProof="0">
                <a:ln>
                  <a:noFill/>
                </a:ln>
                <a:solidFill>
                  <a:srgbClr val="FFC000"/>
                </a:solidFill>
                <a:effectLst/>
                <a:uLnTx/>
                <a:uFillTx/>
                <a:latin typeface="Arial"/>
                <a:ea typeface="+mn-ea"/>
                <a:cs typeface="+mn-cs"/>
              </a:rPr>
              <a:t> </a:t>
            </a:r>
            <a:r>
              <a:rPr kumimoji="0" lang="de-DE" sz="1600" b="0" i="0" u="none" strike="noStrike" kern="1200" cap="none" spc="0" normalizeH="0" baseline="0" noProof="0" err="1">
                <a:ln>
                  <a:noFill/>
                </a:ln>
                <a:solidFill>
                  <a:srgbClr val="FFC000"/>
                </a:solidFill>
                <a:effectLst/>
                <a:uLnTx/>
                <a:uFillTx/>
                <a:latin typeface="Arial"/>
                <a:ea typeface="+mn-ea"/>
                <a:cs typeface="+mn-cs"/>
              </a:rPr>
              <a:t>the</a:t>
            </a:r>
            <a:r>
              <a:rPr kumimoji="0" lang="de-DE" sz="1600" b="0" i="0" u="none" strike="noStrike" kern="1200" cap="none" spc="0" normalizeH="0" baseline="0" noProof="0">
                <a:ln>
                  <a:noFill/>
                </a:ln>
                <a:solidFill>
                  <a:srgbClr val="FFC000"/>
                </a:solidFill>
                <a:effectLst/>
                <a:uLnTx/>
                <a:uFillTx/>
                <a:latin typeface="Arial"/>
                <a:ea typeface="+mn-ea"/>
                <a:cs typeface="+mn-cs"/>
              </a:rPr>
              <a:t> </a:t>
            </a:r>
            <a:r>
              <a:rPr kumimoji="0" lang="de-DE" sz="1600" b="0" i="0" u="none" strike="noStrike" kern="1200" cap="none" spc="0" normalizeH="0" baseline="0" noProof="0" err="1">
                <a:ln>
                  <a:noFill/>
                </a:ln>
                <a:solidFill>
                  <a:srgbClr val="FFC000"/>
                </a:solidFill>
                <a:effectLst/>
                <a:uLnTx/>
                <a:uFillTx/>
                <a:latin typeface="Arial"/>
                <a:ea typeface="+mn-ea"/>
                <a:cs typeface="+mn-cs"/>
              </a:rPr>
              <a:t>warehouse</a:t>
            </a:r>
            <a:r>
              <a:rPr kumimoji="0" lang="de-DE" sz="1600" b="0" i="0" u="none" strike="noStrike" kern="1200" cap="none" spc="0" normalizeH="0" baseline="0" noProof="0">
                <a:ln>
                  <a:noFill/>
                </a:ln>
                <a:solidFill>
                  <a:srgbClr val="FFC000"/>
                </a:solidFill>
                <a:effectLst/>
                <a:uLnTx/>
                <a:uFillTx/>
                <a:latin typeface="Arial"/>
                <a:ea typeface="+mn-ea"/>
                <a:cs typeface="+mn-cs"/>
              </a:rPr>
              <a:t> via EWM </a:t>
            </a:r>
            <a:r>
              <a:rPr kumimoji="0" lang="de-DE" sz="1600" b="0" i="0" u="none" strike="noStrike" kern="1200" cap="none" spc="0" normalizeH="0" baseline="0" noProof="0" err="1">
                <a:ln>
                  <a:noFill/>
                </a:ln>
                <a:solidFill>
                  <a:srgbClr val="FFC000"/>
                </a:solidFill>
                <a:effectLst/>
                <a:uLnTx/>
                <a:uFillTx/>
                <a:latin typeface="Arial"/>
                <a:ea typeface="+mn-ea"/>
                <a:cs typeface="+mn-cs"/>
              </a:rPr>
              <a:t>with</a:t>
            </a:r>
            <a:r>
              <a:rPr kumimoji="0" lang="de-DE" sz="1600" b="0" i="0" u="none" strike="noStrike" kern="1200" cap="none" spc="0" normalizeH="0" baseline="0" noProof="0">
                <a:ln>
                  <a:noFill/>
                </a:ln>
                <a:solidFill>
                  <a:srgbClr val="FFC000"/>
                </a:solidFill>
                <a:effectLst/>
                <a:uLnTx/>
                <a:uFillTx/>
                <a:latin typeface="Arial"/>
                <a:ea typeface="+mn-ea"/>
                <a:cs typeface="+mn-cs"/>
              </a:rPr>
              <a:t> </a:t>
            </a:r>
            <a:r>
              <a:rPr kumimoji="0" lang="de-DE" sz="1600" b="0" i="0" u="none" strike="noStrike" kern="1200" cap="none" spc="0" normalizeH="0" baseline="0" noProof="0" err="1">
                <a:ln>
                  <a:noFill/>
                </a:ln>
                <a:solidFill>
                  <a:srgbClr val="FFC000"/>
                </a:solidFill>
                <a:effectLst/>
                <a:uLnTx/>
                <a:uFillTx/>
                <a:latin typeface="Arial"/>
                <a:ea typeface="+mn-ea"/>
                <a:cs typeface="+mn-cs"/>
              </a:rPr>
              <a:t>moving</a:t>
            </a:r>
            <a:r>
              <a:rPr kumimoji="0" lang="de-DE" sz="1600" b="0" i="0" u="none" strike="noStrike" kern="1200" cap="none" spc="0" normalizeH="0" baseline="0" noProof="0">
                <a:ln>
                  <a:noFill/>
                </a:ln>
                <a:solidFill>
                  <a:srgbClr val="FFC000"/>
                </a:solidFill>
                <a:effectLst/>
                <a:uLnTx/>
                <a:uFillTx/>
                <a:latin typeface="Arial"/>
                <a:ea typeface="+mn-ea"/>
                <a:cs typeface="+mn-cs"/>
              </a:rPr>
              <a:t> type 551 (</a:t>
            </a:r>
            <a:r>
              <a:rPr kumimoji="0" lang="de-DE" sz="1600" b="0" i="0" u="none" strike="noStrike" kern="1200" cap="none" spc="0" normalizeH="0" baseline="0" noProof="0" err="1">
                <a:ln>
                  <a:noFill/>
                </a:ln>
                <a:solidFill>
                  <a:srgbClr val="FFC000"/>
                </a:solidFill>
                <a:effectLst/>
                <a:uLnTx/>
                <a:uFillTx/>
                <a:latin typeface="Arial"/>
                <a:ea typeface="+mn-ea"/>
                <a:cs typeface="+mn-cs"/>
              </a:rPr>
              <a:t>confirmed</a:t>
            </a:r>
            <a:r>
              <a:rPr kumimoji="0" lang="de-DE" sz="1600" b="0" i="0" u="none" strike="noStrike" kern="1200" cap="none" spc="0" normalizeH="0" baseline="0" noProof="0">
                <a:ln>
                  <a:noFill/>
                </a:ln>
                <a:solidFill>
                  <a:srgbClr val="FFC000"/>
                </a:solidFill>
                <a:effectLst/>
                <a:uLnTx/>
                <a:uFillTx/>
                <a:latin typeface="Arial"/>
                <a:ea typeface="+mn-ea"/>
                <a:cs typeface="+mn-cs"/>
              </a:rPr>
              <a:t> </a:t>
            </a:r>
            <a:r>
              <a:rPr kumimoji="0" lang="de-DE" sz="1600" b="0" i="0" u="none" strike="noStrike" kern="1200" cap="none" spc="0" normalizeH="0" baseline="0" noProof="0" err="1">
                <a:ln>
                  <a:noFill/>
                </a:ln>
                <a:solidFill>
                  <a:srgbClr val="FFC000"/>
                </a:solidFill>
                <a:effectLst/>
                <a:uLnTx/>
                <a:uFillTx/>
                <a:latin typeface="Arial"/>
                <a:ea typeface="+mn-ea"/>
                <a:cs typeface="+mn-cs"/>
              </a:rPr>
              <a:t>by</a:t>
            </a:r>
            <a:r>
              <a:rPr kumimoji="0" lang="de-DE" sz="1600" b="0" i="0" u="none" strike="noStrike" kern="1200" cap="none" spc="0" normalizeH="0" baseline="0" noProof="0">
                <a:ln>
                  <a:noFill/>
                </a:ln>
                <a:solidFill>
                  <a:srgbClr val="FFC000"/>
                </a:solidFill>
                <a:effectLst/>
                <a:uLnTx/>
                <a:uFillTx/>
                <a:latin typeface="Arial"/>
                <a:ea typeface="+mn-ea"/>
                <a:cs typeface="+mn-cs"/>
              </a:rPr>
              <a:t> BPM </a:t>
            </a:r>
            <a:r>
              <a:rPr kumimoji="0" lang="de-DE" sz="1600" b="0" i="0" u="none" strike="noStrike" kern="1200" cap="none" spc="0" normalizeH="0" baseline="0" noProof="0" err="1">
                <a:ln>
                  <a:noFill/>
                </a:ln>
                <a:solidFill>
                  <a:srgbClr val="FFC000"/>
                </a:solidFill>
                <a:effectLst/>
                <a:uLnTx/>
                <a:uFillTx/>
                <a:latin typeface="Arial"/>
                <a:ea typeface="+mn-ea"/>
                <a:cs typeface="+mn-cs"/>
              </a:rPr>
              <a:t>workflow</a:t>
            </a:r>
            <a:r>
              <a:rPr kumimoji="0" lang="de-DE" sz="1600" b="0" i="0" u="none" strike="noStrike" kern="1200" cap="none" spc="0" normalizeH="0" baseline="0" noProof="0">
                <a:ln>
                  <a:noFill/>
                </a:ln>
                <a:solidFill>
                  <a:srgbClr val="FFC000"/>
                </a:solidFill>
                <a:effectLst/>
                <a:uLnTx/>
                <a:uFillTx/>
                <a:latin typeface="Arial"/>
                <a:ea typeface="+mn-ea"/>
                <a:cs typeface="+mn-cs"/>
              </a:rPr>
              <a:t>) </a:t>
            </a:r>
            <a:r>
              <a:rPr kumimoji="0" lang="de-DE" sz="1600" b="0" i="0" u="none" strike="noStrike" kern="1200" cap="none" spc="0" normalizeH="0" baseline="0" noProof="0" err="1">
                <a:ln>
                  <a:noFill/>
                </a:ln>
                <a:solidFill>
                  <a:srgbClr val="FFC000"/>
                </a:solidFill>
                <a:effectLst/>
                <a:uLnTx/>
                <a:uFillTx/>
                <a:latin typeface="Arial"/>
                <a:ea typeface="+mn-ea"/>
                <a:cs typeface="+mn-cs"/>
              </a:rPr>
              <a:t>that</a:t>
            </a:r>
            <a:r>
              <a:rPr kumimoji="0" lang="de-DE" sz="1600" b="0" i="0" u="none" strike="noStrike" kern="1200" cap="none" spc="0" normalizeH="0" baseline="0" noProof="0">
                <a:ln>
                  <a:noFill/>
                </a:ln>
                <a:solidFill>
                  <a:srgbClr val="FFC000"/>
                </a:solidFill>
                <a:effectLst/>
                <a:uLnTx/>
                <a:uFillTx/>
                <a:latin typeface="Arial"/>
                <a:ea typeface="+mn-ea"/>
                <a:cs typeface="+mn-cs"/>
              </a:rPr>
              <a:t> </a:t>
            </a:r>
            <a:r>
              <a:rPr kumimoji="0" lang="de-DE" sz="1600" b="0" i="0" u="none" strike="noStrike" kern="1200" cap="none" spc="0" normalizeH="0" baseline="0" noProof="0" err="1">
                <a:ln>
                  <a:noFill/>
                </a:ln>
                <a:solidFill>
                  <a:srgbClr val="FFC000"/>
                </a:solidFill>
                <a:effectLst/>
                <a:uLnTx/>
                <a:uFillTx/>
                <a:latin typeface="Arial"/>
                <a:ea typeface="+mn-ea"/>
                <a:cs typeface="+mn-cs"/>
              </a:rPr>
              <a:t>are</a:t>
            </a:r>
            <a:r>
              <a:rPr kumimoji="0" lang="de-DE" sz="1600" b="0" i="0" u="none" strike="noStrike" kern="1200" cap="none" spc="0" normalizeH="0" baseline="0" noProof="0">
                <a:ln>
                  <a:noFill/>
                </a:ln>
                <a:solidFill>
                  <a:srgbClr val="FFC000"/>
                </a:solidFill>
                <a:effectLst/>
                <a:uLnTx/>
                <a:uFillTx/>
                <a:latin typeface="Arial"/>
                <a:ea typeface="+mn-ea"/>
                <a:cs typeface="+mn-cs"/>
              </a:rPr>
              <a:t> </a:t>
            </a:r>
            <a:r>
              <a:rPr kumimoji="0" lang="de-DE" sz="1600" b="0" i="0" u="none" strike="noStrike" kern="1200" cap="none" spc="0" normalizeH="0" baseline="0" noProof="0" err="1">
                <a:ln>
                  <a:noFill/>
                </a:ln>
                <a:solidFill>
                  <a:srgbClr val="FFC000"/>
                </a:solidFill>
                <a:effectLst/>
                <a:uLnTx/>
                <a:uFillTx/>
                <a:latin typeface="Arial"/>
                <a:ea typeface="+mn-ea"/>
                <a:cs typeface="+mn-cs"/>
              </a:rPr>
              <a:t>produced</a:t>
            </a:r>
            <a:r>
              <a:rPr kumimoji="0" lang="de-DE" sz="1600" b="0" i="0" u="none" strike="noStrike" kern="1200" cap="none" spc="0" normalizeH="0" baseline="0" noProof="0">
                <a:ln>
                  <a:noFill/>
                </a:ln>
                <a:solidFill>
                  <a:srgbClr val="FFC000"/>
                </a:solidFill>
                <a:effectLst/>
                <a:uLnTx/>
                <a:uFillTx/>
                <a:latin typeface="Arial"/>
                <a:ea typeface="+mn-ea"/>
                <a:cs typeface="+mn-cs"/>
              </a:rPr>
              <a:t> </a:t>
            </a:r>
            <a:r>
              <a:rPr kumimoji="0" lang="de-DE" sz="1600" b="0" i="0" u="none" strike="noStrike" kern="1200" cap="none" spc="0" normalizeH="0" baseline="0" noProof="0" err="1">
                <a:ln>
                  <a:noFill/>
                </a:ln>
                <a:solidFill>
                  <a:srgbClr val="FFC000"/>
                </a:solidFill>
                <a:effectLst/>
                <a:uLnTx/>
                <a:uFillTx/>
                <a:latin typeface="Arial"/>
                <a:ea typeface="+mn-ea"/>
                <a:cs typeface="+mn-cs"/>
              </a:rPr>
              <a:t>within</a:t>
            </a:r>
            <a:r>
              <a:rPr kumimoji="0" lang="de-DE" sz="1600" b="0" i="0" u="none" strike="noStrike" kern="1200" cap="none" spc="0" normalizeH="0" baseline="0" noProof="0">
                <a:ln>
                  <a:noFill/>
                </a:ln>
                <a:solidFill>
                  <a:srgbClr val="FFC000"/>
                </a:solidFill>
                <a:effectLst/>
                <a:uLnTx/>
                <a:uFillTx/>
                <a:latin typeface="Arial"/>
                <a:ea typeface="+mn-ea"/>
                <a:cs typeface="+mn-cs"/>
              </a:rPr>
              <a:t> </a:t>
            </a:r>
            <a:r>
              <a:rPr kumimoji="0" lang="de-DE" sz="1600" b="0" i="0" u="none" strike="noStrike" kern="1200" cap="none" spc="0" normalizeH="0" baseline="0" noProof="0" err="1">
                <a:ln>
                  <a:noFill/>
                </a:ln>
                <a:solidFill>
                  <a:srgbClr val="FFC000"/>
                </a:solidFill>
                <a:effectLst/>
                <a:uLnTx/>
                <a:uFillTx/>
                <a:latin typeface="Arial"/>
                <a:ea typeface="+mn-ea"/>
                <a:cs typeface="+mn-cs"/>
              </a:rPr>
              <a:t>the</a:t>
            </a:r>
            <a:r>
              <a:rPr kumimoji="0" lang="de-DE" sz="1600" b="0" i="0" u="none" strike="noStrike" kern="1200" cap="none" spc="0" normalizeH="0" baseline="0" noProof="0">
                <a:ln>
                  <a:noFill/>
                </a:ln>
                <a:solidFill>
                  <a:srgbClr val="FFC000"/>
                </a:solidFill>
                <a:effectLst/>
                <a:uLnTx/>
                <a:uFillTx/>
                <a:latin typeface="Arial"/>
                <a:ea typeface="+mn-ea"/>
                <a:cs typeface="+mn-cs"/>
              </a:rPr>
              <a:t> </a:t>
            </a:r>
            <a:r>
              <a:rPr kumimoji="0" lang="de-DE" sz="1600" b="0" i="0" u="none" strike="noStrike" kern="1200" cap="none" spc="0" normalizeH="0" baseline="0" noProof="0" err="1">
                <a:ln>
                  <a:noFill/>
                </a:ln>
                <a:solidFill>
                  <a:srgbClr val="FFC000"/>
                </a:solidFill>
                <a:effectLst/>
                <a:uLnTx/>
                <a:uFillTx/>
                <a:latin typeface="Arial"/>
                <a:ea typeface="+mn-ea"/>
                <a:cs typeface="+mn-cs"/>
              </a:rPr>
              <a:t>first</a:t>
            </a:r>
            <a:r>
              <a:rPr kumimoji="0" lang="de-DE" sz="1600" b="0" i="0" u="none" strike="noStrike" kern="1200" cap="none" spc="0" normalizeH="0" baseline="0" noProof="0">
                <a:ln>
                  <a:noFill/>
                </a:ln>
                <a:solidFill>
                  <a:srgbClr val="FFC000"/>
                </a:solidFill>
                <a:effectLst/>
                <a:uLnTx/>
                <a:uFillTx/>
                <a:latin typeface="Arial"/>
                <a:ea typeface="+mn-ea"/>
                <a:cs typeface="+mn-cs"/>
              </a:rPr>
              <a:t> 3 </a:t>
            </a:r>
            <a:r>
              <a:rPr kumimoji="0" lang="de-DE" sz="1600" b="0" i="0" u="none" strike="noStrike" kern="1200" cap="none" spc="0" normalizeH="0" baseline="0" noProof="0" err="1">
                <a:ln>
                  <a:noFill/>
                </a:ln>
                <a:solidFill>
                  <a:srgbClr val="FFC000"/>
                </a:solidFill>
                <a:effectLst/>
                <a:uLnTx/>
                <a:uFillTx/>
                <a:latin typeface="Arial"/>
                <a:ea typeface="+mn-ea"/>
                <a:cs typeface="+mn-cs"/>
              </a:rPr>
              <a:t>months</a:t>
            </a:r>
            <a:r>
              <a:rPr kumimoji="0" lang="de-DE" sz="1600" b="0" i="0" u="none" strike="noStrike" kern="1200" cap="none" spc="0" normalizeH="0" baseline="0" noProof="0">
                <a:ln>
                  <a:noFill/>
                </a:ln>
                <a:solidFill>
                  <a:srgbClr val="FFC000"/>
                </a:solidFill>
                <a:effectLst/>
                <a:uLnTx/>
                <a:uFillTx/>
                <a:latin typeface="Arial"/>
                <a:ea typeface="+mn-ea"/>
                <a:cs typeface="+mn-cs"/>
              </a:rPr>
              <a:t> after SOP (</a:t>
            </a:r>
            <a:r>
              <a:rPr kumimoji="0" lang="de-DE" sz="1600" b="0" i="0" u="none" strike="noStrike" kern="1200" cap="none" spc="0" normalizeH="0" baseline="0" noProof="0" err="1">
                <a:ln>
                  <a:noFill/>
                </a:ln>
                <a:solidFill>
                  <a:srgbClr val="FFC000"/>
                </a:solidFill>
                <a:effectLst/>
                <a:uLnTx/>
                <a:uFillTx/>
                <a:latin typeface="Arial"/>
                <a:ea typeface="+mn-ea"/>
                <a:cs typeface="+mn-cs"/>
              </a:rPr>
              <a:t>process</a:t>
            </a:r>
            <a:r>
              <a:rPr kumimoji="0" lang="de-DE" sz="1600" b="0" i="0" u="none" strike="noStrike" kern="1200" cap="none" spc="0" normalizeH="0" baseline="0" noProof="0">
                <a:ln>
                  <a:noFill/>
                </a:ln>
                <a:solidFill>
                  <a:srgbClr val="FFC000"/>
                </a:solidFill>
                <a:effectLst/>
                <a:uLnTx/>
                <a:uFillTx/>
                <a:latin typeface="Arial"/>
                <a:ea typeface="+mn-ea"/>
                <a:cs typeface="+mn-cs"/>
              </a:rPr>
              <a:t> </a:t>
            </a:r>
            <a:r>
              <a:rPr kumimoji="0" lang="de-DE" sz="1600" b="0" i="0" u="none" strike="noStrike" kern="1200" cap="none" spc="0" normalizeH="0" baseline="0" noProof="0" err="1">
                <a:ln>
                  <a:noFill/>
                </a:ln>
                <a:solidFill>
                  <a:srgbClr val="FFC000"/>
                </a:solidFill>
                <a:effectLst/>
                <a:uLnTx/>
                <a:uFillTx/>
                <a:latin typeface="Arial"/>
                <a:ea typeface="+mn-ea"/>
                <a:cs typeface="+mn-cs"/>
              </a:rPr>
              <a:t>to</a:t>
            </a:r>
            <a:r>
              <a:rPr kumimoji="0" lang="de-DE" sz="1600" b="0" i="0" u="none" strike="noStrike" kern="1200" cap="none" spc="0" normalizeH="0" baseline="0" noProof="0">
                <a:ln>
                  <a:noFill/>
                </a:ln>
                <a:solidFill>
                  <a:srgbClr val="FFC000"/>
                </a:solidFill>
                <a:effectLst/>
                <a:uLnTx/>
                <a:uFillTx/>
                <a:latin typeface="Arial"/>
                <a:ea typeface="+mn-ea"/>
                <a:cs typeface="+mn-cs"/>
              </a:rPr>
              <a:t> </a:t>
            </a:r>
            <a:r>
              <a:rPr kumimoji="0" lang="de-DE" sz="1600" b="0" i="0" u="none" strike="noStrike" kern="1200" cap="none" spc="0" normalizeH="0" baseline="0" noProof="0" err="1">
                <a:ln>
                  <a:noFill/>
                </a:ln>
                <a:solidFill>
                  <a:srgbClr val="FFC000"/>
                </a:solidFill>
                <a:effectLst/>
                <a:uLnTx/>
                <a:uFillTx/>
                <a:latin typeface="Arial"/>
                <a:ea typeface="+mn-ea"/>
                <a:cs typeface="+mn-cs"/>
              </a:rPr>
              <a:t>be</a:t>
            </a:r>
            <a:r>
              <a:rPr kumimoji="0" lang="de-DE" sz="1600" b="0" i="0" u="none" strike="noStrike" kern="1200" cap="none" spc="0" normalizeH="0" baseline="0" noProof="0">
                <a:ln>
                  <a:noFill/>
                </a:ln>
                <a:solidFill>
                  <a:srgbClr val="FFC000"/>
                </a:solidFill>
                <a:effectLst/>
                <a:uLnTx/>
                <a:uFillTx/>
                <a:latin typeface="Arial"/>
                <a:ea typeface="+mn-ea"/>
                <a:cs typeface="+mn-cs"/>
              </a:rPr>
              <a:t> </a:t>
            </a:r>
            <a:r>
              <a:rPr kumimoji="0" lang="de-DE" sz="1600" b="0" i="0" u="none" strike="noStrike" kern="1200" cap="none" spc="0" normalizeH="0" baseline="0" noProof="0" err="1">
                <a:ln>
                  <a:noFill/>
                </a:ln>
                <a:solidFill>
                  <a:srgbClr val="FFC000"/>
                </a:solidFill>
                <a:effectLst/>
                <a:uLnTx/>
                <a:uFillTx/>
                <a:latin typeface="Arial"/>
                <a:ea typeface="+mn-ea"/>
                <a:cs typeface="+mn-cs"/>
              </a:rPr>
              <a:t>clarified</a:t>
            </a:r>
            <a:r>
              <a:rPr kumimoji="0" lang="de-DE" sz="1600" b="0" i="0" u="none" strike="noStrike" kern="1200" cap="none" spc="0" normalizeH="0" baseline="0" noProof="0">
                <a:ln>
                  <a:noFill/>
                </a:ln>
                <a:solidFill>
                  <a:srgbClr val="FFC000"/>
                </a:solidFill>
                <a:effectLst/>
                <a:uLnTx/>
                <a:uFillTx/>
                <a:latin typeface="Arial"/>
                <a:ea typeface="+mn-ea"/>
                <a:cs typeface="+mn-cs"/>
              </a:rPr>
              <a:t>/ </a:t>
            </a:r>
            <a:r>
              <a:rPr kumimoji="0" lang="de-DE" sz="1600" b="0" i="0" u="none" strike="noStrike" kern="1200" cap="none" spc="0" normalizeH="0" baseline="0" noProof="0" err="1">
                <a:ln>
                  <a:noFill/>
                </a:ln>
                <a:solidFill>
                  <a:srgbClr val="FFC000"/>
                </a:solidFill>
                <a:effectLst/>
                <a:uLnTx/>
                <a:uFillTx/>
                <a:latin typeface="Arial"/>
                <a:ea typeface="+mn-ea"/>
                <a:cs typeface="+mn-cs"/>
              </a:rPr>
              <a:t>structured</a:t>
            </a:r>
            <a:r>
              <a:rPr kumimoji="0" lang="de-DE" sz="1600" b="0" i="0" u="none" strike="noStrike" kern="1200" cap="none" spc="0" normalizeH="0" baseline="0" noProof="0">
                <a:ln>
                  <a:noFill/>
                </a:ln>
                <a:solidFill>
                  <a:srgbClr val="FFC000"/>
                </a:solidFill>
                <a:effectLst/>
                <a:uLnTx/>
                <a:uFillTx/>
                <a:latin typeface="Arial"/>
                <a:ea typeface="+mn-ea"/>
                <a:cs typeface="+mn-cs"/>
              </a:rPr>
              <a:t>)</a:t>
            </a:r>
          </a:p>
          <a:p>
            <a:pPr marL="342900" marR="0" lvl="0" indent="-342900" algn="l" defTabSz="1219444" rtl="0" eaLnBrk="1" fontAlgn="auto" latinLnBrk="0" hangingPunct="1">
              <a:lnSpc>
                <a:spcPct val="100000"/>
              </a:lnSpc>
              <a:spcBef>
                <a:spcPts val="0"/>
              </a:spcBef>
              <a:spcAft>
                <a:spcPts val="600"/>
              </a:spcAft>
              <a:buClrTx/>
              <a:buSzTx/>
              <a:buFont typeface="+mj-lt"/>
              <a:buAutoNum type="arabicPeriod"/>
              <a:tabLst/>
              <a:defRPr/>
            </a:pPr>
            <a:r>
              <a:rPr kumimoji="0" lang="de-DE" sz="1600" b="0" i="0" u="none" strike="noStrike" kern="1200" cap="none" spc="0" normalizeH="0" baseline="0" noProof="0">
                <a:ln>
                  <a:noFill/>
                </a:ln>
                <a:solidFill>
                  <a:srgbClr val="FFC000"/>
                </a:solidFill>
                <a:effectLst/>
                <a:uLnTx/>
                <a:uFillTx/>
                <a:latin typeface="Arial"/>
                <a:ea typeface="+mn-ea"/>
                <a:cs typeface="+mn-cs"/>
              </a:rPr>
              <a:t>Dispatch </a:t>
            </a:r>
            <a:r>
              <a:rPr kumimoji="0" lang="de-DE" sz="1600" b="0" i="0" u="none" strike="noStrike" kern="1200" cap="none" spc="0" normalizeH="0" baseline="0" noProof="0" err="1">
                <a:ln>
                  <a:noFill/>
                </a:ln>
                <a:solidFill>
                  <a:srgbClr val="FFC000"/>
                </a:solidFill>
                <a:effectLst/>
                <a:uLnTx/>
                <a:uFillTx/>
                <a:latin typeface="Arial"/>
                <a:ea typeface="+mn-ea"/>
                <a:cs typeface="+mn-cs"/>
              </a:rPr>
              <a:t>of</a:t>
            </a:r>
            <a:r>
              <a:rPr kumimoji="0" lang="de-DE" sz="1600" b="0" i="0" u="none" strike="noStrike" kern="1200" cap="none" spc="0" normalizeH="0" baseline="0" noProof="0">
                <a:ln>
                  <a:noFill/>
                </a:ln>
                <a:solidFill>
                  <a:srgbClr val="FFC000"/>
                </a:solidFill>
                <a:effectLst/>
                <a:uLnTx/>
                <a:uFillTx/>
                <a:latin typeface="Arial"/>
                <a:ea typeface="+mn-ea"/>
                <a:cs typeface="+mn-cs"/>
              </a:rPr>
              <a:t> material </a:t>
            </a:r>
            <a:r>
              <a:rPr kumimoji="0" lang="de-DE" sz="1600" b="0" i="0" u="none" strike="noStrike" kern="1200" cap="none" spc="0" normalizeH="0" baseline="0" noProof="0" err="1">
                <a:ln>
                  <a:noFill/>
                </a:ln>
                <a:solidFill>
                  <a:srgbClr val="FFC000"/>
                </a:solidFill>
                <a:effectLst/>
                <a:uLnTx/>
                <a:uFillTx/>
                <a:latin typeface="Arial"/>
                <a:ea typeface="+mn-ea"/>
                <a:cs typeface="+mn-cs"/>
              </a:rPr>
              <a:t>without</a:t>
            </a:r>
            <a:r>
              <a:rPr kumimoji="0" lang="de-DE" sz="1600" b="0" i="0" u="none" strike="noStrike" kern="1200" cap="none" spc="0" normalizeH="0" baseline="0" noProof="0">
                <a:ln>
                  <a:noFill/>
                </a:ln>
                <a:solidFill>
                  <a:srgbClr val="FFC000"/>
                </a:solidFill>
                <a:effectLst/>
                <a:uLnTx/>
                <a:uFillTx/>
                <a:latin typeface="Arial"/>
                <a:ea typeface="+mn-ea"/>
                <a:cs typeface="+mn-cs"/>
              </a:rPr>
              <a:t> </a:t>
            </a:r>
            <a:r>
              <a:rPr kumimoji="0" lang="de-DE" sz="1600" b="0" i="0" u="none" strike="noStrike" kern="1200" cap="none" spc="0" normalizeH="0" baseline="0" noProof="0" err="1">
                <a:ln>
                  <a:noFill/>
                </a:ln>
                <a:solidFill>
                  <a:srgbClr val="FFC000"/>
                </a:solidFill>
                <a:effectLst/>
                <a:uLnTx/>
                <a:uFillTx/>
                <a:latin typeface="Arial"/>
                <a:ea typeface="+mn-ea"/>
                <a:cs typeface="+mn-cs"/>
              </a:rPr>
              <a:t>production</a:t>
            </a:r>
            <a:r>
              <a:rPr kumimoji="0" lang="de-DE" sz="1600" b="0" i="0" u="none" strike="noStrike" kern="1200" cap="none" spc="0" normalizeH="0" baseline="0" noProof="0">
                <a:ln>
                  <a:noFill/>
                </a:ln>
                <a:solidFill>
                  <a:srgbClr val="FFC000"/>
                </a:solidFill>
                <a:effectLst/>
                <a:uLnTx/>
                <a:uFillTx/>
                <a:latin typeface="Arial"/>
                <a:ea typeface="+mn-ea"/>
                <a:cs typeface="+mn-cs"/>
              </a:rPr>
              <a:t> </a:t>
            </a:r>
            <a:r>
              <a:rPr kumimoji="0" lang="de-DE" sz="1600" b="0" i="0" u="none" strike="noStrike" kern="1200" cap="none" spc="0" normalizeH="0" baseline="0" noProof="0" err="1">
                <a:ln>
                  <a:noFill/>
                </a:ln>
                <a:solidFill>
                  <a:srgbClr val="FFC000"/>
                </a:solidFill>
                <a:effectLst/>
                <a:uLnTx/>
                <a:uFillTx/>
                <a:latin typeface="Arial"/>
                <a:ea typeface="+mn-ea"/>
                <a:cs typeface="+mn-cs"/>
              </a:rPr>
              <a:t>order</a:t>
            </a:r>
            <a:r>
              <a:rPr kumimoji="0" lang="de-DE" sz="1600" b="0" i="0" u="none" strike="noStrike" kern="1200" cap="none" spc="0" normalizeH="0" baseline="0" noProof="0">
                <a:ln>
                  <a:noFill/>
                </a:ln>
                <a:solidFill>
                  <a:srgbClr val="FFC000"/>
                </a:solidFill>
                <a:effectLst/>
                <a:uLnTx/>
                <a:uFillTx/>
                <a:latin typeface="Arial"/>
                <a:ea typeface="+mn-ea"/>
                <a:cs typeface="+mn-cs"/>
              </a:rPr>
              <a:t> </a:t>
            </a:r>
            <a:r>
              <a:rPr kumimoji="0" lang="de-DE" sz="1600" b="0" i="0" u="none" strike="noStrike" kern="1200" cap="none" spc="0" normalizeH="0" baseline="0" noProof="0" err="1">
                <a:ln>
                  <a:noFill/>
                </a:ln>
                <a:solidFill>
                  <a:srgbClr val="FFC000"/>
                </a:solidFill>
                <a:effectLst/>
                <a:uLnTx/>
                <a:uFillTx/>
                <a:latin typeface="Arial"/>
                <a:ea typeface="+mn-ea"/>
                <a:cs typeface="+mn-cs"/>
              </a:rPr>
              <a:t>or</a:t>
            </a:r>
            <a:r>
              <a:rPr kumimoji="0" lang="de-DE" sz="1600" b="0" i="0" u="none" strike="noStrike" kern="1200" cap="none" spc="0" normalizeH="0" baseline="0" noProof="0">
                <a:ln>
                  <a:noFill/>
                </a:ln>
                <a:solidFill>
                  <a:srgbClr val="FFC000"/>
                </a:solidFill>
                <a:effectLst/>
                <a:uLnTx/>
                <a:uFillTx/>
                <a:latin typeface="Arial"/>
                <a:ea typeface="+mn-ea"/>
                <a:cs typeface="+mn-cs"/>
              </a:rPr>
              <a:t> </a:t>
            </a:r>
            <a:r>
              <a:rPr kumimoji="0" lang="de-DE" sz="1600" b="0" i="0" u="none" strike="noStrike" kern="1200" cap="none" spc="0" normalizeH="0" baseline="0" noProof="0" err="1">
                <a:ln>
                  <a:noFill/>
                </a:ln>
                <a:solidFill>
                  <a:srgbClr val="FFC000"/>
                </a:solidFill>
                <a:effectLst/>
                <a:uLnTx/>
                <a:uFillTx/>
                <a:latin typeface="Arial"/>
                <a:ea typeface="+mn-ea"/>
                <a:cs typeface="+mn-cs"/>
              </a:rPr>
              <a:t>production</a:t>
            </a:r>
            <a:r>
              <a:rPr kumimoji="0" lang="de-DE" sz="1600" b="0" i="0" u="none" strike="noStrike" kern="1200" cap="none" spc="0" normalizeH="0" baseline="0" noProof="0">
                <a:ln>
                  <a:noFill/>
                </a:ln>
                <a:solidFill>
                  <a:srgbClr val="FFC000"/>
                </a:solidFill>
                <a:effectLst/>
                <a:uLnTx/>
                <a:uFillTx/>
                <a:latin typeface="Arial"/>
                <a:ea typeface="+mn-ea"/>
                <a:cs typeface="+mn-cs"/>
              </a:rPr>
              <a:t> </a:t>
            </a:r>
            <a:r>
              <a:rPr kumimoji="0" lang="de-DE" sz="1600" b="0" i="0" u="none" strike="noStrike" kern="1200" cap="none" spc="0" normalizeH="0" baseline="0" noProof="0" err="1">
                <a:ln>
                  <a:noFill/>
                </a:ln>
                <a:solidFill>
                  <a:srgbClr val="FFC000"/>
                </a:solidFill>
                <a:effectLst/>
                <a:uLnTx/>
                <a:uFillTx/>
                <a:latin typeface="Arial"/>
                <a:ea typeface="+mn-ea"/>
                <a:cs typeface="+mn-cs"/>
              </a:rPr>
              <a:t>cost</a:t>
            </a:r>
            <a:r>
              <a:rPr kumimoji="0" lang="de-DE" sz="1600" b="0" i="0" u="none" strike="noStrike" kern="1200" cap="none" spc="0" normalizeH="0" baseline="0" noProof="0">
                <a:ln>
                  <a:noFill/>
                </a:ln>
                <a:solidFill>
                  <a:srgbClr val="FFC000"/>
                </a:solidFill>
                <a:effectLst/>
                <a:uLnTx/>
                <a:uFillTx/>
                <a:latin typeface="Arial"/>
                <a:ea typeface="+mn-ea"/>
                <a:cs typeface="+mn-cs"/>
              </a:rPr>
              <a:t> </a:t>
            </a:r>
            <a:r>
              <a:rPr kumimoji="0" lang="de-DE" sz="1600" b="0" i="0" u="none" strike="noStrike" kern="1200" cap="none" spc="0" normalizeH="0" baseline="0" noProof="0" err="1">
                <a:ln>
                  <a:noFill/>
                </a:ln>
                <a:solidFill>
                  <a:srgbClr val="FFC000"/>
                </a:solidFill>
                <a:effectLst/>
                <a:uLnTx/>
                <a:uFillTx/>
                <a:latin typeface="Arial"/>
                <a:ea typeface="+mn-ea"/>
                <a:cs typeface="+mn-cs"/>
              </a:rPr>
              <a:t>relation</a:t>
            </a:r>
            <a:r>
              <a:rPr kumimoji="0" lang="de-DE" sz="1600" b="0" i="0" u="none" strike="noStrike" kern="1200" cap="none" spc="0" normalizeH="0" baseline="0" noProof="0">
                <a:ln>
                  <a:noFill/>
                </a:ln>
                <a:solidFill>
                  <a:srgbClr val="FFC000"/>
                </a:solidFill>
                <a:effectLst/>
                <a:uLnTx/>
                <a:uFillTx/>
                <a:latin typeface="Arial"/>
                <a:ea typeface="+mn-ea"/>
                <a:cs typeface="+mn-cs"/>
              </a:rPr>
              <a:t> </a:t>
            </a:r>
            <a:r>
              <a:rPr kumimoji="0" lang="de-DE" sz="1600" b="0" i="0" u="none" strike="noStrike" kern="1200" cap="none" spc="0" normalizeH="0" baseline="0" noProof="0" err="1">
                <a:ln>
                  <a:noFill/>
                </a:ln>
                <a:solidFill>
                  <a:srgbClr val="FFC000"/>
                </a:solidFill>
                <a:effectLst/>
                <a:uLnTx/>
                <a:uFillTx/>
                <a:latin typeface="Arial"/>
                <a:ea typeface="+mn-ea"/>
                <a:cs typeface="+mn-cs"/>
              </a:rPr>
              <a:t>within</a:t>
            </a:r>
            <a:r>
              <a:rPr kumimoji="0" lang="de-DE" sz="1600" b="0" i="0" u="none" strike="noStrike" kern="1200" cap="none" spc="0" normalizeH="0" baseline="0" noProof="0">
                <a:ln>
                  <a:noFill/>
                </a:ln>
                <a:solidFill>
                  <a:srgbClr val="FFC000"/>
                </a:solidFill>
                <a:effectLst/>
                <a:uLnTx/>
                <a:uFillTx/>
                <a:latin typeface="Arial"/>
                <a:ea typeface="+mn-ea"/>
                <a:cs typeface="+mn-cs"/>
              </a:rPr>
              <a:t> </a:t>
            </a:r>
            <a:r>
              <a:rPr kumimoji="0" lang="de-DE" sz="1600" b="0" i="0" u="none" strike="noStrike" kern="1200" cap="none" spc="0" normalizeH="0" baseline="0" noProof="0" err="1">
                <a:ln>
                  <a:noFill/>
                </a:ln>
                <a:solidFill>
                  <a:srgbClr val="FFC000"/>
                </a:solidFill>
                <a:effectLst/>
                <a:uLnTx/>
                <a:uFillTx/>
                <a:latin typeface="Arial"/>
                <a:ea typeface="+mn-ea"/>
                <a:cs typeface="+mn-cs"/>
              </a:rPr>
              <a:t>the</a:t>
            </a:r>
            <a:r>
              <a:rPr kumimoji="0" lang="de-DE" sz="1600" b="0" i="0" u="none" strike="noStrike" kern="1200" cap="none" spc="0" normalizeH="0" baseline="0" noProof="0">
                <a:ln>
                  <a:noFill/>
                </a:ln>
                <a:solidFill>
                  <a:srgbClr val="FFC000"/>
                </a:solidFill>
                <a:effectLst/>
                <a:uLnTx/>
                <a:uFillTx/>
                <a:latin typeface="Arial"/>
                <a:ea typeface="+mn-ea"/>
                <a:cs typeface="+mn-cs"/>
              </a:rPr>
              <a:t> </a:t>
            </a:r>
            <a:r>
              <a:rPr kumimoji="0" lang="de-DE" sz="1600" b="0" i="0" u="none" strike="noStrike" kern="1200" cap="none" spc="0" normalizeH="0" baseline="0" noProof="0" err="1">
                <a:ln>
                  <a:noFill/>
                </a:ln>
                <a:solidFill>
                  <a:srgbClr val="FFC000"/>
                </a:solidFill>
                <a:effectLst/>
                <a:uLnTx/>
                <a:uFillTx/>
                <a:latin typeface="Arial"/>
                <a:ea typeface="+mn-ea"/>
                <a:cs typeface="+mn-cs"/>
              </a:rPr>
              <a:t>first</a:t>
            </a:r>
            <a:r>
              <a:rPr kumimoji="0" lang="de-DE" sz="1600" b="0" i="0" u="none" strike="noStrike" kern="1200" cap="none" spc="0" normalizeH="0" baseline="0" noProof="0">
                <a:ln>
                  <a:noFill/>
                </a:ln>
                <a:solidFill>
                  <a:srgbClr val="FFC000"/>
                </a:solidFill>
                <a:effectLst/>
                <a:uLnTx/>
                <a:uFillTx/>
                <a:latin typeface="Arial"/>
                <a:ea typeface="+mn-ea"/>
                <a:cs typeface="+mn-cs"/>
              </a:rPr>
              <a:t> 3 </a:t>
            </a:r>
            <a:r>
              <a:rPr kumimoji="0" lang="de-DE" sz="1600" b="0" i="0" u="none" strike="noStrike" kern="1200" cap="none" spc="0" normalizeH="0" baseline="0" noProof="0" err="1">
                <a:ln>
                  <a:noFill/>
                </a:ln>
                <a:solidFill>
                  <a:srgbClr val="FFC000"/>
                </a:solidFill>
                <a:effectLst/>
                <a:uLnTx/>
                <a:uFillTx/>
                <a:latin typeface="Arial"/>
                <a:ea typeface="+mn-ea"/>
                <a:cs typeface="+mn-cs"/>
              </a:rPr>
              <a:t>months</a:t>
            </a:r>
            <a:r>
              <a:rPr kumimoji="0" lang="de-DE" sz="1600" b="0" i="0" u="none" strike="noStrike" kern="1200" cap="none" spc="0" normalizeH="0" baseline="0" noProof="0">
                <a:ln>
                  <a:noFill/>
                </a:ln>
                <a:solidFill>
                  <a:srgbClr val="FFC000"/>
                </a:solidFill>
                <a:effectLst/>
                <a:uLnTx/>
                <a:uFillTx/>
                <a:latin typeface="Arial"/>
                <a:ea typeface="+mn-ea"/>
                <a:cs typeface="+mn-cs"/>
              </a:rPr>
              <a:t> after SOP</a:t>
            </a:r>
          </a:p>
          <a:p>
            <a:pPr marL="342900" marR="0" lvl="0" indent="-342900" algn="l" defTabSz="1219444" rtl="0" eaLnBrk="1" fontAlgn="auto" latinLnBrk="0" hangingPunct="1">
              <a:lnSpc>
                <a:spcPct val="100000"/>
              </a:lnSpc>
              <a:spcBef>
                <a:spcPts val="0"/>
              </a:spcBef>
              <a:spcAft>
                <a:spcPts val="0"/>
              </a:spcAft>
              <a:buClrTx/>
              <a:buSzTx/>
              <a:buFont typeface="+mj-lt"/>
              <a:buAutoNum type="arabicPeriod" startAt="4"/>
              <a:tabLst/>
              <a:defRPr/>
            </a:pPr>
            <a:r>
              <a:rPr kumimoji="0" lang="de-DE" sz="1600" b="0" i="0" u="none" strike="noStrike" kern="1200" cap="none" spc="0" normalizeH="0" baseline="0" noProof="0">
                <a:ln>
                  <a:noFill/>
                </a:ln>
                <a:solidFill>
                  <a:srgbClr val="000000"/>
                </a:solidFill>
                <a:effectLst/>
                <a:uLnTx/>
                <a:uFillTx/>
                <a:latin typeface="Arial"/>
                <a:ea typeface="+mn-ea"/>
                <a:cs typeface="+mn-cs"/>
              </a:rPr>
              <a:t>The </a:t>
            </a:r>
            <a:r>
              <a:rPr kumimoji="0" lang="de-DE" sz="1600" b="0" i="0" u="none" strike="noStrike" kern="1200" cap="none" spc="0" normalizeH="0" baseline="0" noProof="0" err="1">
                <a:ln>
                  <a:noFill/>
                </a:ln>
                <a:solidFill>
                  <a:srgbClr val="000000"/>
                </a:solidFill>
                <a:effectLst/>
                <a:uLnTx/>
                <a:uFillTx/>
                <a:latin typeface="Arial"/>
                <a:ea typeface="+mn-ea"/>
                <a:cs typeface="+mn-cs"/>
              </a:rPr>
              <a:t>balance</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of</a:t>
            </a:r>
            <a:r>
              <a:rPr kumimoji="0" lang="de-DE" sz="1600" b="0" i="0" u="none" strike="noStrike" kern="1200" cap="none" spc="0" normalizeH="0" baseline="0" noProof="0">
                <a:ln>
                  <a:noFill/>
                </a:ln>
                <a:solidFill>
                  <a:srgbClr val="000000"/>
                </a:solidFill>
                <a:effectLst/>
                <a:uLnTx/>
                <a:uFillTx/>
                <a:latin typeface="Arial"/>
                <a:ea typeface="+mn-ea"/>
                <a:cs typeface="+mn-cs"/>
              </a:rPr>
              <a:t> a CC </a:t>
            </a:r>
            <a:r>
              <a:rPr kumimoji="0" lang="de-DE" sz="1600" b="0" i="0" u="none" strike="noStrike" kern="1200" cap="none" spc="0" normalizeH="0" baseline="0" noProof="0" err="1">
                <a:ln>
                  <a:noFill/>
                </a:ln>
                <a:solidFill>
                  <a:srgbClr val="000000"/>
                </a:solidFill>
                <a:effectLst/>
                <a:uLnTx/>
                <a:uFillTx/>
                <a:latin typeface="Arial"/>
                <a:ea typeface="+mn-ea"/>
                <a:cs typeface="+mn-cs"/>
              </a:rPr>
              <a:t>for</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production</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step</a:t>
            </a:r>
            <a:r>
              <a:rPr kumimoji="0" lang="de-DE" sz="1600" b="0" i="0" u="none" strike="noStrike" kern="1200" cap="none" spc="0" normalizeH="0" baseline="0" noProof="0">
                <a:ln>
                  <a:noFill/>
                </a:ln>
                <a:solidFill>
                  <a:srgbClr val="000000"/>
                </a:solidFill>
                <a:effectLst/>
                <a:uLnTx/>
                <a:uFillTx/>
                <a:latin typeface="Arial"/>
                <a:ea typeface="+mn-ea"/>
                <a:cs typeface="+mn-cs"/>
              </a:rPr>
              <a:t> 3-5 </a:t>
            </a:r>
            <a:r>
              <a:rPr kumimoji="0" lang="de-DE" sz="1600" b="0" i="0" u="none" strike="noStrike" kern="1200" cap="none" spc="0" normalizeH="0" baseline="0" noProof="0" err="1">
                <a:ln>
                  <a:noFill/>
                </a:ln>
                <a:solidFill>
                  <a:srgbClr val="000000"/>
                </a:solidFill>
                <a:effectLst/>
                <a:uLnTx/>
                <a:uFillTx/>
                <a:latin typeface="Arial"/>
                <a:ea typeface="+mn-ea"/>
                <a:cs typeface="+mn-cs"/>
              </a:rPr>
              <a:t>is</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part</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of</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the</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ramp-up</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costs</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until</a:t>
            </a:r>
            <a:r>
              <a:rPr kumimoji="0" lang="de-DE" sz="1600" b="0" i="0" u="none" strike="noStrike" kern="1200" cap="none" spc="0" normalizeH="0" baseline="0" noProof="0">
                <a:ln>
                  <a:noFill/>
                </a:ln>
                <a:solidFill>
                  <a:srgbClr val="000000"/>
                </a:solidFill>
                <a:effectLst/>
                <a:uLnTx/>
                <a:uFillTx/>
                <a:latin typeface="Arial"/>
                <a:ea typeface="+mn-ea"/>
                <a:cs typeface="+mn-cs"/>
              </a:rPr>
              <a:t> 1 </a:t>
            </a:r>
            <a:r>
              <a:rPr kumimoji="0" lang="de-DE" sz="1600" b="0" i="0" u="none" strike="noStrike" kern="1200" cap="none" spc="0" normalizeH="0" baseline="0" noProof="0" err="1">
                <a:ln>
                  <a:noFill/>
                </a:ln>
                <a:solidFill>
                  <a:srgbClr val="000000"/>
                </a:solidFill>
                <a:effectLst/>
                <a:uLnTx/>
                <a:uFillTx/>
                <a:latin typeface="Arial"/>
                <a:ea typeface="+mn-ea"/>
                <a:cs typeface="+mn-cs"/>
              </a:rPr>
              <a:t>month</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before</a:t>
            </a:r>
            <a:r>
              <a:rPr kumimoji="0" lang="de-DE" sz="1600" b="0" i="0" u="none" strike="noStrike" kern="1200" cap="none" spc="0" normalizeH="0" baseline="0" noProof="0">
                <a:ln>
                  <a:noFill/>
                </a:ln>
                <a:solidFill>
                  <a:srgbClr val="000000"/>
                </a:solidFill>
                <a:effectLst/>
                <a:uLnTx/>
                <a:uFillTx/>
                <a:latin typeface="Arial"/>
                <a:ea typeface="+mn-ea"/>
                <a:cs typeface="+mn-cs"/>
              </a:rPr>
              <a:t> SOP and </a:t>
            </a:r>
            <a:r>
              <a:rPr kumimoji="0" lang="de-DE" sz="1600" b="0" i="0" u="none" strike="noStrike" kern="1200" cap="none" spc="0" normalizeH="0" baseline="0" noProof="0" err="1">
                <a:ln>
                  <a:noFill/>
                </a:ln>
                <a:solidFill>
                  <a:srgbClr val="000000"/>
                </a:solidFill>
                <a:effectLst/>
                <a:uLnTx/>
                <a:uFillTx/>
                <a:latin typeface="Arial"/>
                <a:ea typeface="+mn-ea"/>
                <a:cs typeface="+mn-cs"/>
              </a:rPr>
              <a:t>therefore</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has</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to</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be</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mapped</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to</a:t>
            </a:r>
            <a:r>
              <a:rPr kumimoji="0" lang="de-DE" sz="1600" b="0" i="0" u="none" strike="noStrike" kern="1200" cap="none" spc="0" normalizeH="0" baseline="0" noProof="0">
                <a:ln>
                  <a:noFill/>
                </a:ln>
                <a:solidFill>
                  <a:srgbClr val="000000"/>
                </a:solidFill>
                <a:effectLst/>
                <a:uLnTx/>
                <a:uFillTx/>
                <a:latin typeface="Arial"/>
                <a:ea typeface="+mn-ea"/>
                <a:cs typeface="+mn-cs"/>
              </a:rPr>
              <a:t> a WBS </a:t>
            </a:r>
            <a:r>
              <a:rPr kumimoji="0" lang="de-DE" sz="1600" b="0" i="0" u="none" strike="noStrike" kern="1200" cap="none" spc="0" normalizeH="0" baseline="0" noProof="0" err="1">
                <a:ln>
                  <a:noFill/>
                </a:ln>
                <a:solidFill>
                  <a:srgbClr val="000000"/>
                </a:solidFill>
                <a:effectLst/>
                <a:uLnTx/>
                <a:uFillTx/>
                <a:latin typeface="Arial"/>
                <a:ea typeface="+mn-ea"/>
                <a:cs typeface="+mn-cs"/>
              </a:rPr>
              <a:t>element</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for</a:t>
            </a:r>
            <a:r>
              <a:rPr kumimoji="0" lang="de-DE" sz="1600" b="0" i="0" u="none" strike="noStrike" kern="1200" cap="none" spc="0" normalizeH="0" baseline="0" noProof="0">
                <a:ln>
                  <a:noFill/>
                </a:ln>
                <a:solidFill>
                  <a:srgbClr val="000000"/>
                </a:solidFill>
                <a:effectLst/>
                <a:uLnTx/>
                <a:uFillTx/>
                <a:latin typeface="Arial"/>
                <a:ea typeface="+mn-ea"/>
                <a:cs typeface="+mn-cs"/>
              </a:rPr>
              <a:t> E-projects</a:t>
            </a:r>
          </a:p>
          <a:p>
            <a:pPr marL="0" marR="0" lvl="0" indent="0" algn="l" defTabSz="1219444"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a:ea typeface="+mn-ea"/>
                <a:cs typeface="+mn-cs"/>
              </a:rPr>
              <a:t>       =&gt; </a:t>
            </a:r>
            <a:r>
              <a:rPr kumimoji="0" lang="de-DE" sz="1600" b="0" i="0" u="none" strike="noStrike" kern="1200" cap="none" spc="0" normalizeH="0" baseline="0" noProof="0" err="1">
                <a:ln>
                  <a:noFill/>
                </a:ln>
                <a:solidFill>
                  <a:srgbClr val="000000"/>
                </a:solidFill>
                <a:effectLst/>
                <a:uLnTx/>
                <a:uFillTx/>
                <a:latin typeface="Arial"/>
                <a:ea typeface="+mn-ea"/>
                <a:cs typeface="+mn-cs"/>
              </a:rPr>
              <a:t>If</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the</a:t>
            </a:r>
            <a:r>
              <a:rPr kumimoji="0" lang="de-DE" sz="1600" b="0" i="0" u="none" strike="noStrike" kern="1200" cap="none" spc="0" normalizeH="0" baseline="0" noProof="0">
                <a:ln>
                  <a:noFill/>
                </a:ln>
                <a:solidFill>
                  <a:srgbClr val="000000"/>
                </a:solidFill>
                <a:effectLst/>
                <a:uLnTx/>
                <a:uFillTx/>
                <a:latin typeface="Arial"/>
                <a:ea typeface="+mn-ea"/>
                <a:cs typeface="+mn-cs"/>
              </a:rPr>
              <a:t> SOP </a:t>
            </a:r>
            <a:r>
              <a:rPr kumimoji="0" lang="de-DE" sz="1600" b="0" i="0" u="none" strike="noStrike" kern="1200" cap="none" spc="0" normalizeH="0" baseline="0" noProof="0" err="1">
                <a:ln>
                  <a:noFill/>
                </a:ln>
                <a:solidFill>
                  <a:srgbClr val="000000"/>
                </a:solidFill>
                <a:effectLst/>
                <a:uLnTx/>
                <a:uFillTx/>
                <a:latin typeface="Arial"/>
                <a:ea typeface="+mn-ea"/>
                <a:cs typeface="+mn-cs"/>
              </a:rPr>
              <a:t>changes</a:t>
            </a:r>
            <a:r>
              <a:rPr kumimoji="0" lang="de-DE" sz="1600" b="0" i="0" u="none" strike="noStrike" kern="1200" cap="none" spc="0" normalizeH="0" baseline="0" noProof="0">
                <a:ln>
                  <a:noFill/>
                </a:ln>
                <a:solidFill>
                  <a:srgbClr val="000000"/>
                </a:solidFill>
                <a:effectLst/>
                <a:uLnTx/>
                <a:uFillTx/>
                <a:latin typeface="Arial"/>
                <a:ea typeface="+mn-ea"/>
                <a:cs typeface="+mn-cs"/>
              </a:rPr>
              <a:t> in </a:t>
            </a:r>
            <a:r>
              <a:rPr kumimoji="0" lang="de-DE" sz="1600" b="0" i="0" u="none" strike="noStrike" kern="1200" cap="none" spc="0" normalizeH="0" baseline="0" noProof="0" err="1">
                <a:ln>
                  <a:noFill/>
                </a:ln>
                <a:solidFill>
                  <a:srgbClr val="000000"/>
                </a:solidFill>
                <a:effectLst/>
                <a:uLnTx/>
                <a:uFillTx/>
                <a:latin typeface="Arial"/>
                <a:ea typeface="+mn-ea"/>
                <a:cs typeface="+mn-cs"/>
              </a:rPr>
              <a:t>actual</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compared</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to</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the</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planned</a:t>
            </a:r>
            <a:r>
              <a:rPr kumimoji="0" lang="de-DE" sz="1600" b="0" i="0" u="none" strike="noStrike" kern="1200" cap="none" spc="0" normalizeH="0" baseline="0" noProof="0">
                <a:ln>
                  <a:noFill/>
                </a:ln>
                <a:solidFill>
                  <a:srgbClr val="000000"/>
                </a:solidFill>
                <a:effectLst/>
                <a:uLnTx/>
                <a:uFillTx/>
                <a:latin typeface="Arial"/>
                <a:ea typeface="+mn-ea"/>
                <a:cs typeface="+mn-cs"/>
              </a:rPr>
              <a:t> date, </a:t>
            </a:r>
            <a:r>
              <a:rPr kumimoji="0" lang="de-DE" sz="1600" b="0" i="0" u="none" strike="noStrike" kern="1200" cap="none" spc="0" normalizeH="0" baseline="0" noProof="0" err="1">
                <a:ln>
                  <a:noFill/>
                </a:ln>
                <a:solidFill>
                  <a:srgbClr val="000000"/>
                </a:solidFill>
                <a:effectLst/>
                <a:uLnTx/>
                <a:uFillTx/>
                <a:latin typeface="Arial"/>
                <a:ea typeface="+mn-ea"/>
                <a:cs typeface="+mn-cs"/>
              </a:rPr>
              <a:t>this</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has</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to</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be</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adopted</a:t>
            </a:r>
            <a:r>
              <a:rPr kumimoji="0" lang="de-DE" sz="1600" b="0" i="0" u="none" strike="noStrike" kern="1200" cap="none" spc="0" normalizeH="0" baseline="0" noProof="0">
                <a:ln>
                  <a:noFill/>
                </a:ln>
                <a:solidFill>
                  <a:srgbClr val="000000"/>
                </a:solidFill>
                <a:effectLst/>
                <a:uLnTx/>
                <a:uFillTx/>
                <a:latin typeface="Arial"/>
                <a:ea typeface="+mn-ea"/>
                <a:cs typeface="+mn-cs"/>
              </a:rPr>
              <a:t> in </a:t>
            </a:r>
            <a:r>
              <a:rPr kumimoji="0" lang="de-DE" sz="1600" b="0" i="0" u="none" strike="noStrike" kern="1200" cap="none" spc="0" normalizeH="0" baseline="0" noProof="0" err="1">
                <a:ln>
                  <a:noFill/>
                </a:ln>
                <a:solidFill>
                  <a:srgbClr val="000000"/>
                </a:solidFill>
                <a:effectLst/>
                <a:uLnTx/>
                <a:uFillTx/>
                <a:latin typeface="Arial"/>
                <a:ea typeface="+mn-ea"/>
                <a:cs typeface="+mn-cs"/>
              </a:rPr>
              <a:t>the</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cost</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assignment</a:t>
            </a:r>
            <a:r>
              <a:rPr kumimoji="0" lang="de-DE" sz="1600" b="0" i="0" u="none" strike="noStrike" kern="1200" cap="none" spc="0" normalizeH="0" baseline="0" noProof="0">
                <a:ln>
                  <a:noFill/>
                </a:ln>
                <a:solidFill>
                  <a:srgbClr val="000000"/>
                </a:solidFill>
                <a:effectLst/>
                <a:uLnTx/>
                <a:uFillTx/>
                <a:latin typeface="Arial"/>
                <a:ea typeface="+mn-ea"/>
                <a:cs typeface="+mn-cs"/>
              </a:rPr>
              <a:t>.</a:t>
            </a:r>
          </a:p>
          <a:p>
            <a:pPr marL="0" marR="0" lvl="0" indent="0" algn="l" defTabSz="1219444"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1219444"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a:ea typeface="+mn-ea"/>
                <a:cs typeface="+mn-cs"/>
              </a:rPr>
              <a:t>Ramp-</a:t>
            </a:r>
            <a:r>
              <a:rPr kumimoji="0" lang="de-DE" sz="1600" b="0" i="0" u="none" strike="noStrike" kern="1200" cap="none" spc="0" normalizeH="0" baseline="0" noProof="0" err="1">
                <a:ln>
                  <a:noFill/>
                </a:ln>
                <a:solidFill>
                  <a:srgbClr val="000000"/>
                </a:solidFill>
                <a:effectLst/>
                <a:uLnTx/>
                <a:uFillTx/>
                <a:latin typeface="Arial"/>
                <a:ea typeface="+mn-ea"/>
                <a:cs typeface="+mn-cs"/>
              </a:rPr>
              <a:t>up</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costs</a:t>
            </a:r>
            <a:r>
              <a:rPr kumimoji="0" lang="de-DE" sz="1600" b="0" i="0" u="none" strike="noStrike" kern="1200" cap="none" spc="0" normalizeH="0" baseline="0" noProof="0">
                <a:ln>
                  <a:noFill/>
                </a:ln>
                <a:solidFill>
                  <a:srgbClr val="000000"/>
                </a:solidFill>
                <a:effectLst/>
                <a:uLnTx/>
                <a:uFillTx/>
                <a:latin typeface="Arial"/>
                <a:ea typeface="+mn-ea"/>
                <a:cs typeface="+mn-cs"/>
              </a:rPr>
              <a:t> DON‘T </a:t>
            </a:r>
            <a:r>
              <a:rPr kumimoji="0" lang="de-DE" sz="1600" b="0" i="0" u="none" strike="noStrike" kern="1200" cap="none" spc="0" normalizeH="0" baseline="0" noProof="0" err="1">
                <a:ln>
                  <a:noFill/>
                </a:ln>
                <a:solidFill>
                  <a:srgbClr val="000000"/>
                </a:solidFill>
                <a:effectLst/>
                <a:uLnTx/>
                <a:uFillTx/>
                <a:latin typeface="Arial"/>
                <a:ea typeface="+mn-ea"/>
                <a:cs typeface="+mn-cs"/>
              </a:rPr>
              <a:t>include</a:t>
            </a:r>
            <a:r>
              <a:rPr kumimoji="0" lang="de-DE" sz="1600" b="0" i="0" u="none" strike="noStrike" kern="1200" cap="none" spc="0" normalizeH="0" baseline="0" noProof="0">
                <a:ln>
                  <a:noFill/>
                </a:ln>
                <a:solidFill>
                  <a:srgbClr val="000000"/>
                </a:solidFill>
                <a:effectLst/>
                <a:uLnTx/>
                <a:uFillTx/>
                <a:latin typeface="Arial"/>
                <a:ea typeface="+mn-ea"/>
                <a:cs typeface="+mn-cs"/>
              </a:rPr>
              <a:t>:</a:t>
            </a:r>
          </a:p>
          <a:p>
            <a:pPr marL="342900" marR="0" lvl="0" indent="-342900" algn="l" defTabSz="1219444" rtl="0" eaLnBrk="1" fontAlgn="auto" latinLnBrk="0" hangingPunct="1">
              <a:lnSpc>
                <a:spcPct val="100000"/>
              </a:lnSpc>
              <a:spcBef>
                <a:spcPts val="0"/>
              </a:spcBef>
              <a:spcAft>
                <a:spcPts val="0"/>
              </a:spcAft>
              <a:buClrTx/>
              <a:buSzTx/>
              <a:buFont typeface="+mj-lt"/>
              <a:buAutoNum type="arabicPeriod" startAt="5"/>
              <a:tabLst/>
              <a:defRPr/>
            </a:pPr>
            <a:r>
              <a:rPr kumimoji="0" lang="de-DE" sz="1600" b="0" i="0" u="none" strike="noStrike" kern="1200" cap="none" spc="0" normalizeH="0" baseline="0" noProof="0" err="1">
                <a:ln>
                  <a:noFill/>
                </a:ln>
                <a:solidFill>
                  <a:srgbClr val="000000"/>
                </a:solidFill>
                <a:effectLst/>
                <a:uLnTx/>
                <a:uFillTx/>
                <a:latin typeface="Arial"/>
                <a:ea typeface="+mn-ea"/>
                <a:cs typeface="+mn-cs"/>
              </a:rPr>
              <a:t>Production</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orders</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for</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the</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creation</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of</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stocks</a:t>
            </a:r>
            <a:r>
              <a:rPr kumimoji="0" lang="de-DE" sz="1600" b="0" i="0" u="none" strike="noStrike" kern="1200" cap="none" spc="0" normalizeH="0" baseline="0" noProof="0">
                <a:ln>
                  <a:noFill/>
                </a:ln>
                <a:solidFill>
                  <a:srgbClr val="000000"/>
                </a:solidFill>
                <a:effectLst/>
                <a:uLnTx/>
                <a:uFillTx/>
                <a:latin typeface="Arial"/>
                <a:ea typeface="+mn-ea"/>
                <a:cs typeface="+mn-cs"/>
              </a:rPr>
              <a:t> and </a:t>
            </a:r>
            <a:r>
              <a:rPr kumimoji="0" lang="de-DE" sz="1600" b="0" i="0" u="none" strike="noStrike" kern="1200" cap="none" spc="0" normalizeH="0" baseline="0" noProof="0" err="1">
                <a:ln>
                  <a:noFill/>
                </a:ln>
                <a:solidFill>
                  <a:srgbClr val="000000"/>
                </a:solidFill>
                <a:effectLst/>
                <a:uLnTx/>
                <a:uFillTx/>
                <a:latin typeface="Arial"/>
                <a:ea typeface="+mn-ea"/>
                <a:cs typeface="+mn-cs"/>
              </a:rPr>
              <a:t>first</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deliveries</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before</a:t>
            </a:r>
            <a:r>
              <a:rPr kumimoji="0" lang="de-DE" sz="1600" b="0" i="0" u="none" strike="noStrike" kern="1200" cap="none" spc="0" normalizeH="0" baseline="0" noProof="0">
                <a:ln>
                  <a:noFill/>
                </a:ln>
                <a:solidFill>
                  <a:srgbClr val="000000"/>
                </a:solidFill>
                <a:effectLst/>
                <a:uLnTx/>
                <a:uFillTx/>
                <a:latin typeface="Arial"/>
                <a:ea typeface="+mn-ea"/>
                <a:cs typeface="+mn-cs"/>
              </a:rPr>
              <a:t> SOP</a:t>
            </a:r>
          </a:p>
          <a:p>
            <a:pPr marL="342900" marR="0" lvl="0" indent="-342900" algn="l" defTabSz="1219444" rtl="0" eaLnBrk="1" fontAlgn="auto" latinLnBrk="0" hangingPunct="1">
              <a:lnSpc>
                <a:spcPct val="100000"/>
              </a:lnSpc>
              <a:spcBef>
                <a:spcPts val="0"/>
              </a:spcBef>
              <a:spcAft>
                <a:spcPts val="0"/>
              </a:spcAft>
              <a:buClrTx/>
              <a:buSzTx/>
              <a:buFont typeface="+mj-lt"/>
              <a:buAutoNum type="arabicPeriod" startAt="5"/>
              <a:tabLst/>
              <a:defRPr/>
            </a:pPr>
            <a:r>
              <a:rPr kumimoji="0" lang="de-DE" sz="1600" b="0" i="0" u="none" strike="noStrike" kern="1200" cap="none" spc="0" normalizeH="0" baseline="0" noProof="0">
                <a:ln>
                  <a:noFill/>
                </a:ln>
                <a:solidFill>
                  <a:srgbClr val="FFC000"/>
                </a:solidFill>
                <a:effectLst/>
                <a:uLnTx/>
                <a:uFillTx/>
                <a:latin typeface="Arial"/>
                <a:ea typeface="+mn-ea"/>
                <a:cs typeface="+mn-cs"/>
              </a:rPr>
              <a:t>Costs </a:t>
            </a:r>
            <a:r>
              <a:rPr kumimoji="0" lang="de-DE" sz="1600" b="0" i="0" u="none" strike="noStrike" kern="1200" cap="none" spc="0" normalizeH="0" baseline="0" noProof="0" err="1">
                <a:ln>
                  <a:noFill/>
                </a:ln>
                <a:solidFill>
                  <a:srgbClr val="FFC000"/>
                </a:solidFill>
                <a:effectLst/>
                <a:uLnTx/>
                <a:uFillTx/>
                <a:latin typeface="Arial"/>
                <a:ea typeface="+mn-ea"/>
                <a:cs typeface="+mn-cs"/>
              </a:rPr>
              <a:t>for</a:t>
            </a:r>
            <a:r>
              <a:rPr kumimoji="0" lang="de-DE" sz="1600" b="0" i="0" u="none" strike="noStrike" kern="1200" cap="none" spc="0" normalizeH="0" baseline="0" noProof="0">
                <a:ln>
                  <a:noFill/>
                </a:ln>
                <a:solidFill>
                  <a:srgbClr val="FFC000"/>
                </a:solidFill>
                <a:effectLst/>
                <a:uLnTx/>
                <a:uFillTx/>
                <a:latin typeface="Arial"/>
                <a:ea typeface="+mn-ea"/>
                <a:cs typeface="+mn-cs"/>
              </a:rPr>
              <a:t> </a:t>
            </a:r>
            <a:r>
              <a:rPr kumimoji="0" lang="de-DE" sz="1600" b="0" i="0" u="none" strike="noStrike" kern="1200" cap="none" spc="0" normalizeH="0" baseline="0" noProof="0" err="1">
                <a:ln>
                  <a:noFill/>
                </a:ln>
                <a:solidFill>
                  <a:srgbClr val="FFC000"/>
                </a:solidFill>
                <a:effectLst/>
                <a:uLnTx/>
                <a:uFillTx/>
                <a:latin typeface="Arial"/>
                <a:ea typeface="+mn-ea"/>
                <a:cs typeface="+mn-cs"/>
              </a:rPr>
              <a:t>the</a:t>
            </a:r>
            <a:r>
              <a:rPr kumimoji="0" lang="de-DE" sz="1600" b="0" i="0" u="none" strike="noStrike" kern="1200" cap="none" spc="0" normalizeH="0" baseline="0" noProof="0">
                <a:ln>
                  <a:noFill/>
                </a:ln>
                <a:solidFill>
                  <a:srgbClr val="FFC000"/>
                </a:solidFill>
                <a:effectLst/>
                <a:uLnTx/>
                <a:uFillTx/>
                <a:latin typeface="Arial"/>
                <a:ea typeface="+mn-ea"/>
                <a:cs typeface="+mn-cs"/>
              </a:rPr>
              <a:t> </a:t>
            </a:r>
            <a:r>
              <a:rPr kumimoji="0" lang="de-DE" sz="1600" b="0" i="0" u="none" strike="noStrike" kern="1200" cap="none" spc="0" normalizeH="0" baseline="0" noProof="0" err="1">
                <a:ln>
                  <a:noFill/>
                </a:ln>
                <a:solidFill>
                  <a:srgbClr val="FFC000"/>
                </a:solidFill>
                <a:effectLst/>
                <a:uLnTx/>
                <a:uFillTx/>
                <a:latin typeface="Arial"/>
                <a:ea typeface="+mn-ea"/>
                <a:cs typeface="+mn-cs"/>
              </a:rPr>
              <a:t>new</a:t>
            </a:r>
            <a:r>
              <a:rPr kumimoji="0" lang="de-DE" sz="1600" b="0" i="0" u="none" strike="noStrike" kern="1200" cap="none" spc="0" normalizeH="0" baseline="0" noProof="0">
                <a:ln>
                  <a:noFill/>
                </a:ln>
                <a:solidFill>
                  <a:srgbClr val="FFC000"/>
                </a:solidFill>
                <a:effectLst/>
                <a:uLnTx/>
                <a:uFillTx/>
                <a:latin typeface="Arial"/>
                <a:ea typeface="+mn-ea"/>
                <a:cs typeface="+mn-cs"/>
              </a:rPr>
              <a:t> </a:t>
            </a:r>
            <a:r>
              <a:rPr kumimoji="0" lang="de-DE" sz="1600" b="0" i="0" u="none" strike="noStrike" kern="1200" cap="none" spc="0" normalizeH="0" baseline="0" noProof="0" err="1">
                <a:ln>
                  <a:noFill/>
                </a:ln>
                <a:solidFill>
                  <a:srgbClr val="FFC000"/>
                </a:solidFill>
                <a:effectLst/>
                <a:uLnTx/>
                <a:uFillTx/>
                <a:latin typeface="Arial"/>
                <a:ea typeface="+mn-ea"/>
                <a:cs typeface="+mn-cs"/>
              </a:rPr>
              <a:t>construction</a:t>
            </a:r>
            <a:r>
              <a:rPr kumimoji="0" lang="de-DE" sz="1600" b="0" i="0" u="none" strike="noStrike" kern="1200" cap="none" spc="0" normalizeH="0" baseline="0" noProof="0">
                <a:ln>
                  <a:noFill/>
                </a:ln>
                <a:solidFill>
                  <a:srgbClr val="FFC000"/>
                </a:solidFill>
                <a:effectLst/>
                <a:uLnTx/>
                <a:uFillTx/>
                <a:latin typeface="Arial"/>
                <a:ea typeface="+mn-ea"/>
                <a:cs typeface="+mn-cs"/>
              </a:rPr>
              <a:t> </a:t>
            </a:r>
            <a:r>
              <a:rPr kumimoji="0" lang="de-DE" sz="1600" b="0" i="0" u="none" strike="noStrike" kern="1200" cap="none" spc="0" normalizeH="0" baseline="0" noProof="0" err="1">
                <a:ln>
                  <a:noFill/>
                </a:ln>
                <a:solidFill>
                  <a:srgbClr val="FFC000"/>
                </a:solidFill>
                <a:effectLst/>
                <a:uLnTx/>
                <a:uFillTx/>
                <a:latin typeface="Arial"/>
                <a:ea typeface="+mn-ea"/>
                <a:cs typeface="+mn-cs"/>
              </a:rPr>
              <a:t>of</a:t>
            </a:r>
            <a:r>
              <a:rPr kumimoji="0" lang="de-DE" sz="1600" b="0" i="0" u="none" strike="noStrike" kern="1200" cap="none" spc="0" normalizeH="0" baseline="0" noProof="0">
                <a:ln>
                  <a:noFill/>
                </a:ln>
                <a:solidFill>
                  <a:srgbClr val="FFC000"/>
                </a:solidFill>
                <a:effectLst/>
                <a:uLnTx/>
                <a:uFillTx/>
                <a:latin typeface="Arial"/>
                <a:ea typeface="+mn-ea"/>
                <a:cs typeface="+mn-cs"/>
              </a:rPr>
              <a:t> a plant „on </a:t>
            </a:r>
            <a:r>
              <a:rPr kumimoji="0" lang="de-DE" sz="1600" b="0" i="0" u="none" strike="noStrike" kern="1200" cap="none" spc="0" normalizeH="0" baseline="0" noProof="0" err="1">
                <a:ln>
                  <a:noFill/>
                </a:ln>
                <a:solidFill>
                  <a:srgbClr val="FFC000"/>
                </a:solidFill>
                <a:effectLst/>
                <a:uLnTx/>
                <a:uFillTx/>
                <a:latin typeface="Arial"/>
                <a:ea typeface="+mn-ea"/>
                <a:cs typeface="+mn-cs"/>
              </a:rPr>
              <a:t>the</a:t>
            </a:r>
            <a:r>
              <a:rPr kumimoji="0" lang="de-DE" sz="1600" b="0" i="0" u="none" strike="noStrike" kern="1200" cap="none" spc="0" normalizeH="0" baseline="0" noProof="0">
                <a:ln>
                  <a:noFill/>
                </a:ln>
                <a:solidFill>
                  <a:srgbClr val="FFC000"/>
                </a:solidFill>
                <a:effectLst/>
                <a:uLnTx/>
                <a:uFillTx/>
                <a:latin typeface="Arial"/>
                <a:ea typeface="+mn-ea"/>
                <a:cs typeface="+mn-cs"/>
              </a:rPr>
              <a:t> </a:t>
            </a:r>
            <a:r>
              <a:rPr kumimoji="0" lang="de-DE" sz="1600" b="0" i="0" u="none" strike="noStrike" kern="1200" cap="none" spc="0" normalizeH="0" baseline="0" noProof="0" err="1">
                <a:ln>
                  <a:noFill/>
                </a:ln>
                <a:solidFill>
                  <a:srgbClr val="FFC000"/>
                </a:solidFill>
                <a:effectLst/>
                <a:uLnTx/>
                <a:uFillTx/>
                <a:latin typeface="Arial"/>
                <a:ea typeface="+mn-ea"/>
                <a:cs typeface="+mn-cs"/>
              </a:rPr>
              <a:t>green</a:t>
            </a:r>
            <a:r>
              <a:rPr kumimoji="0" lang="de-DE" sz="1600" b="0" i="0" u="none" strike="noStrike" kern="1200" cap="none" spc="0" normalizeH="0" baseline="0" noProof="0">
                <a:ln>
                  <a:noFill/>
                </a:ln>
                <a:solidFill>
                  <a:srgbClr val="FFC000"/>
                </a:solidFill>
                <a:effectLst/>
                <a:uLnTx/>
                <a:uFillTx/>
                <a:latin typeface="Arial"/>
                <a:ea typeface="+mn-ea"/>
                <a:cs typeface="+mn-cs"/>
              </a:rPr>
              <a:t> </a:t>
            </a:r>
            <a:r>
              <a:rPr kumimoji="0" lang="de-DE" sz="1600" b="0" i="0" u="none" strike="noStrike" kern="1200" cap="none" spc="0" normalizeH="0" baseline="0" noProof="0" err="1">
                <a:ln>
                  <a:noFill/>
                </a:ln>
                <a:solidFill>
                  <a:srgbClr val="FFC000"/>
                </a:solidFill>
                <a:effectLst/>
                <a:uLnTx/>
                <a:uFillTx/>
                <a:latin typeface="Arial"/>
                <a:ea typeface="+mn-ea"/>
                <a:cs typeface="+mn-cs"/>
              </a:rPr>
              <a:t>field</a:t>
            </a:r>
            <a:r>
              <a:rPr kumimoji="0" lang="de-DE" sz="1600" b="0" i="0" u="none" strike="noStrike" kern="1200" cap="none" spc="0" normalizeH="0" baseline="0" noProof="0">
                <a:ln>
                  <a:noFill/>
                </a:ln>
                <a:solidFill>
                  <a:srgbClr val="FFC000"/>
                </a:solidFill>
                <a:effectLst/>
                <a:uLnTx/>
                <a:uFillTx/>
                <a:latin typeface="Arial"/>
                <a:ea typeface="+mn-ea"/>
                <a:cs typeface="+mn-cs"/>
              </a:rPr>
              <a:t>“ =&gt; high </a:t>
            </a:r>
            <a:r>
              <a:rPr kumimoji="0" lang="de-DE" sz="1600" b="0" i="0" u="none" strike="noStrike" kern="1200" cap="none" spc="0" normalizeH="0" baseline="0" noProof="0" err="1">
                <a:ln>
                  <a:noFill/>
                </a:ln>
                <a:solidFill>
                  <a:srgbClr val="FFC000"/>
                </a:solidFill>
                <a:effectLst/>
                <a:uLnTx/>
                <a:uFillTx/>
                <a:latin typeface="Arial"/>
                <a:ea typeface="+mn-ea"/>
                <a:cs typeface="+mn-cs"/>
              </a:rPr>
              <a:t>remaining</a:t>
            </a:r>
            <a:r>
              <a:rPr kumimoji="0" lang="de-DE" sz="1600" b="0" i="0" u="none" strike="noStrike" kern="1200" cap="none" spc="0" normalizeH="0" baseline="0" noProof="0">
                <a:ln>
                  <a:noFill/>
                </a:ln>
                <a:solidFill>
                  <a:srgbClr val="FFC000"/>
                </a:solidFill>
                <a:effectLst/>
                <a:uLnTx/>
                <a:uFillTx/>
                <a:latin typeface="Arial"/>
                <a:ea typeface="+mn-ea"/>
                <a:cs typeface="+mn-cs"/>
              </a:rPr>
              <a:t> </a:t>
            </a:r>
            <a:r>
              <a:rPr kumimoji="0" lang="de-DE" sz="1600" b="0" i="0" u="none" strike="noStrike" kern="1200" cap="none" spc="0" normalizeH="0" baseline="0" noProof="0" err="1">
                <a:ln>
                  <a:noFill/>
                </a:ln>
                <a:solidFill>
                  <a:srgbClr val="FFC000"/>
                </a:solidFill>
                <a:effectLst/>
                <a:uLnTx/>
                <a:uFillTx/>
                <a:latin typeface="Arial"/>
                <a:ea typeface="+mn-ea"/>
                <a:cs typeface="+mn-cs"/>
              </a:rPr>
              <a:t>costs</a:t>
            </a:r>
            <a:endParaRPr kumimoji="0" lang="de-DE" sz="1600" b="0" i="0" u="none" strike="noStrike" kern="1200" cap="none" spc="0" normalizeH="0" baseline="0" noProof="0">
              <a:ln>
                <a:noFill/>
              </a:ln>
              <a:solidFill>
                <a:srgbClr val="FFC000"/>
              </a:solidFill>
              <a:effectLst/>
              <a:uLnTx/>
              <a:uFillTx/>
              <a:latin typeface="Arial"/>
              <a:ea typeface="+mn-ea"/>
              <a:cs typeface="+mn-cs"/>
            </a:endParaRPr>
          </a:p>
          <a:p>
            <a:pPr marL="342900" marR="0" lvl="0" indent="-342900" algn="l" defTabSz="1219444" rtl="0" eaLnBrk="1" fontAlgn="auto" latinLnBrk="0" hangingPunct="1">
              <a:lnSpc>
                <a:spcPct val="100000"/>
              </a:lnSpc>
              <a:spcBef>
                <a:spcPts val="0"/>
              </a:spcBef>
              <a:spcAft>
                <a:spcPts val="0"/>
              </a:spcAft>
              <a:buClrTx/>
              <a:buSzTx/>
              <a:buFont typeface="+mj-lt"/>
              <a:buAutoNum type="arabicPeriod" startAt="5"/>
              <a:tabLst/>
              <a:defRPr/>
            </a:pPr>
            <a:r>
              <a:rPr kumimoji="0" lang="de-DE" sz="1600" b="0" i="0" u="none" strike="noStrike" kern="1200" cap="none" spc="0" normalizeH="0" baseline="0" noProof="0">
                <a:ln>
                  <a:noFill/>
                </a:ln>
                <a:solidFill>
                  <a:srgbClr val="000000"/>
                </a:solidFill>
                <a:effectLst/>
                <a:uLnTx/>
                <a:uFillTx/>
                <a:latin typeface="Arial"/>
                <a:ea typeface="+mn-ea"/>
                <a:cs typeface="+mn-cs"/>
              </a:rPr>
              <a:t>Costs on a </a:t>
            </a:r>
            <a:r>
              <a:rPr kumimoji="0" lang="de-DE" sz="1600" b="0" i="0" u="none" strike="noStrike" kern="1200" cap="none" spc="0" normalizeH="0" baseline="0" noProof="0" err="1">
                <a:ln>
                  <a:noFill/>
                </a:ln>
                <a:solidFill>
                  <a:srgbClr val="000000"/>
                </a:solidFill>
                <a:effectLst/>
                <a:uLnTx/>
                <a:uFillTx/>
                <a:latin typeface="Arial"/>
                <a:ea typeface="+mn-ea"/>
                <a:cs typeface="+mn-cs"/>
              </a:rPr>
              <a:t>production</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order</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for</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project</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development</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process</a:t>
            </a:r>
            <a:r>
              <a:rPr kumimoji="0" lang="de-DE" sz="1600" b="0" i="0" u="none" strike="noStrike" kern="1200" cap="none" spc="0" normalizeH="0" baseline="0" noProof="0">
                <a:ln>
                  <a:noFill/>
                </a:ln>
                <a:solidFill>
                  <a:srgbClr val="000000"/>
                </a:solidFill>
                <a:effectLst/>
                <a:uLnTx/>
                <a:uFillTx/>
                <a:latin typeface="Arial"/>
                <a:ea typeface="+mn-ea"/>
                <a:cs typeface="+mn-cs"/>
              </a:rPr>
              <a:t> and </a:t>
            </a:r>
            <a:r>
              <a:rPr kumimoji="0" lang="de-DE" sz="1600" b="0" i="0" u="none" strike="noStrike" kern="1200" cap="none" spc="0" normalizeH="0" baseline="0" noProof="0" err="1">
                <a:ln>
                  <a:noFill/>
                </a:ln>
                <a:solidFill>
                  <a:srgbClr val="000000"/>
                </a:solidFill>
                <a:effectLst/>
                <a:uLnTx/>
                <a:uFillTx/>
                <a:latin typeface="Arial"/>
                <a:ea typeface="+mn-ea"/>
                <a:cs typeface="+mn-cs"/>
              </a:rPr>
              <a:t>product</a:t>
            </a:r>
            <a:r>
              <a:rPr kumimoji="0" lang="de-DE" sz="1600" b="0" i="0" u="none" strike="noStrike" kern="1200" cap="none" spc="0" normalizeH="0" baseline="0" noProof="0">
                <a:ln>
                  <a:noFill/>
                </a:ln>
                <a:solidFill>
                  <a:srgbClr val="000000"/>
                </a:solidFill>
                <a:effectLst/>
                <a:uLnTx/>
                <a:uFillTx/>
                <a:latin typeface="Arial"/>
                <a:ea typeface="+mn-ea"/>
                <a:cs typeface="+mn-cs"/>
              </a:rPr>
              <a:t>)</a:t>
            </a:r>
          </a:p>
          <a:p>
            <a:pPr marL="952622" marR="0" lvl="1" indent="-342900" algn="l" defTabSz="121944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600" b="0" i="0" u="none" strike="noStrike" kern="1200" cap="none" spc="0" normalizeH="0" baseline="0" noProof="0">
                <a:ln>
                  <a:noFill/>
                </a:ln>
                <a:solidFill>
                  <a:srgbClr val="000000"/>
                </a:solidFill>
                <a:effectLst/>
                <a:uLnTx/>
                <a:uFillTx/>
                <a:latin typeface="Arial"/>
                <a:ea typeface="+mn-ea"/>
                <a:cs typeface="+mn-cs"/>
              </a:rPr>
              <a:t>These </a:t>
            </a:r>
            <a:r>
              <a:rPr kumimoji="0" lang="de-DE" sz="1600" b="0" i="0" u="none" strike="noStrike" kern="1200" cap="none" spc="0" normalizeH="0" baseline="0" noProof="0" err="1">
                <a:ln>
                  <a:noFill/>
                </a:ln>
                <a:solidFill>
                  <a:srgbClr val="000000"/>
                </a:solidFill>
                <a:effectLst/>
                <a:uLnTx/>
                <a:uFillTx/>
                <a:latin typeface="Arial"/>
                <a:ea typeface="+mn-ea"/>
                <a:cs typeface="+mn-cs"/>
              </a:rPr>
              <a:t>production</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orders</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have</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to</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be</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settled</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to</a:t>
            </a:r>
            <a:r>
              <a:rPr kumimoji="0" lang="de-DE" sz="1600" b="0" i="0" u="none" strike="noStrike" kern="1200" cap="none" spc="0" normalizeH="0" baseline="0" noProof="0">
                <a:ln>
                  <a:noFill/>
                </a:ln>
                <a:solidFill>
                  <a:srgbClr val="000000"/>
                </a:solidFill>
                <a:effectLst/>
                <a:uLnTx/>
                <a:uFillTx/>
                <a:latin typeface="Arial"/>
                <a:ea typeface="+mn-ea"/>
                <a:cs typeface="+mn-cs"/>
              </a:rPr>
              <a:t> WBS </a:t>
            </a:r>
            <a:r>
              <a:rPr kumimoji="0" lang="de-DE" sz="1600" b="0" i="0" u="none" strike="noStrike" kern="1200" cap="none" spc="0" normalizeH="0" baseline="0" noProof="0" err="1">
                <a:ln>
                  <a:noFill/>
                </a:ln>
                <a:solidFill>
                  <a:srgbClr val="000000"/>
                </a:solidFill>
                <a:effectLst/>
                <a:uLnTx/>
                <a:uFillTx/>
                <a:latin typeface="Arial"/>
                <a:ea typeface="+mn-ea"/>
                <a:cs typeface="+mn-cs"/>
              </a:rPr>
              <a:t>elements</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for</a:t>
            </a:r>
            <a:r>
              <a:rPr kumimoji="0" lang="de-DE" sz="1600" b="0" i="0" u="none" strike="noStrike" kern="1200" cap="none" spc="0" normalizeH="0" baseline="0" noProof="0">
                <a:ln>
                  <a:noFill/>
                </a:ln>
                <a:solidFill>
                  <a:srgbClr val="000000"/>
                </a:solidFill>
                <a:effectLst/>
                <a:uLnTx/>
                <a:uFillTx/>
                <a:latin typeface="Arial"/>
                <a:ea typeface="+mn-ea"/>
                <a:cs typeface="+mn-cs"/>
              </a:rPr>
              <a:t> S-projects after </a:t>
            </a:r>
            <a:r>
              <a:rPr kumimoji="0" lang="de-DE" sz="1600" b="0" i="0" u="none" strike="noStrike" kern="1200" cap="none" spc="0" normalizeH="0" baseline="0" noProof="0" err="1">
                <a:ln>
                  <a:noFill/>
                </a:ln>
                <a:solidFill>
                  <a:srgbClr val="000000"/>
                </a:solidFill>
                <a:effectLst/>
                <a:uLnTx/>
                <a:uFillTx/>
                <a:latin typeface="Arial"/>
                <a:ea typeface="+mn-ea"/>
                <a:cs typeface="+mn-cs"/>
              </a:rPr>
              <a:t>the</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first</a:t>
            </a:r>
            <a:r>
              <a:rPr kumimoji="0" lang="de-DE" sz="1600" b="0" i="0" u="none" strike="noStrike" kern="1200" cap="none" spc="0" normalizeH="0" baseline="0" noProof="0">
                <a:ln>
                  <a:noFill/>
                </a:ln>
                <a:solidFill>
                  <a:srgbClr val="000000"/>
                </a:solidFill>
                <a:effectLst/>
                <a:uLnTx/>
                <a:uFillTx/>
                <a:latin typeface="Arial"/>
                <a:ea typeface="+mn-ea"/>
                <a:cs typeface="+mn-cs"/>
              </a:rPr>
              <a:t> 3 </a:t>
            </a:r>
            <a:r>
              <a:rPr kumimoji="0" lang="de-DE" sz="1600" b="0" i="0" u="none" strike="noStrike" kern="1200" cap="none" spc="0" normalizeH="0" baseline="0" noProof="0" err="1">
                <a:ln>
                  <a:noFill/>
                </a:ln>
                <a:solidFill>
                  <a:srgbClr val="000000"/>
                </a:solidFill>
                <a:effectLst/>
                <a:uLnTx/>
                <a:uFillTx/>
                <a:latin typeface="Arial"/>
                <a:ea typeface="+mn-ea"/>
                <a:cs typeface="+mn-cs"/>
              </a:rPr>
              <a:t>months</a:t>
            </a:r>
            <a:r>
              <a:rPr kumimoji="0" lang="de-DE" sz="1600" b="0" i="0" u="none" strike="noStrike" kern="1200" cap="none" spc="0" normalizeH="0" baseline="0" noProof="0">
                <a:ln>
                  <a:noFill/>
                </a:ln>
                <a:solidFill>
                  <a:srgbClr val="000000"/>
                </a:solidFill>
                <a:effectLst/>
                <a:uLnTx/>
                <a:uFillTx/>
                <a:latin typeface="Arial"/>
                <a:ea typeface="+mn-ea"/>
                <a:cs typeface="+mn-cs"/>
              </a:rPr>
              <a:t> after SOP (</a:t>
            </a:r>
            <a:r>
              <a:rPr kumimoji="0" lang="de-DE" sz="1600" b="0" i="0" u="none" strike="noStrike" kern="1200" cap="none" spc="0" normalizeH="0" baseline="0" noProof="0" err="1">
                <a:ln>
                  <a:noFill/>
                </a:ln>
                <a:solidFill>
                  <a:srgbClr val="000000"/>
                </a:solidFill>
                <a:effectLst/>
                <a:uLnTx/>
                <a:uFillTx/>
                <a:latin typeface="Arial"/>
                <a:ea typeface="+mn-ea"/>
                <a:cs typeface="+mn-cs"/>
              </a:rPr>
              <a:t>development</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projects</a:t>
            </a:r>
            <a:r>
              <a:rPr kumimoji="0" lang="de-DE" sz="1600" b="0" i="0" u="none" strike="noStrike" kern="1200" cap="none" spc="0" normalizeH="0" baseline="0" noProof="0">
                <a:ln>
                  <a:noFill/>
                </a:ln>
                <a:solidFill>
                  <a:srgbClr val="000000"/>
                </a:solidFill>
                <a:effectLst/>
                <a:uLnTx/>
                <a:uFillTx/>
                <a:latin typeface="Arial"/>
                <a:ea typeface="+mn-ea"/>
                <a:cs typeface="+mn-cs"/>
              </a:rPr>
              <a:t> end after </a:t>
            </a:r>
            <a:r>
              <a:rPr kumimoji="0" lang="de-DE" sz="1600" b="0" i="0" u="none" strike="noStrike" kern="1200" cap="none" spc="0" normalizeH="0" baseline="0" noProof="0" err="1">
                <a:ln>
                  <a:noFill/>
                </a:ln>
                <a:solidFill>
                  <a:srgbClr val="000000"/>
                </a:solidFill>
                <a:effectLst/>
                <a:uLnTx/>
                <a:uFillTx/>
                <a:latin typeface="Arial"/>
                <a:ea typeface="+mn-ea"/>
                <a:cs typeface="+mn-cs"/>
              </a:rPr>
              <a:t>the</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first</a:t>
            </a:r>
            <a:r>
              <a:rPr kumimoji="0" lang="de-DE" sz="1600" b="0" i="0" u="none" strike="noStrike" kern="1200" cap="none" spc="0" normalizeH="0" baseline="0" noProof="0">
                <a:ln>
                  <a:noFill/>
                </a:ln>
                <a:solidFill>
                  <a:srgbClr val="000000"/>
                </a:solidFill>
                <a:effectLst/>
                <a:uLnTx/>
                <a:uFillTx/>
                <a:latin typeface="Arial"/>
                <a:ea typeface="+mn-ea"/>
                <a:cs typeface="+mn-cs"/>
              </a:rPr>
              <a:t> 3 </a:t>
            </a:r>
            <a:r>
              <a:rPr kumimoji="0" lang="de-DE" sz="1600" b="0" i="0" u="none" strike="noStrike" kern="1200" cap="none" spc="0" normalizeH="0" baseline="0" noProof="0" err="1">
                <a:ln>
                  <a:noFill/>
                </a:ln>
                <a:solidFill>
                  <a:srgbClr val="000000"/>
                </a:solidFill>
                <a:effectLst/>
                <a:uLnTx/>
                <a:uFillTx/>
                <a:latin typeface="Arial"/>
                <a:ea typeface="+mn-ea"/>
                <a:cs typeface="+mn-cs"/>
              </a:rPr>
              <a:t>months</a:t>
            </a:r>
            <a:r>
              <a:rPr kumimoji="0" lang="de-DE" sz="1600" b="0" i="0" u="none" strike="noStrike" kern="1200" cap="none" spc="0" normalizeH="0" baseline="0" noProof="0">
                <a:ln>
                  <a:noFill/>
                </a:ln>
                <a:solidFill>
                  <a:srgbClr val="000000"/>
                </a:solidFill>
                <a:effectLst/>
                <a:uLnTx/>
                <a:uFillTx/>
                <a:latin typeface="Arial"/>
                <a:ea typeface="+mn-ea"/>
                <a:cs typeface="+mn-cs"/>
              </a:rPr>
              <a:t> after SOP) </a:t>
            </a:r>
            <a:r>
              <a:rPr kumimoji="0" lang="de-DE" sz="1600" b="0" i="0" u="none" strike="noStrike" kern="1200" cap="none" spc="0" normalizeH="0" baseline="0" noProof="0" err="1">
                <a:ln>
                  <a:noFill/>
                </a:ln>
                <a:solidFill>
                  <a:srgbClr val="000000"/>
                </a:solidFill>
                <a:effectLst/>
                <a:uLnTx/>
                <a:uFillTx/>
                <a:latin typeface="Arial"/>
                <a:ea typeface="+mn-ea"/>
                <a:cs typeface="+mn-cs"/>
              </a:rPr>
              <a:t>until</a:t>
            </a:r>
            <a:r>
              <a:rPr kumimoji="0" lang="de-DE" sz="1600" b="0" i="0" u="none" strike="noStrike" kern="1200" cap="none" spc="0" normalizeH="0" baseline="0" noProof="0">
                <a:ln>
                  <a:noFill/>
                </a:ln>
                <a:solidFill>
                  <a:srgbClr val="000000"/>
                </a:solidFill>
                <a:effectLst/>
                <a:uLnTx/>
                <a:uFillTx/>
                <a:latin typeface="Arial"/>
                <a:ea typeface="+mn-ea"/>
                <a:cs typeface="+mn-cs"/>
              </a:rPr>
              <a:t> EOP</a:t>
            </a:r>
          </a:p>
          <a:p>
            <a:pPr marL="0" marR="0" lvl="0" indent="0" algn="l" defTabSz="1219444"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a:ea typeface="+mn-ea"/>
                <a:cs typeface="+mn-cs"/>
              </a:rPr>
              <a:t>8. </a:t>
            </a:r>
            <a:r>
              <a:rPr kumimoji="0" lang="de-DE" sz="1600" b="0" i="0" u="none" strike="noStrike" kern="1200" cap="none" spc="0" normalizeH="0" baseline="0" noProof="0">
                <a:ln>
                  <a:noFill/>
                </a:ln>
                <a:solidFill>
                  <a:srgbClr val="FFC000"/>
                </a:solidFill>
                <a:effectLst/>
                <a:uLnTx/>
                <a:uFillTx/>
                <a:latin typeface="Arial"/>
                <a:ea typeface="+mn-ea"/>
                <a:cs typeface="+mn-cs"/>
              </a:rPr>
              <a:t>Open: </a:t>
            </a:r>
            <a:r>
              <a:rPr kumimoji="0" lang="de-DE" sz="1600" b="0" i="0" u="none" strike="noStrike" kern="1200" cap="none" spc="0" normalizeH="0" baseline="0" noProof="0" err="1">
                <a:ln>
                  <a:noFill/>
                </a:ln>
                <a:solidFill>
                  <a:srgbClr val="FFC000"/>
                </a:solidFill>
                <a:effectLst/>
                <a:uLnTx/>
                <a:uFillTx/>
                <a:latin typeface="Arial"/>
                <a:ea typeface="+mn-ea"/>
                <a:cs typeface="+mn-cs"/>
              </a:rPr>
              <a:t>Displaying</a:t>
            </a:r>
            <a:r>
              <a:rPr kumimoji="0" lang="de-DE" sz="1600" b="0" i="0" u="none" strike="noStrike" kern="1200" cap="none" spc="0" normalizeH="0" baseline="0" noProof="0">
                <a:ln>
                  <a:noFill/>
                </a:ln>
                <a:solidFill>
                  <a:srgbClr val="FFC000"/>
                </a:solidFill>
                <a:effectLst/>
                <a:uLnTx/>
                <a:uFillTx/>
                <a:latin typeface="Arial"/>
                <a:ea typeface="+mn-ea"/>
                <a:cs typeface="+mn-cs"/>
              </a:rPr>
              <a:t> </a:t>
            </a:r>
            <a:r>
              <a:rPr kumimoji="0" lang="de-DE" sz="1600" b="0" i="0" u="none" strike="noStrike" kern="1200" cap="none" spc="0" normalizeH="0" baseline="0" noProof="0" err="1">
                <a:ln>
                  <a:noFill/>
                </a:ln>
                <a:solidFill>
                  <a:srgbClr val="FFC000"/>
                </a:solidFill>
                <a:effectLst/>
                <a:uLnTx/>
                <a:uFillTx/>
                <a:latin typeface="Arial"/>
                <a:ea typeface="+mn-ea"/>
                <a:cs typeface="+mn-cs"/>
              </a:rPr>
              <a:t>ramp-up</a:t>
            </a:r>
            <a:r>
              <a:rPr kumimoji="0" lang="de-DE" sz="1600" b="0" i="0" u="none" strike="noStrike" kern="1200" cap="none" spc="0" normalizeH="0" baseline="0" noProof="0">
                <a:ln>
                  <a:noFill/>
                </a:ln>
                <a:solidFill>
                  <a:srgbClr val="FFC000"/>
                </a:solidFill>
                <a:effectLst/>
                <a:uLnTx/>
                <a:uFillTx/>
                <a:latin typeface="Arial"/>
                <a:ea typeface="+mn-ea"/>
                <a:cs typeface="+mn-cs"/>
              </a:rPr>
              <a:t>/ </a:t>
            </a:r>
            <a:r>
              <a:rPr kumimoji="0" lang="de-DE" sz="1600" b="0" i="0" u="none" strike="noStrike" kern="1200" cap="none" spc="0" normalizeH="0" baseline="0" noProof="0" err="1">
                <a:ln>
                  <a:noFill/>
                </a:ln>
                <a:solidFill>
                  <a:srgbClr val="FFC000"/>
                </a:solidFill>
                <a:effectLst/>
                <a:uLnTx/>
                <a:uFillTx/>
                <a:latin typeface="Arial"/>
                <a:ea typeface="+mn-ea"/>
                <a:cs typeface="+mn-cs"/>
              </a:rPr>
              <a:t>ramp</a:t>
            </a:r>
            <a:r>
              <a:rPr kumimoji="0" lang="de-DE" sz="1600" b="0" i="0" u="none" strike="noStrike" kern="1200" cap="none" spc="0" normalizeH="0" baseline="0" noProof="0">
                <a:ln>
                  <a:noFill/>
                </a:ln>
                <a:solidFill>
                  <a:srgbClr val="FFC000"/>
                </a:solidFill>
                <a:effectLst/>
                <a:uLnTx/>
                <a:uFillTx/>
                <a:latin typeface="Arial"/>
                <a:ea typeface="+mn-ea"/>
                <a:cs typeface="+mn-cs"/>
              </a:rPr>
              <a:t>-down </a:t>
            </a:r>
            <a:r>
              <a:rPr kumimoji="0" lang="de-DE" sz="1600" b="0" i="0" u="none" strike="noStrike" kern="1200" cap="none" spc="0" normalizeH="0" baseline="0" noProof="0" err="1">
                <a:ln>
                  <a:noFill/>
                </a:ln>
                <a:solidFill>
                  <a:srgbClr val="FFC000"/>
                </a:solidFill>
                <a:effectLst/>
                <a:uLnTx/>
                <a:uFillTx/>
                <a:latin typeface="Arial"/>
                <a:ea typeface="+mn-ea"/>
                <a:cs typeface="+mn-cs"/>
              </a:rPr>
              <a:t>costs</a:t>
            </a:r>
            <a:r>
              <a:rPr kumimoji="0" lang="de-DE" sz="1600" b="0" i="0" u="none" strike="noStrike" kern="1200" cap="none" spc="0" normalizeH="0" baseline="0" noProof="0">
                <a:ln>
                  <a:noFill/>
                </a:ln>
                <a:solidFill>
                  <a:srgbClr val="FFC000"/>
                </a:solidFill>
                <a:effectLst/>
                <a:uLnTx/>
                <a:uFillTx/>
                <a:latin typeface="Arial"/>
                <a:ea typeface="+mn-ea"/>
                <a:cs typeface="+mn-cs"/>
              </a:rPr>
              <a:t> </a:t>
            </a:r>
            <a:r>
              <a:rPr kumimoji="0" lang="de-DE" sz="1600" b="0" i="0" u="none" strike="noStrike" kern="1200" cap="none" spc="0" normalizeH="0" baseline="0" noProof="0" err="1">
                <a:ln>
                  <a:noFill/>
                </a:ln>
                <a:solidFill>
                  <a:srgbClr val="FFC000"/>
                </a:solidFill>
                <a:effectLst/>
                <a:uLnTx/>
                <a:uFillTx/>
                <a:latin typeface="Arial"/>
                <a:ea typeface="+mn-ea"/>
                <a:cs typeface="+mn-cs"/>
              </a:rPr>
              <a:t>caused</a:t>
            </a:r>
            <a:r>
              <a:rPr kumimoji="0" lang="de-DE" sz="1600" b="0" i="0" u="none" strike="noStrike" kern="1200" cap="none" spc="0" normalizeH="0" baseline="0" noProof="0">
                <a:ln>
                  <a:noFill/>
                </a:ln>
                <a:solidFill>
                  <a:srgbClr val="FFC000"/>
                </a:solidFill>
                <a:effectLst/>
                <a:uLnTx/>
                <a:uFillTx/>
                <a:latin typeface="Arial"/>
                <a:ea typeface="+mn-ea"/>
                <a:cs typeface="+mn-cs"/>
              </a:rPr>
              <a:t> </a:t>
            </a:r>
            <a:r>
              <a:rPr kumimoji="0" lang="de-DE" sz="1600" b="0" i="0" u="none" strike="noStrike" kern="1200" cap="none" spc="0" normalizeH="0" baseline="0" noProof="0" err="1">
                <a:ln>
                  <a:noFill/>
                </a:ln>
                <a:solidFill>
                  <a:srgbClr val="FFC000"/>
                </a:solidFill>
                <a:effectLst/>
                <a:uLnTx/>
                <a:uFillTx/>
                <a:latin typeface="Arial"/>
                <a:ea typeface="+mn-ea"/>
                <a:cs typeface="+mn-cs"/>
              </a:rPr>
              <a:t>by</a:t>
            </a:r>
            <a:r>
              <a:rPr kumimoji="0" lang="de-DE" sz="1600" b="0" i="0" u="none" strike="noStrike" kern="1200" cap="none" spc="0" normalizeH="0" baseline="0" noProof="0">
                <a:ln>
                  <a:noFill/>
                </a:ln>
                <a:solidFill>
                  <a:srgbClr val="FFC000"/>
                </a:solidFill>
                <a:effectLst/>
                <a:uLnTx/>
                <a:uFillTx/>
                <a:latin typeface="Arial"/>
                <a:ea typeface="+mn-ea"/>
                <a:cs typeface="+mn-cs"/>
              </a:rPr>
              <a:t> </a:t>
            </a:r>
            <a:r>
              <a:rPr kumimoji="0" lang="de-DE" sz="1600" b="0" i="0" u="none" strike="noStrike" kern="1200" cap="none" spc="0" normalizeH="0" baseline="0" noProof="0" err="1">
                <a:ln>
                  <a:noFill/>
                </a:ln>
                <a:solidFill>
                  <a:srgbClr val="FFC000"/>
                </a:solidFill>
                <a:effectLst/>
                <a:uLnTx/>
                <a:uFillTx/>
                <a:latin typeface="Arial"/>
                <a:ea typeface="+mn-ea"/>
                <a:cs typeface="+mn-cs"/>
              </a:rPr>
              <a:t>relocations</a:t>
            </a:r>
            <a:endParaRPr kumimoji="0" lang="de-DE" sz="1600" b="0" i="0" u="none" strike="noStrike" kern="1200" cap="none" spc="0" normalizeH="0" baseline="0" noProof="0">
              <a:ln>
                <a:noFill/>
              </a:ln>
              <a:solidFill>
                <a:srgbClr val="FFC000"/>
              </a:solidFill>
              <a:effectLst/>
              <a:uLnTx/>
              <a:uFillTx/>
              <a:latin typeface="Arial"/>
              <a:ea typeface="+mn-ea"/>
              <a:cs typeface="+mn-cs"/>
            </a:endParaRPr>
          </a:p>
          <a:p>
            <a:pPr marL="0" marR="0" lvl="0" indent="0" algn="l" defTabSz="1219444"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a:ln>
                  <a:noFill/>
                </a:ln>
                <a:solidFill>
                  <a:srgbClr val="FFC000"/>
                </a:solidFill>
                <a:effectLst/>
                <a:uLnTx/>
                <a:uFillTx/>
                <a:latin typeface="Arial"/>
                <a:ea typeface="+mn-ea"/>
                <a:cs typeface="+mn-cs"/>
              </a:rPr>
              <a:t>9. Open: SOP </a:t>
            </a:r>
            <a:r>
              <a:rPr kumimoji="0" lang="de-DE" sz="1600" b="0" i="0" u="none" strike="noStrike" kern="1200" cap="none" spc="0" normalizeH="0" baseline="0" noProof="0" err="1">
                <a:ln>
                  <a:noFill/>
                </a:ln>
                <a:solidFill>
                  <a:srgbClr val="FFC000"/>
                </a:solidFill>
                <a:effectLst/>
                <a:uLnTx/>
                <a:uFillTx/>
                <a:latin typeface="Arial"/>
                <a:ea typeface="+mn-ea"/>
                <a:cs typeface="+mn-cs"/>
              </a:rPr>
              <a:t>achieved</a:t>
            </a:r>
            <a:r>
              <a:rPr kumimoji="0" lang="de-DE" sz="1600" b="0" i="0" u="none" strike="noStrike" kern="1200" cap="none" spc="0" normalizeH="0" baseline="0" noProof="0">
                <a:ln>
                  <a:noFill/>
                </a:ln>
                <a:solidFill>
                  <a:srgbClr val="FFC000"/>
                </a:solidFill>
                <a:effectLst/>
                <a:uLnTx/>
                <a:uFillTx/>
                <a:latin typeface="Arial"/>
                <a:ea typeface="+mn-ea"/>
                <a:cs typeface="+mn-cs"/>
              </a:rPr>
              <a:t> but </a:t>
            </a:r>
            <a:r>
              <a:rPr kumimoji="0" lang="de-DE" sz="1600" b="0" i="0" u="none" strike="noStrike" kern="1200" cap="none" spc="0" normalizeH="0" baseline="0" noProof="0" err="1">
                <a:ln>
                  <a:noFill/>
                </a:ln>
                <a:solidFill>
                  <a:srgbClr val="FFC000"/>
                </a:solidFill>
                <a:effectLst/>
                <a:uLnTx/>
                <a:uFillTx/>
                <a:latin typeface="Arial"/>
                <a:ea typeface="+mn-ea"/>
                <a:cs typeface="+mn-cs"/>
              </a:rPr>
              <a:t>very</a:t>
            </a:r>
            <a:r>
              <a:rPr kumimoji="0" lang="de-DE" sz="1600" b="0" i="0" u="none" strike="noStrike" kern="1200" cap="none" spc="0" normalizeH="0" baseline="0" noProof="0">
                <a:ln>
                  <a:noFill/>
                </a:ln>
                <a:solidFill>
                  <a:srgbClr val="FFC000"/>
                </a:solidFill>
                <a:effectLst/>
                <a:uLnTx/>
                <a:uFillTx/>
                <a:latin typeface="Arial"/>
                <a:ea typeface="+mn-ea"/>
                <a:cs typeface="+mn-cs"/>
              </a:rPr>
              <a:t> flat </a:t>
            </a:r>
            <a:r>
              <a:rPr kumimoji="0" lang="de-DE" sz="1600" b="0" i="0" u="none" strike="noStrike" kern="1200" cap="none" spc="0" normalizeH="0" baseline="0" noProof="0" err="1">
                <a:ln>
                  <a:noFill/>
                </a:ln>
                <a:solidFill>
                  <a:srgbClr val="FFC000"/>
                </a:solidFill>
                <a:effectLst/>
                <a:uLnTx/>
                <a:uFillTx/>
                <a:latin typeface="Arial"/>
                <a:ea typeface="+mn-ea"/>
                <a:cs typeface="+mn-cs"/>
              </a:rPr>
              <a:t>start-up</a:t>
            </a:r>
            <a:r>
              <a:rPr kumimoji="0" lang="de-DE" sz="1600" b="0" i="0" u="none" strike="noStrike" kern="1200" cap="none" spc="0" normalizeH="0" baseline="0" noProof="0">
                <a:ln>
                  <a:noFill/>
                </a:ln>
                <a:solidFill>
                  <a:srgbClr val="FFC000"/>
                </a:solidFill>
                <a:effectLst/>
                <a:uLnTx/>
                <a:uFillTx/>
                <a:latin typeface="Arial"/>
                <a:ea typeface="+mn-ea"/>
                <a:cs typeface="+mn-cs"/>
              </a:rPr>
              <a:t> </a:t>
            </a:r>
            <a:r>
              <a:rPr kumimoji="0" lang="de-DE" sz="1600" b="0" i="0" u="none" strike="noStrike" kern="1200" cap="none" spc="0" normalizeH="0" baseline="0" noProof="0" err="1">
                <a:ln>
                  <a:noFill/>
                </a:ln>
                <a:solidFill>
                  <a:srgbClr val="FFC000"/>
                </a:solidFill>
                <a:effectLst/>
                <a:uLnTx/>
                <a:uFillTx/>
                <a:latin typeface="Arial"/>
                <a:ea typeface="+mn-ea"/>
                <a:cs typeface="+mn-cs"/>
              </a:rPr>
              <a:t>curve</a:t>
            </a:r>
            <a:r>
              <a:rPr kumimoji="0" lang="de-DE" sz="1600" b="0" i="0" u="none" strike="noStrike" kern="1200" cap="none" spc="0" normalizeH="0" baseline="0" noProof="0">
                <a:ln>
                  <a:noFill/>
                </a:ln>
                <a:solidFill>
                  <a:srgbClr val="FFC000"/>
                </a:solidFill>
                <a:effectLst/>
                <a:uLnTx/>
                <a:uFillTx/>
                <a:latin typeface="Arial"/>
                <a:ea typeface="+mn-ea"/>
                <a:cs typeface="+mn-cs"/>
              </a:rPr>
              <a:t> (Batterie PO426B und MBPH3 AMG)</a:t>
            </a:r>
            <a:br>
              <a:rPr kumimoji="0" lang="de-DE" sz="1600" b="0" i="0" u="none" strike="noStrike" kern="1200" cap="none" spc="0" normalizeH="0" baseline="0" noProof="0">
                <a:ln>
                  <a:noFill/>
                </a:ln>
                <a:solidFill>
                  <a:srgbClr val="FFC000"/>
                </a:solidFill>
                <a:effectLst/>
                <a:uLnTx/>
                <a:uFillTx/>
                <a:latin typeface="Arial"/>
                <a:ea typeface="+mn-ea"/>
                <a:cs typeface="+mn-cs"/>
              </a:rPr>
            </a:br>
            <a:endParaRPr kumimoji="0" lang="de-DE" sz="1600" b="0" i="0" u="none" strike="noStrike" kern="1200" cap="none" spc="0" normalizeH="0" baseline="0" noProof="0">
              <a:ln>
                <a:noFill/>
              </a:ln>
              <a:solidFill>
                <a:srgbClr val="FFC000"/>
              </a:solidFill>
              <a:effectLst/>
              <a:uLnTx/>
              <a:uFillTx/>
              <a:latin typeface="Arial"/>
              <a:ea typeface="+mn-ea"/>
              <a:cs typeface="+mn-cs"/>
            </a:endParaRPr>
          </a:p>
        </p:txBody>
      </p:sp>
      <p:sp>
        <p:nvSpPr>
          <p:cNvPr id="3" name="Fußzeilenplatzhalter 2">
            <a:extLst>
              <a:ext uri="{FF2B5EF4-FFF2-40B4-BE49-F238E27FC236}">
                <a16:creationId xmlns:a16="http://schemas.microsoft.com/office/drawing/2014/main" id="{D853B12D-4468-4560-9C2D-DB213CBB72F3}"/>
              </a:ext>
            </a:extLst>
          </p:cNvPr>
          <p:cNvSpPr>
            <a:spLocks noGrp="1"/>
          </p:cNvSpPr>
          <p:nvPr>
            <p:ph type="ftr" sz="quarter" idx="3"/>
          </p:nvPr>
        </p:nvSpPr>
        <p:spPr/>
        <p:txBody>
          <a:bodyPr/>
          <a:lstStyle/>
          <a:p>
            <a:endParaRPr lang="de-DE"/>
          </a:p>
        </p:txBody>
      </p:sp>
      <p:sp>
        <p:nvSpPr>
          <p:cNvPr id="4" name="Foliennummernplatzhalter 3">
            <a:extLst>
              <a:ext uri="{FF2B5EF4-FFF2-40B4-BE49-F238E27FC236}">
                <a16:creationId xmlns:a16="http://schemas.microsoft.com/office/drawing/2014/main" id="{A1D2645F-6EEE-47E3-ADC6-20954FED5376}"/>
              </a:ext>
            </a:extLst>
          </p:cNvPr>
          <p:cNvSpPr>
            <a:spLocks noGrp="1"/>
          </p:cNvSpPr>
          <p:nvPr>
            <p:ph type="sldNum" sz="quarter" idx="4"/>
          </p:nvPr>
        </p:nvSpPr>
        <p:spPr/>
        <p:txBody>
          <a:bodyPr/>
          <a:lstStyle/>
          <a:p>
            <a:fld id="{173FEA60-B56A-DE49-B4F9-939AB62E9280}" type="slidenum">
              <a:rPr lang="de-DE" smtClean="0"/>
              <a:pPr/>
              <a:t>36</a:t>
            </a:fld>
            <a:endParaRPr lang="de-DE"/>
          </a:p>
        </p:txBody>
      </p:sp>
    </p:spTree>
    <p:extLst>
      <p:ext uri="{BB962C8B-B14F-4D97-AF65-F5344CB8AC3E}">
        <p14:creationId xmlns:p14="http://schemas.microsoft.com/office/powerpoint/2010/main" val="11591770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AB1B353-650E-431A-968D-DDFAAAFEBEDA}"/>
              </a:ext>
            </a:extLst>
          </p:cNvPr>
          <p:cNvSpPr>
            <a:spLocks noGrp="1"/>
          </p:cNvSpPr>
          <p:nvPr>
            <p:ph type="dt" sz="half" idx="2"/>
          </p:nvPr>
        </p:nvSpPr>
        <p:spPr/>
        <p:txBody>
          <a:bodyPr/>
          <a:lstStyle/>
          <a:p>
            <a:pPr marL="0" marR="0" lvl="0" indent="0" algn="l" defTabSz="1219444"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a:ln>
                  <a:noFill/>
                </a:ln>
                <a:solidFill>
                  <a:srgbClr val="888E95"/>
                </a:solidFill>
                <a:effectLst/>
                <a:uLnTx/>
                <a:uFillTx/>
                <a:latin typeface="Arial"/>
                <a:ea typeface="+mn-ea"/>
                <a:cs typeface="+mn-cs"/>
              </a:rPr>
              <a:t>07.10.2022 | Workshop DAR | Mackuth, Buchner, Hasslbauer, Schmideder</a:t>
            </a:r>
          </a:p>
        </p:txBody>
      </p:sp>
      <p:sp>
        <p:nvSpPr>
          <p:cNvPr id="5" name="Titel 4">
            <a:extLst>
              <a:ext uri="{FF2B5EF4-FFF2-40B4-BE49-F238E27FC236}">
                <a16:creationId xmlns:a16="http://schemas.microsoft.com/office/drawing/2014/main" id="{57310106-6B2F-414B-9261-E052B7503058}"/>
              </a:ext>
            </a:extLst>
          </p:cNvPr>
          <p:cNvSpPr>
            <a:spLocks noGrp="1"/>
          </p:cNvSpPr>
          <p:nvPr>
            <p:ph type="title"/>
          </p:nvPr>
        </p:nvSpPr>
        <p:spPr/>
        <p:txBody>
          <a:bodyPr/>
          <a:lstStyle/>
          <a:p>
            <a:r>
              <a:rPr lang="de-DE" err="1"/>
              <a:t>Production</a:t>
            </a:r>
            <a:r>
              <a:rPr lang="de-DE"/>
              <a:t> </a:t>
            </a:r>
            <a:r>
              <a:rPr lang="de-DE" err="1"/>
              <a:t>orders</a:t>
            </a:r>
            <a:br>
              <a:rPr lang="de-DE"/>
            </a:br>
            <a:r>
              <a:rPr lang="de-DE"/>
              <a:t>Part </a:t>
            </a:r>
            <a:r>
              <a:rPr lang="de-DE" err="1"/>
              <a:t>of</a:t>
            </a:r>
            <a:r>
              <a:rPr lang="de-DE"/>
              <a:t> </a:t>
            </a:r>
            <a:r>
              <a:rPr lang="de-DE" err="1"/>
              <a:t>the</a:t>
            </a:r>
            <a:r>
              <a:rPr lang="de-DE"/>
              <a:t> </a:t>
            </a:r>
            <a:r>
              <a:rPr lang="de-DE" err="1"/>
              <a:t>ramp-up</a:t>
            </a:r>
            <a:r>
              <a:rPr lang="de-DE"/>
              <a:t> </a:t>
            </a:r>
            <a:r>
              <a:rPr lang="de-DE" err="1"/>
              <a:t>costs</a:t>
            </a:r>
            <a:endParaRPr lang="de-DE"/>
          </a:p>
        </p:txBody>
      </p:sp>
      <p:sp>
        <p:nvSpPr>
          <p:cNvPr id="7" name="Textfeld 6">
            <a:extLst>
              <a:ext uri="{FF2B5EF4-FFF2-40B4-BE49-F238E27FC236}">
                <a16:creationId xmlns:a16="http://schemas.microsoft.com/office/drawing/2014/main" id="{8C21D18F-A53F-484C-8A11-7C17902F92EC}"/>
              </a:ext>
            </a:extLst>
          </p:cNvPr>
          <p:cNvSpPr txBox="1"/>
          <p:nvPr/>
        </p:nvSpPr>
        <p:spPr>
          <a:xfrm>
            <a:off x="240145" y="1703756"/>
            <a:ext cx="10176164" cy="5093702"/>
          </a:xfrm>
          <a:prstGeom prst="rect">
            <a:avLst/>
          </a:prstGeom>
          <a:noFill/>
        </p:spPr>
        <p:txBody>
          <a:bodyPr wrap="square">
            <a:spAutoFit/>
          </a:bodyPr>
          <a:lstStyle/>
          <a:p>
            <a:pPr marL="609722" marR="0" lvl="1" indent="0" algn="l" defTabSz="1219444" rtl="0" eaLnBrk="1" fontAlgn="auto" latinLnBrk="0" hangingPunct="1">
              <a:lnSpc>
                <a:spcPct val="100000"/>
              </a:lnSpc>
              <a:spcBef>
                <a:spcPts val="0"/>
              </a:spcBef>
              <a:spcAft>
                <a:spcPts val="600"/>
              </a:spcAft>
              <a:buClrTx/>
              <a:buSzTx/>
              <a:buFontTx/>
              <a:buNone/>
              <a:tabLst/>
              <a:defRPr/>
            </a:pPr>
            <a:r>
              <a:rPr kumimoji="0" lang="de-DE" sz="1600" b="1" i="0" u="none" strike="noStrike" kern="1200" cap="none" spc="0" normalizeH="0" baseline="0" noProof="0">
                <a:ln>
                  <a:noFill/>
                </a:ln>
                <a:solidFill>
                  <a:srgbClr val="000000"/>
                </a:solidFill>
                <a:effectLst/>
                <a:uLnTx/>
                <a:uFillTx/>
                <a:latin typeface="Arial"/>
                <a:ea typeface="+mn-ea"/>
                <a:cs typeface="+mn-cs"/>
                <a:sym typeface="Wingdings" panose="05000000000000000000" pitchFamily="2" charset="2"/>
              </a:rPr>
              <a:t></a:t>
            </a:r>
            <a:r>
              <a:rPr kumimoji="0" lang="de-DE" sz="1600" b="1" i="0" u="none" strike="noStrike" kern="1200" cap="none" spc="0" normalizeH="0" baseline="0" noProof="0">
                <a:ln>
                  <a:noFill/>
                </a:ln>
                <a:solidFill>
                  <a:srgbClr val="000000"/>
                </a:solidFill>
                <a:effectLst/>
                <a:uLnTx/>
                <a:uFillTx/>
                <a:latin typeface="Arial"/>
                <a:ea typeface="+mn-ea"/>
                <a:cs typeface="+mn-cs"/>
              </a:rPr>
              <a:t> 1. </a:t>
            </a:r>
            <a:r>
              <a:rPr kumimoji="0" lang="de-DE" sz="1600" b="1" i="0" u="none" strike="noStrike" kern="1200" cap="none" spc="0" normalizeH="0" baseline="0" noProof="0" err="1">
                <a:ln>
                  <a:noFill/>
                </a:ln>
                <a:solidFill>
                  <a:srgbClr val="000000"/>
                </a:solidFill>
                <a:effectLst/>
                <a:uLnTx/>
                <a:uFillTx/>
                <a:latin typeface="Arial"/>
                <a:ea typeface="+mn-ea"/>
                <a:cs typeface="+mn-cs"/>
              </a:rPr>
              <a:t>Production</a:t>
            </a:r>
            <a:r>
              <a:rPr kumimoji="0" lang="de-DE" sz="1600" b="1" i="0" u="none" strike="noStrike" kern="1200" cap="none" spc="0" normalizeH="0" baseline="0" noProof="0">
                <a:ln>
                  <a:noFill/>
                </a:ln>
                <a:solidFill>
                  <a:srgbClr val="000000"/>
                </a:solidFill>
                <a:effectLst/>
                <a:uLnTx/>
                <a:uFillTx/>
                <a:latin typeface="Arial"/>
                <a:ea typeface="+mn-ea"/>
                <a:cs typeface="+mn-cs"/>
              </a:rPr>
              <a:t> </a:t>
            </a:r>
            <a:r>
              <a:rPr kumimoji="0" lang="de-DE" sz="1600" b="1" i="0" u="none" strike="noStrike" kern="1200" cap="none" spc="0" normalizeH="0" baseline="0" noProof="0" err="1">
                <a:ln>
                  <a:noFill/>
                </a:ln>
                <a:solidFill>
                  <a:srgbClr val="000000"/>
                </a:solidFill>
                <a:effectLst/>
                <a:uLnTx/>
                <a:uFillTx/>
                <a:latin typeface="Arial"/>
                <a:ea typeface="+mn-ea"/>
                <a:cs typeface="+mn-cs"/>
              </a:rPr>
              <a:t>orders</a:t>
            </a:r>
            <a:r>
              <a:rPr kumimoji="0" lang="de-DE" sz="1600" b="1" i="0" u="none" strike="noStrike" kern="1200" cap="none" spc="0" normalizeH="0" baseline="0" noProof="0">
                <a:ln>
                  <a:noFill/>
                </a:ln>
                <a:solidFill>
                  <a:srgbClr val="000000"/>
                </a:solidFill>
                <a:effectLst/>
                <a:uLnTx/>
                <a:uFillTx/>
                <a:latin typeface="Arial"/>
                <a:ea typeface="+mn-ea"/>
                <a:cs typeface="+mn-cs"/>
              </a:rPr>
              <a:t> </a:t>
            </a:r>
            <a:r>
              <a:rPr kumimoji="0" lang="de-DE" sz="1600" b="1" i="0" u="none" strike="noStrike" kern="1200" cap="none" spc="0" normalizeH="0" baseline="0" noProof="0" err="1">
                <a:ln>
                  <a:noFill/>
                </a:ln>
                <a:solidFill>
                  <a:srgbClr val="000000"/>
                </a:solidFill>
                <a:effectLst/>
                <a:uLnTx/>
                <a:uFillTx/>
                <a:latin typeface="Arial"/>
                <a:ea typeface="+mn-ea"/>
                <a:cs typeface="+mn-cs"/>
              </a:rPr>
              <a:t>for</a:t>
            </a:r>
            <a:r>
              <a:rPr kumimoji="0" lang="de-DE" sz="1600" b="1" i="0" u="none" strike="noStrike" kern="1200" cap="none" spc="0" normalizeH="0" baseline="0" noProof="0">
                <a:ln>
                  <a:noFill/>
                </a:ln>
                <a:solidFill>
                  <a:srgbClr val="000000"/>
                </a:solidFill>
                <a:effectLst/>
                <a:uLnTx/>
                <a:uFillTx/>
                <a:latin typeface="Arial"/>
                <a:ea typeface="+mn-ea"/>
                <a:cs typeface="+mn-cs"/>
              </a:rPr>
              <a:t> </a:t>
            </a:r>
            <a:r>
              <a:rPr kumimoji="0" lang="de-DE" sz="1600" b="1" i="0" u="none" strike="noStrike" kern="1200" cap="none" spc="0" normalizeH="0" baseline="0" noProof="0" err="1">
                <a:ln>
                  <a:noFill/>
                </a:ln>
                <a:solidFill>
                  <a:srgbClr val="000000"/>
                </a:solidFill>
                <a:effectLst/>
                <a:uLnTx/>
                <a:uFillTx/>
                <a:latin typeface="Arial"/>
                <a:ea typeface="+mn-ea"/>
                <a:cs typeface="+mn-cs"/>
              </a:rPr>
              <a:t>project</a:t>
            </a:r>
            <a:r>
              <a:rPr kumimoji="0" lang="de-DE" sz="1600" b="1" i="0" u="none" strike="noStrike" kern="1200" cap="none" spc="0" normalizeH="0" baseline="0" noProof="0">
                <a:ln>
                  <a:noFill/>
                </a:ln>
                <a:solidFill>
                  <a:srgbClr val="000000"/>
                </a:solidFill>
                <a:effectLst/>
                <a:uLnTx/>
                <a:uFillTx/>
                <a:latin typeface="Arial"/>
                <a:ea typeface="+mn-ea"/>
                <a:cs typeface="+mn-cs"/>
              </a:rPr>
              <a:t> </a:t>
            </a:r>
            <a:r>
              <a:rPr kumimoji="0" lang="de-DE" sz="1600" b="1" i="0" u="none" strike="noStrike" kern="1200" cap="none" spc="0" normalizeH="0" baseline="0" noProof="0" err="1">
                <a:ln>
                  <a:noFill/>
                </a:ln>
                <a:solidFill>
                  <a:srgbClr val="000000"/>
                </a:solidFill>
                <a:effectLst/>
                <a:uLnTx/>
                <a:uFillTx/>
                <a:latin typeface="Arial"/>
                <a:ea typeface="+mn-ea"/>
                <a:cs typeface="+mn-cs"/>
              </a:rPr>
              <a:t>development</a:t>
            </a:r>
            <a:r>
              <a:rPr kumimoji="0" lang="de-DE" sz="1600" b="1" i="0" u="none" strike="noStrike" kern="1200" cap="none" spc="0" normalizeH="0" baseline="0" noProof="0">
                <a:ln>
                  <a:noFill/>
                </a:ln>
                <a:solidFill>
                  <a:srgbClr val="000000"/>
                </a:solidFill>
                <a:effectLst/>
                <a:uLnTx/>
                <a:uFillTx/>
                <a:latin typeface="Arial"/>
                <a:ea typeface="+mn-ea"/>
                <a:cs typeface="+mn-cs"/>
              </a:rPr>
              <a:t> (</a:t>
            </a:r>
            <a:r>
              <a:rPr kumimoji="0" lang="de-DE" sz="1600" b="1" i="0" u="none" strike="noStrike" kern="1200" cap="none" spc="0" normalizeH="0" baseline="0" noProof="0" err="1">
                <a:ln>
                  <a:noFill/>
                </a:ln>
                <a:solidFill>
                  <a:srgbClr val="000000"/>
                </a:solidFill>
                <a:effectLst/>
                <a:uLnTx/>
                <a:uFillTx/>
                <a:latin typeface="Arial"/>
                <a:ea typeface="+mn-ea"/>
                <a:cs typeface="+mn-cs"/>
              </a:rPr>
              <a:t>Process</a:t>
            </a:r>
            <a:r>
              <a:rPr kumimoji="0" lang="de-DE" sz="1600" b="1" i="0" u="none" strike="noStrike" kern="1200" cap="none" spc="0" normalizeH="0" baseline="0" noProof="0">
                <a:ln>
                  <a:noFill/>
                </a:ln>
                <a:solidFill>
                  <a:srgbClr val="000000"/>
                </a:solidFill>
                <a:effectLst/>
                <a:uLnTx/>
                <a:uFillTx/>
                <a:latin typeface="Arial"/>
                <a:ea typeface="+mn-ea"/>
                <a:cs typeface="+mn-cs"/>
              </a:rPr>
              <a:t> und </a:t>
            </a:r>
            <a:r>
              <a:rPr kumimoji="0" lang="de-DE" sz="1600" b="1" i="0" u="none" strike="noStrike" kern="1200" cap="none" spc="0" normalizeH="0" baseline="0" noProof="0" err="1">
                <a:ln>
                  <a:noFill/>
                </a:ln>
                <a:solidFill>
                  <a:srgbClr val="000000"/>
                </a:solidFill>
                <a:effectLst/>
                <a:uLnTx/>
                <a:uFillTx/>
                <a:latin typeface="Arial"/>
                <a:ea typeface="+mn-ea"/>
                <a:cs typeface="+mn-cs"/>
              </a:rPr>
              <a:t>Product</a:t>
            </a:r>
            <a:r>
              <a:rPr kumimoji="0" lang="de-DE" sz="1600" b="1" i="0" u="none" strike="noStrike" kern="1200" cap="none" spc="0" normalizeH="0" baseline="0" noProof="0">
                <a:ln>
                  <a:noFill/>
                </a:ln>
                <a:solidFill>
                  <a:srgbClr val="000000"/>
                </a:solidFill>
                <a:effectLst/>
                <a:uLnTx/>
                <a:uFillTx/>
                <a:latin typeface="Arial"/>
                <a:ea typeface="+mn-ea"/>
                <a:cs typeface="+mn-cs"/>
              </a:rPr>
              <a:t>) after </a:t>
            </a:r>
            <a:r>
              <a:rPr kumimoji="0" lang="de-DE" sz="1600" b="1" i="0" u="none" strike="noStrike" kern="1200" cap="none" spc="0" normalizeH="0" baseline="0" noProof="0" err="1">
                <a:ln>
                  <a:noFill/>
                </a:ln>
                <a:solidFill>
                  <a:srgbClr val="000000"/>
                </a:solidFill>
                <a:effectLst/>
                <a:uLnTx/>
                <a:uFillTx/>
                <a:latin typeface="Arial"/>
                <a:ea typeface="+mn-ea"/>
                <a:cs typeface="+mn-cs"/>
              </a:rPr>
              <a:t>request</a:t>
            </a:r>
            <a:endParaRPr kumimoji="0" lang="de-DE" sz="1600" b="0" i="0" u="none" strike="noStrike" kern="1200" cap="none" spc="0" normalizeH="0" baseline="0" noProof="0">
              <a:ln>
                <a:noFill/>
              </a:ln>
              <a:solidFill>
                <a:srgbClr val="000000"/>
              </a:solidFill>
              <a:effectLst/>
              <a:uLnTx/>
              <a:uFillTx/>
              <a:latin typeface="Arial"/>
              <a:ea typeface="+mn-ea"/>
              <a:cs typeface="+mn-cs"/>
            </a:endParaRPr>
          </a:p>
          <a:p>
            <a:pPr marL="609722" marR="0" lvl="1" indent="0" algn="l" defTabSz="1219444" rtl="0" eaLnBrk="1" fontAlgn="auto" latinLnBrk="0" hangingPunct="1">
              <a:lnSpc>
                <a:spcPct val="100000"/>
              </a:lnSpc>
              <a:spcBef>
                <a:spcPts val="0"/>
              </a:spcBef>
              <a:spcAft>
                <a:spcPts val="600"/>
              </a:spcAft>
              <a:buClrTx/>
              <a:buSzTx/>
              <a:buFontTx/>
              <a:buNone/>
              <a:tabLst/>
              <a:defRPr/>
            </a:pPr>
            <a:r>
              <a:rPr kumimoji="0" lang="de-DE" sz="1600" b="0" i="0" u="none" strike="noStrike" kern="1200" cap="none" spc="0" normalizeH="0" baseline="0" noProof="0" err="1">
                <a:ln>
                  <a:noFill/>
                </a:ln>
                <a:solidFill>
                  <a:srgbClr val="000000"/>
                </a:solidFill>
                <a:effectLst/>
                <a:uLnTx/>
                <a:uFillTx/>
                <a:latin typeface="Arial"/>
                <a:ea typeface="+mn-ea"/>
                <a:cs typeface="+mn-cs"/>
              </a:rPr>
              <a:t>Production</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control</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opens</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production</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orders</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with</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production</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order</a:t>
            </a:r>
            <a:r>
              <a:rPr kumimoji="0" lang="de-DE" sz="1600" b="0" i="0" u="none" strike="noStrike" kern="1200" cap="none" spc="0" normalizeH="0" baseline="0" noProof="0">
                <a:ln>
                  <a:noFill/>
                </a:ln>
                <a:solidFill>
                  <a:srgbClr val="000000"/>
                </a:solidFill>
                <a:effectLst/>
                <a:uLnTx/>
                <a:uFillTx/>
                <a:latin typeface="Arial"/>
                <a:ea typeface="+mn-ea"/>
                <a:cs typeface="+mn-cs"/>
              </a:rPr>
              <a:t> type </a:t>
            </a:r>
            <a:r>
              <a:rPr kumimoji="0" lang="de-DE" sz="1600" b="1" i="0" u="none" strike="noStrike" kern="1200" cap="none" spc="0" normalizeH="0" baseline="0" noProof="0">
                <a:ln>
                  <a:noFill/>
                </a:ln>
                <a:solidFill>
                  <a:srgbClr val="000000"/>
                </a:solidFill>
                <a:effectLst/>
                <a:uLnTx/>
                <a:uFillTx/>
                <a:latin typeface="Arial"/>
                <a:ea typeface="+mn-ea"/>
                <a:cs typeface="+mn-cs"/>
              </a:rPr>
              <a:t>ZP10 </a:t>
            </a:r>
            <a:r>
              <a:rPr kumimoji="0" lang="de-DE" sz="1600" b="1" i="0" u="none" strike="noStrike" kern="1200" cap="none" spc="0" normalizeH="0" baseline="0" noProof="0" err="1">
                <a:ln>
                  <a:noFill/>
                </a:ln>
                <a:solidFill>
                  <a:srgbClr val="000000"/>
                </a:solidFill>
                <a:effectLst/>
                <a:uLnTx/>
                <a:uFillTx/>
                <a:latin typeface="Arial"/>
                <a:ea typeface="+mn-ea"/>
                <a:cs typeface="+mn-cs"/>
              </a:rPr>
              <a:t>or</a:t>
            </a:r>
            <a:r>
              <a:rPr kumimoji="0" lang="de-DE" sz="1600" b="1" i="0" u="none" strike="noStrike" kern="1200" cap="none" spc="0" normalizeH="0" baseline="0" noProof="0">
                <a:ln>
                  <a:noFill/>
                </a:ln>
                <a:solidFill>
                  <a:srgbClr val="000000"/>
                </a:solidFill>
                <a:effectLst/>
                <a:uLnTx/>
                <a:uFillTx/>
                <a:latin typeface="Arial"/>
                <a:ea typeface="+mn-ea"/>
                <a:cs typeface="+mn-cs"/>
              </a:rPr>
              <a:t> ZP12</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includes</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settlement</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rule</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to</a:t>
            </a:r>
            <a:r>
              <a:rPr kumimoji="0" lang="de-DE" sz="1600" b="0" i="0" u="none" strike="noStrike" kern="1200" cap="none" spc="0" normalizeH="0" baseline="0" noProof="0">
                <a:ln>
                  <a:noFill/>
                </a:ln>
                <a:solidFill>
                  <a:srgbClr val="000000"/>
                </a:solidFill>
                <a:effectLst/>
                <a:uLnTx/>
                <a:uFillTx/>
                <a:latin typeface="Arial"/>
                <a:ea typeface="+mn-ea"/>
                <a:cs typeface="+mn-cs"/>
              </a:rPr>
              <a:t> WBS </a:t>
            </a:r>
            <a:r>
              <a:rPr kumimoji="0" lang="de-DE" sz="1600" b="0" i="0" u="none" strike="noStrike" kern="1200" cap="none" spc="0" normalizeH="0" baseline="0" noProof="0" err="1">
                <a:ln>
                  <a:noFill/>
                </a:ln>
                <a:solidFill>
                  <a:srgbClr val="000000"/>
                </a:solidFill>
                <a:effectLst/>
                <a:uLnTx/>
                <a:uFillTx/>
                <a:latin typeface="Arial"/>
                <a:ea typeface="+mn-ea"/>
                <a:cs typeface="+mn-cs"/>
              </a:rPr>
              <a:t>element</a:t>
            </a:r>
            <a:r>
              <a:rPr kumimoji="0" lang="de-DE" sz="1600" b="0" i="0" u="none" strike="noStrike" kern="1200" cap="none" spc="0" normalizeH="0" baseline="0" noProof="0">
                <a:ln>
                  <a:noFill/>
                </a:ln>
                <a:solidFill>
                  <a:srgbClr val="000000"/>
                </a:solidFill>
                <a:effectLst/>
                <a:uLnTx/>
                <a:uFillTx/>
                <a:latin typeface="Arial"/>
                <a:ea typeface="+mn-ea"/>
                <a:cs typeface="+mn-cs"/>
              </a:rPr>
              <a:t> and </a:t>
            </a:r>
            <a:r>
              <a:rPr kumimoji="0" lang="de-DE" sz="1600" b="0" i="0" u="none" strike="noStrike" kern="1200" cap="none" spc="0" normalizeH="0" baseline="0" noProof="0" err="1">
                <a:ln>
                  <a:noFill/>
                </a:ln>
                <a:solidFill>
                  <a:srgbClr val="000000"/>
                </a:solidFill>
                <a:effectLst/>
                <a:uLnTx/>
                <a:uFillTx/>
                <a:latin typeface="Arial"/>
                <a:ea typeface="+mn-ea"/>
                <a:cs typeface="+mn-cs"/>
              </a:rPr>
              <a:t>work</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package</a:t>
            </a:r>
            <a:r>
              <a:rPr kumimoji="0" lang="de-DE" sz="1600" b="0" i="0" u="none" strike="noStrike" kern="1200" cap="none" spc="0" normalizeH="0" baseline="0" noProof="0">
                <a:ln>
                  <a:noFill/>
                </a:ln>
                <a:solidFill>
                  <a:srgbClr val="000000"/>
                </a:solidFill>
                <a:effectLst/>
                <a:uLnTx/>
                <a:uFillTx/>
                <a:latin typeface="Arial"/>
                <a:ea typeface="+mn-ea"/>
                <a:cs typeface="+mn-cs"/>
              </a:rPr>
              <a:t> PD04) </a:t>
            </a:r>
          </a:p>
          <a:p>
            <a:pPr marL="609722" marR="0" lvl="1" indent="0" algn="l" defTabSz="1219444" rtl="0" eaLnBrk="1" fontAlgn="auto" latinLnBrk="0" hangingPunct="1">
              <a:lnSpc>
                <a:spcPct val="100000"/>
              </a:lnSpc>
              <a:spcBef>
                <a:spcPts val="0"/>
              </a:spcBef>
              <a:spcAft>
                <a:spcPts val="60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a:ea typeface="+mn-ea"/>
                <a:cs typeface="+mn-cs"/>
              </a:rPr>
              <a:t>Apart </a:t>
            </a:r>
            <a:r>
              <a:rPr kumimoji="0" lang="de-DE" sz="1600" b="0" i="0" u="none" strike="noStrike" kern="1200" cap="none" spc="0" normalizeH="0" baseline="0" noProof="0" err="1">
                <a:ln>
                  <a:noFill/>
                </a:ln>
                <a:solidFill>
                  <a:srgbClr val="000000"/>
                </a:solidFill>
                <a:effectLst/>
                <a:uLnTx/>
                <a:uFillTx/>
                <a:latin typeface="Arial"/>
                <a:ea typeface="+mn-ea"/>
                <a:cs typeface="+mn-cs"/>
              </a:rPr>
              <a:t>from</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the</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dispatched</a:t>
            </a:r>
            <a:r>
              <a:rPr kumimoji="0" lang="de-DE" sz="1600" b="0" i="0" u="none" strike="noStrike" kern="1200" cap="none" spc="0" normalizeH="0" baseline="0" noProof="0">
                <a:ln>
                  <a:noFill/>
                </a:ln>
                <a:solidFill>
                  <a:srgbClr val="000000"/>
                </a:solidFill>
                <a:effectLst/>
                <a:uLnTx/>
                <a:uFillTx/>
                <a:latin typeface="Arial"/>
                <a:ea typeface="+mn-ea"/>
                <a:cs typeface="+mn-cs"/>
              </a:rPr>
              <a:t> material, also </a:t>
            </a:r>
            <a:r>
              <a:rPr kumimoji="0" lang="de-DE" sz="1600" b="0" i="0" u="none" strike="noStrike" kern="1200" cap="none" spc="0" normalizeH="0" baseline="0" noProof="0" err="1">
                <a:ln>
                  <a:noFill/>
                </a:ln>
                <a:solidFill>
                  <a:srgbClr val="000000"/>
                </a:solidFill>
                <a:effectLst/>
                <a:uLnTx/>
                <a:uFillTx/>
                <a:latin typeface="Arial"/>
                <a:ea typeface="+mn-ea"/>
                <a:cs typeface="+mn-cs"/>
              </a:rPr>
              <a:t>the</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surcharges</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the</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production</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output</a:t>
            </a:r>
            <a:r>
              <a:rPr kumimoji="0" lang="de-DE" sz="1600" b="0" i="0" u="none" strike="noStrike" kern="1200" cap="none" spc="0" normalizeH="0" baseline="0" noProof="0">
                <a:ln>
                  <a:noFill/>
                </a:ln>
                <a:solidFill>
                  <a:srgbClr val="000000"/>
                </a:solidFill>
                <a:effectLst/>
                <a:uLnTx/>
                <a:uFillTx/>
                <a:latin typeface="Arial"/>
                <a:ea typeface="+mn-ea"/>
                <a:cs typeface="+mn-cs"/>
              </a:rPr>
              <a:t> man/ </a:t>
            </a:r>
            <a:r>
              <a:rPr kumimoji="0" lang="de-DE" sz="1600" b="0" i="0" u="none" strike="noStrike" kern="1200" cap="none" spc="0" normalizeH="0" baseline="0" noProof="0" err="1">
                <a:ln>
                  <a:noFill/>
                </a:ln>
                <a:solidFill>
                  <a:srgbClr val="000000"/>
                </a:solidFill>
                <a:effectLst/>
                <a:uLnTx/>
                <a:uFillTx/>
                <a:latin typeface="Arial"/>
                <a:ea typeface="+mn-ea"/>
                <a:cs typeface="+mn-cs"/>
              </a:rPr>
              <a:t>machine</a:t>
            </a:r>
            <a:r>
              <a:rPr kumimoji="0" lang="de-DE" sz="1600" b="0" i="0" u="none" strike="noStrike" kern="1200" cap="none" spc="0" normalizeH="0" baseline="0" noProof="0">
                <a:ln>
                  <a:noFill/>
                </a:ln>
                <a:solidFill>
                  <a:srgbClr val="000000"/>
                </a:solidFill>
                <a:effectLst/>
                <a:uLnTx/>
                <a:uFillTx/>
                <a:latin typeface="Arial"/>
                <a:ea typeface="+mn-ea"/>
                <a:cs typeface="+mn-cs"/>
              </a:rPr>
              <a:t> and </a:t>
            </a:r>
            <a:r>
              <a:rPr kumimoji="0" lang="de-DE" sz="1600" b="0" i="0" u="none" strike="noStrike" kern="1200" cap="none" spc="0" normalizeH="0" baseline="0" noProof="0" err="1">
                <a:ln>
                  <a:noFill/>
                </a:ln>
                <a:solidFill>
                  <a:srgbClr val="000000"/>
                </a:solidFill>
                <a:effectLst/>
                <a:uLnTx/>
                <a:uFillTx/>
                <a:latin typeface="Arial"/>
                <a:ea typeface="+mn-ea"/>
                <a:cs typeface="+mn-cs"/>
              </a:rPr>
              <a:t>the</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produced</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good</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are</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to</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be</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settled</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to</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the</a:t>
            </a:r>
            <a:r>
              <a:rPr kumimoji="0" lang="de-DE" sz="1600" b="0" i="0" u="none" strike="noStrike" kern="1200" cap="none" spc="0" normalizeH="0" baseline="0" noProof="0">
                <a:ln>
                  <a:noFill/>
                </a:ln>
                <a:solidFill>
                  <a:srgbClr val="000000"/>
                </a:solidFill>
                <a:effectLst/>
                <a:uLnTx/>
                <a:uFillTx/>
                <a:latin typeface="Arial"/>
                <a:ea typeface="+mn-ea"/>
                <a:cs typeface="+mn-cs"/>
              </a:rPr>
              <a:t> WBS </a:t>
            </a:r>
            <a:r>
              <a:rPr kumimoji="0" lang="de-DE" sz="1600" b="0" i="0" u="none" strike="noStrike" kern="1200" cap="none" spc="0" normalizeH="0" baseline="0" noProof="0" err="1">
                <a:ln>
                  <a:noFill/>
                </a:ln>
                <a:solidFill>
                  <a:srgbClr val="000000"/>
                </a:solidFill>
                <a:effectLst/>
                <a:uLnTx/>
                <a:uFillTx/>
                <a:latin typeface="Arial"/>
                <a:ea typeface="+mn-ea"/>
                <a:cs typeface="+mn-cs"/>
              </a:rPr>
              <a:t>element</a:t>
            </a:r>
            <a:r>
              <a:rPr kumimoji="0" lang="de-DE" sz="1600" b="0" i="0" u="none" strike="noStrike" kern="1200" cap="none" spc="0" normalizeH="0" baseline="0" noProof="0">
                <a:ln>
                  <a:noFill/>
                </a:ln>
                <a:solidFill>
                  <a:srgbClr val="000000"/>
                </a:solidFill>
                <a:effectLst/>
                <a:uLnTx/>
                <a:uFillTx/>
                <a:latin typeface="Arial"/>
                <a:ea typeface="+mn-ea"/>
                <a:cs typeface="+mn-cs"/>
              </a:rPr>
              <a:t>. </a:t>
            </a:r>
          </a:p>
          <a:p>
            <a:pPr marL="609722" marR="0" lvl="1" indent="0" algn="l" defTabSz="1219444" rtl="0" eaLnBrk="1" fontAlgn="auto" latinLnBrk="0" hangingPunct="1">
              <a:lnSpc>
                <a:spcPct val="100000"/>
              </a:lnSpc>
              <a:spcBef>
                <a:spcPts val="0"/>
              </a:spcBef>
              <a:spcAft>
                <a:spcPts val="60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a:ea typeface="+mn-ea"/>
                <a:cs typeface="+mn-cs"/>
              </a:rPr>
              <a:t>On </a:t>
            </a:r>
            <a:r>
              <a:rPr kumimoji="0" lang="de-DE" sz="1600" b="0" i="0" u="none" strike="noStrike" kern="1200" cap="none" spc="0" normalizeH="0" baseline="0" noProof="0" err="1">
                <a:ln>
                  <a:noFill/>
                </a:ln>
                <a:solidFill>
                  <a:srgbClr val="000000"/>
                </a:solidFill>
                <a:effectLst/>
                <a:uLnTx/>
                <a:uFillTx/>
                <a:latin typeface="Arial"/>
                <a:ea typeface="+mn-ea"/>
                <a:cs typeface="+mn-cs"/>
              </a:rPr>
              <a:t>the</a:t>
            </a:r>
            <a:r>
              <a:rPr kumimoji="0" lang="de-DE" sz="1600" b="0" i="0" u="none" strike="noStrike" kern="1200" cap="none" spc="0" normalizeH="0" baseline="0" noProof="0">
                <a:ln>
                  <a:noFill/>
                </a:ln>
                <a:solidFill>
                  <a:srgbClr val="000000"/>
                </a:solidFill>
                <a:effectLst/>
                <a:uLnTx/>
                <a:uFillTx/>
                <a:latin typeface="Arial"/>
                <a:ea typeface="+mn-ea"/>
                <a:cs typeface="+mn-cs"/>
              </a:rPr>
              <a:t> WBS </a:t>
            </a:r>
            <a:r>
              <a:rPr kumimoji="0" lang="de-DE" sz="1600" b="0" i="0" u="none" strike="noStrike" kern="1200" cap="none" spc="0" normalizeH="0" baseline="0" noProof="0" err="1">
                <a:ln>
                  <a:noFill/>
                </a:ln>
                <a:solidFill>
                  <a:srgbClr val="000000"/>
                </a:solidFill>
                <a:effectLst/>
                <a:uLnTx/>
                <a:uFillTx/>
                <a:latin typeface="Arial"/>
                <a:ea typeface="+mn-ea"/>
                <a:cs typeface="+mn-cs"/>
              </a:rPr>
              <a:t>element</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finally</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1" i="0" u="sng" strike="noStrike" kern="1200" cap="none" spc="0" normalizeH="0" baseline="0" noProof="0" err="1">
                <a:ln>
                  <a:noFill/>
                </a:ln>
                <a:solidFill>
                  <a:srgbClr val="000000"/>
                </a:solidFill>
                <a:effectLst/>
                <a:uLnTx/>
                <a:uFillTx/>
                <a:latin typeface="Arial"/>
                <a:ea typeface="+mn-ea"/>
                <a:cs typeface="+mn-cs"/>
              </a:rPr>
              <a:t>the</a:t>
            </a:r>
            <a:r>
              <a:rPr kumimoji="0" lang="de-DE" sz="1600" b="1" i="0" u="sng" strike="noStrike" kern="1200" cap="none" spc="0" normalizeH="0" baseline="0" noProof="0">
                <a:ln>
                  <a:noFill/>
                </a:ln>
                <a:solidFill>
                  <a:srgbClr val="000000"/>
                </a:solidFill>
                <a:effectLst/>
                <a:uLnTx/>
                <a:uFillTx/>
                <a:latin typeface="Arial"/>
                <a:ea typeface="+mn-ea"/>
                <a:cs typeface="+mn-cs"/>
              </a:rPr>
              <a:t> </a:t>
            </a:r>
            <a:r>
              <a:rPr kumimoji="0" lang="de-DE" sz="1600" b="1" i="0" u="sng" strike="noStrike" kern="1200" cap="none" spc="0" normalizeH="0" baseline="0" noProof="0" err="1">
                <a:ln>
                  <a:noFill/>
                </a:ln>
                <a:solidFill>
                  <a:srgbClr val="000000"/>
                </a:solidFill>
                <a:effectLst/>
                <a:uLnTx/>
                <a:uFillTx/>
                <a:latin typeface="Arial"/>
                <a:ea typeface="+mn-ea"/>
                <a:cs typeface="+mn-cs"/>
              </a:rPr>
              <a:t>variance</a:t>
            </a:r>
            <a:r>
              <a:rPr kumimoji="0" lang="de-DE" sz="1600" b="1" i="0" u="sng"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a:ln>
                  <a:noFill/>
                </a:ln>
                <a:solidFill>
                  <a:srgbClr val="000000"/>
                </a:solidFill>
                <a:effectLst/>
                <a:uLnTx/>
                <a:uFillTx/>
                <a:latin typeface="Arial"/>
                <a:ea typeface="+mn-ea"/>
                <a:cs typeface="+mn-cs"/>
              </a:rPr>
              <a:t>(Material, </a:t>
            </a:r>
            <a:r>
              <a:rPr kumimoji="0" lang="de-DE" sz="1600" b="0" i="0" u="none" strike="noStrike" kern="1200" cap="none" spc="0" normalizeH="0" baseline="0" noProof="0" err="1">
                <a:ln>
                  <a:noFill/>
                </a:ln>
                <a:solidFill>
                  <a:srgbClr val="000000"/>
                </a:solidFill>
                <a:effectLst/>
                <a:uLnTx/>
                <a:uFillTx/>
                <a:latin typeface="Arial"/>
                <a:ea typeface="+mn-ea"/>
                <a:cs typeface="+mn-cs"/>
              </a:rPr>
              <a:t>surcharges</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production</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output</a:t>
            </a:r>
            <a:r>
              <a:rPr kumimoji="0" lang="de-DE" sz="1600" b="0" i="0" u="none" strike="noStrike" kern="1200" cap="none" spc="0" normalizeH="0" baseline="0" noProof="0">
                <a:ln>
                  <a:noFill/>
                </a:ln>
                <a:solidFill>
                  <a:srgbClr val="000000"/>
                </a:solidFill>
                <a:effectLst/>
                <a:uLnTx/>
                <a:uFillTx/>
                <a:latin typeface="Arial"/>
                <a:ea typeface="+mn-ea"/>
                <a:cs typeface="+mn-cs"/>
              </a:rPr>
              <a:t> man/ </a:t>
            </a:r>
            <a:r>
              <a:rPr kumimoji="0" lang="de-DE" sz="1600" b="0" i="0" u="none" strike="noStrike" kern="1200" cap="none" spc="0" normalizeH="0" baseline="0" noProof="0" err="1">
                <a:ln>
                  <a:noFill/>
                </a:ln>
                <a:solidFill>
                  <a:srgbClr val="000000"/>
                </a:solidFill>
                <a:effectLst/>
                <a:uLnTx/>
                <a:uFillTx/>
                <a:latin typeface="Arial"/>
                <a:ea typeface="+mn-ea"/>
                <a:cs typeface="+mn-cs"/>
              </a:rPr>
              <a:t>machine</a:t>
            </a:r>
            <a:r>
              <a:rPr kumimoji="0" lang="de-DE" sz="1600" b="0" i="0" u="none" strike="noStrike" kern="1200" cap="none" spc="0" normalizeH="0" baseline="0" noProof="0">
                <a:ln>
                  <a:noFill/>
                </a:ln>
                <a:solidFill>
                  <a:srgbClr val="000000"/>
                </a:solidFill>
                <a:effectLst/>
                <a:uLnTx/>
                <a:uFillTx/>
                <a:latin typeface="Arial"/>
                <a:ea typeface="+mn-ea"/>
                <a:cs typeface="+mn-cs"/>
              </a:rPr>
              <a:t> vs. </a:t>
            </a:r>
            <a:r>
              <a:rPr kumimoji="0" lang="de-DE" sz="1600" b="0" i="0" u="none" strike="noStrike" kern="1200" cap="none" spc="0" normalizeH="0" baseline="0" noProof="0" err="1">
                <a:ln>
                  <a:noFill/>
                </a:ln>
                <a:solidFill>
                  <a:srgbClr val="000000"/>
                </a:solidFill>
                <a:effectLst/>
                <a:uLnTx/>
                <a:uFillTx/>
                <a:latin typeface="Arial"/>
                <a:ea typeface="+mn-ea"/>
                <a:cs typeface="+mn-cs"/>
              </a:rPr>
              <a:t>produced</a:t>
            </a:r>
            <a:r>
              <a:rPr kumimoji="0" lang="de-DE" sz="1600" b="0" i="0" u="none" strike="noStrike" kern="1200" cap="none" spc="0" normalizeH="0" baseline="0" noProof="0">
                <a:ln>
                  <a:noFill/>
                </a:ln>
                <a:solidFill>
                  <a:srgbClr val="000000"/>
                </a:solidFill>
                <a:effectLst/>
                <a:uLnTx/>
                <a:uFillTx/>
                <a:latin typeface="Arial"/>
                <a:ea typeface="+mn-ea"/>
                <a:cs typeface="+mn-cs"/>
              </a:rPr>
              <a:t> and </a:t>
            </a:r>
            <a:r>
              <a:rPr kumimoji="0" lang="de-DE" sz="1600" b="0" i="0" u="none" strike="noStrike" kern="1200" cap="none" spc="0" normalizeH="0" baseline="0" noProof="0" err="1">
                <a:ln>
                  <a:noFill/>
                </a:ln>
                <a:solidFill>
                  <a:srgbClr val="000000"/>
                </a:solidFill>
                <a:effectLst/>
                <a:uLnTx/>
                <a:uFillTx/>
                <a:latin typeface="Arial"/>
                <a:ea typeface="+mn-ea"/>
                <a:cs typeface="+mn-cs"/>
              </a:rPr>
              <a:t>delivered</a:t>
            </a:r>
            <a:r>
              <a:rPr kumimoji="0" lang="de-DE" sz="1600" b="0" i="0" u="none" strike="noStrike" kern="1200" cap="none" spc="0" normalizeH="0" baseline="0" noProof="0">
                <a:ln>
                  <a:noFill/>
                </a:ln>
                <a:solidFill>
                  <a:srgbClr val="000000"/>
                </a:solidFill>
                <a:effectLst/>
                <a:uLnTx/>
                <a:uFillTx/>
                <a:latin typeface="Arial"/>
                <a:ea typeface="+mn-ea"/>
                <a:cs typeface="+mn-cs"/>
              </a:rPr>
              <a:t> material (</a:t>
            </a:r>
            <a:r>
              <a:rPr kumimoji="0" lang="de-DE" sz="1600" b="0" i="0" u="none" strike="noStrike" kern="1200" cap="none" spc="0" normalizeH="0" baseline="0" noProof="0" err="1">
                <a:ln>
                  <a:noFill/>
                </a:ln>
                <a:solidFill>
                  <a:srgbClr val="000000"/>
                </a:solidFill>
                <a:effectLst/>
                <a:uLnTx/>
                <a:uFillTx/>
                <a:latin typeface="Arial"/>
                <a:ea typeface="+mn-ea"/>
                <a:cs typeface="+mn-cs"/>
              </a:rPr>
              <a:t>standard</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price</a:t>
            </a:r>
            <a:r>
              <a:rPr kumimoji="0" lang="de-DE" sz="1600" b="0" i="0" u="none" strike="noStrike" kern="1200" cap="none" spc="0" normalizeH="0" baseline="0" noProof="0">
                <a:ln>
                  <a:noFill/>
                </a:ln>
                <a:solidFill>
                  <a:srgbClr val="000000"/>
                </a:solidFill>
                <a:effectLst/>
                <a:uLnTx/>
                <a:uFillTx/>
                <a:latin typeface="Arial"/>
                <a:ea typeface="+mn-ea"/>
                <a:cs typeface="+mn-cs"/>
              </a:rPr>
              <a:t> * </a:t>
            </a:r>
            <a:r>
              <a:rPr kumimoji="0" lang="de-DE" sz="1600" b="0" i="0" u="none" strike="noStrike" kern="1200" cap="none" spc="0" normalizeH="0" baseline="0" noProof="0" err="1">
                <a:ln>
                  <a:noFill/>
                </a:ln>
                <a:solidFill>
                  <a:srgbClr val="000000"/>
                </a:solidFill>
                <a:effectLst/>
                <a:uLnTx/>
                <a:uFillTx/>
                <a:latin typeface="Arial"/>
                <a:ea typeface="+mn-ea"/>
                <a:cs typeface="+mn-cs"/>
              </a:rPr>
              <a:t>produced</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qty</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is</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shown</a:t>
            </a:r>
            <a:r>
              <a:rPr kumimoji="0" lang="de-DE" sz="1600" b="0" i="0" u="none" strike="noStrike" kern="1200" cap="none" spc="0" normalizeH="0" baseline="0" noProof="0">
                <a:ln>
                  <a:noFill/>
                </a:ln>
                <a:solidFill>
                  <a:srgbClr val="000000"/>
                </a:solidFill>
                <a:effectLst/>
                <a:uLnTx/>
                <a:uFillTx/>
                <a:latin typeface="Arial"/>
                <a:ea typeface="+mn-ea"/>
                <a:cs typeface="+mn-cs"/>
              </a:rPr>
              <a:t>.</a:t>
            </a:r>
          </a:p>
          <a:p>
            <a:pPr marL="609722" marR="0" lvl="1" indent="0" algn="l" defTabSz="1219444" rtl="0" eaLnBrk="1" fontAlgn="auto" latinLnBrk="0" hangingPunct="1">
              <a:lnSpc>
                <a:spcPct val="100000"/>
              </a:lnSpc>
              <a:spcBef>
                <a:spcPts val="0"/>
              </a:spcBef>
              <a:spcAft>
                <a:spcPts val="600"/>
              </a:spcAft>
              <a:buClrTx/>
              <a:buSzTx/>
              <a:buFontTx/>
              <a:buNone/>
              <a:tabLst/>
              <a:defRPr/>
            </a:pPr>
            <a:endParaRPr kumimoji="0" lang="de-DE" sz="1600" b="0" i="0" u="none" strike="noStrike" kern="1200" cap="none" spc="0" normalizeH="0" baseline="0" noProof="0">
              <a:ln>
                <a:noFill/>
              </a:ln>
              <a:solidFill>
                <a:srgbClr val="000000"/>
              </a:solidFill>
              <a:effectLst/>
              <a:uLnTx/>
              <a:uFillTx/>
              <a:latin typeface="Arial"/>
              <a:ea typeface="+mn-ea"/>
              <a:cs typeface="+mn-cs"/>
            </a:endParaRPr>
          </a:p>
          <a:p>
            <a:pPr marL="609722" marR="0" lvl="1" indent="0" algn="l" defTabSz="1219444" rtl="0" eaLnBrk="1" fontAlgn="auto" latinLnBrk="0" hangingPunct="1">
              <a:lnSpc>
                <a:spcPct val="100000"/>
              </a:lnSpc>
              <a:spcBef>
                <a:spcPts val="0"/>
              </a:spcBef>
              <a:spcAft>
                <a:spcPts val="600"/>
              </a:spcAft>
              <a:buClrTx/>
              <a:buSzTx/>
              <a:buFontTx/>
              <a:buNone/>
              <a:tabLst/>
              <a:defRPr/>
            </a:pPr>
            <a:r>
              <a:rPr kumimoji="0" lang="de-DE" sz="1600" b="1" i="0" u="none" strike="noStrike" kern="1200" cap="none" spc="0" normalizeH="0" baseline="0" noProof="0">
                <a:ln>
                  <a:noFill/>
                </a:ln>
                <a:solidFill>
                  <a:srgbClr val="F8DA00"/>
                </a:solidFill>
                <a:effectLst/>
                <a:uLnTx/>
                <a:uFillTx/>
                <a:latin typeface="Arial"/>
                <a:ea typeface="+mn-ea"/>
                <a:cs typeface="+mn-cs"/>
                <a:sym typeface="Wingdings" panose="05000000000000000000" pitchFamily="2" charset="2"/>
              </a:rPr>
              <a:t></a:t>
            </a:r>
            <a:r>
              <a:rPr kumimoji="0" lang="de-DE" sz="1600" b="1" i="0" u="none" strike="noStrike" kern="1200" cap="none" spc="0" normalizeH="0" baseline="0" noProof="0">
                <a:ln>
                  <a:noFill/>
                </a:ln>
                <a:solidFill>
                  <a:srgbClr val="F8DA00"/>
                </a:solidFill>
                <a:effectLst/>
                <a:uLnTx/>
                <a:uFillTx/>
                <a:latin typeface="Arial"/>
                <a:ea typeface="+mn-ea"/>
                <a:cs typeface="+mn-cs"/>
              </a:rPr>
              <a:t> 2. </a:t>
            </a:r>
            <a:r>
              <a:rPr kumimoji="0" lang="de-DE" sz="1600" b="1" i="0" u="none" strike="noStrike" kern="1200" cap="none" spc="0" normalizeH="0" baseline="0" noProof="0">
                <a:ln>
                  <a:noFill/>
                </a:ln>
                <a:solidFill>
                  <a:srgbClr val="FFC000"/>
                </a:solidFill>
                <a:effectLst/>
                <a:uLnTx/>
                <a:uFillTx/>
                <a:latin typeface="Arial"/>
                <a:ea typeface="+mn-ea"/>
                <a:cs typeface="+mn-cs"/>
              </a:rPr>
              <a:t>Dispatch </a:t>
            </a:r>
            <a:r>
              <a:rPr kumimoji="0" lang="de-DE" sz="1600" b="1" i="0" u="none" strike="noStrike" kern="1200" cap="none" spc="0" normalizeH="0" baseline="0" noProof="0" err="1">
                <a:ln>
                  <a:noFill/>
                </a:ln>
                <a:solidFill>
                  <a:srgbClr val="FFC000"/>
                </a:solidFill>
                <a:effectLst/>
                <a:uLnTx/>
                <a:uFillTx/>
                <a:latin typeface="Arial"/>
                <a:ea typeface="+mn-ea"/>
                <a:cs typeface="+mn-cs"/>
              </a:rPr>
              <a:t>from</a:t>
            </a:r>
            <a:r>
              <a:rPr kumimoji="0" lang="de-DE" sz="1600" b="1" i="0" u="none" strike="noStrike" kern="1200" cap="none" spc="0" normalizeH="0" baseline="0" noProof="0">
                <a:ln>
                  <a:noFill/>
                </a:ln>
                <a:solidFill>
                  <a:srgbClr val="FFC000"/>
                </a:solidFill>
                <a:effectLst/>
                <a:uLnTx/>
                <a:uFillTx/>
                <a:latin typeface="Arial"/>
                <a:ea typeface="+mn-ea"/>
                <a:cs typeface="+mn-cs"/>
              </a:rPr>
              <a:t> </a:t>
            </a:r>
            <a:r>
              <a:rPr kumimoji="0" lang="de-DE" sz="1600" b="1" i="0" u="none" strike="noStrike" kern="1200" cap="none" spc="0" normalizeH="0" baseline="0" noProof="0" err="1">
                <a:ln>
                  <a:noFill/>
                </a:ln>
                <a:solidFill>
                  <a:srgbClr val="FFC000"/>
                </a:solidFill>
                <a:effectLst/>
                <a:uLnTx/>
                <a:uFillTx/>
                <a:latin typeface="Arial"/>
                <a:ea typeface="+mn-ea"/>
                <a:cs typeface="+mn-cs"/>
              </a:rPr>
              <a:t>warehouse</a:t>
            </a:r>
            <a:r>
              <a:rPr kumimoji="0" lang="de-DE" sz="1600" b="1" i="0" u="none" strike="noStrike" kern="1200" cap="none" spc="0" normalizeH="0" baseline="0" noProof="0">
                <a:ln>
                  <a:noFill/>
                </a:ln>
                <a:solidFill>
                  <a:srgbClr val="FFC000"/>
                </a:solidFill>
                <a:effectLst/>
                <a:uLnTx/>
                <a:uFillTx/>
                <a:latin typeface="Arial"/>
                <a:ea typeface="+mn-ea"/>
                <a:cs typeface="+mn-cs"/>
              </a:rPr>
              <a:t> </a:t>
            </a:r>
            <a:r>
              <a:rPr kumimoji="0" lang="de-DE" sz="1600" b="0" i="0" u="none" strike="noStrike" kern="1200" cap="none" spc="0" normalizeH="0" baseline="0" noProof="0" err="1">
                <a:ln>
                  <a:noFill/>
                </a:ln>
                <a:solidFill>
                  <a:srgbClr val="FFC000"/>
                </a:solidFill>
                <a:effectLst/>
                <a:uLnTx/>
                <a:uFillTx/>
                <a:latin typeface="Arial"/>
                <a:ea typeface="+mn-ea"/>
                <a:cs typeface="+mn-cs"/>
              </a:rPr>
              <a:t>or</a:t>
            </a:r>
            <a:r>
              <a:rPr kumimoji="0" lang="de-DE" sz="1600" b="0" i="0" u="none" strike="noStrike" kern="1200" cap="none" spc="0" normalizeH="0" baseline="0" noProof="0">
                <a:ln>
                  <a:noFill/>
                </a:ln>
                <a:solidFill>
                  <a:srgbClr val="FFC000"/>
                </a:solidFill>
                <a:effectLst/>
                <a:uLnTx/>
                <a:uFillTx/>
                <a:latin typeface="Arial"/>
                <a:ea typeface="+mn-ea"/>
                <a:cs typeface="+mn-cs"/>
              </a:rPr>
              <a:t> </a:t>
            </a:r>
            <a:r>
              <a:rPr kumimoji="0" lang="de-DE" sz="1600" b="0" i="0" u="none" strike="noStrike" kern="1200" cap="none" spc="0" normalizeH="0" baseline="0" noProof="0" err="1">
                <a:ln>
                  <a:noFill/>
                </a:ln>
                <a:solidFill>
                  <a:srgbClr val="FFC000"/>
                </a:solidFill>
                <a:effectLst/>
                <a:uLnTx/>
                <a:uFillTx/>
                <a:latin typeface="Arial"/>
                <a:ea typeface="+mn-ea"/>
                <a:cs typeface="+mn-cs"/>
              </a:rPr>
              <a:t>scrapping</a:t>
            </a:r>
            <a:r>
              <a:rPr kumimoji="0" lang="de-DE" sz="1600" b="0" i="0" u="none" strike="noStrike" kern="1200" cap="none" spc="0" normalizeH="0" baseline="0" noProof="0">
                <a:ln>
                  <a:noFill/>
                </a:ln>
                <a:solidFill>
                  <a:srgbClr val="FFC000"/>
                </a:solidFill>
                <a:effectLst/>
                <a:uLnTx/>
                <a:uFillTx/>
                <a:latin typeface="Arial"/>
                <a:ea typeface="+mn-ea"/>
                <a:cs typeface="+mn-cs"/>
              </a:rPr>
              <a:t> </a:t>
            </a:r>
            <a:r>
              <a:rPr kumimoji="0" lang="de-DE" sz="1600" b="0" i="0" u="none" strike="noStrike" kern="1200" cap="none" spc="0" normalizeH="0" baseline="0" noProof="0" err="1">
                <a:ln>
                  <a:noFill/>
                </a:ln>
                <a:solidFill>
                  <a:srgbClr val="FFC000"/>
                </a:solidFill>
                <a:effectLst/>
                <a:uLnTx/>
                <a:uFillTx/>
                <a:latin typeface="Arial"/>
                <a:ea typeface="+mn-ea"/>
                <a:cs typeface="+mn-cs"/>
              </a:rPr>
              <a:t>of</a:t>
            </a:r>
            <a:r>
              <a:rPr kumimoji="0" lang="de-DE" sz="1600" b="0" i="0" u="none" strike="noStrike" kern="1200" cap="none" spc="0" normalizeH="0" baseline="0" noProof="0">
                <a:ln>
                  <a:noFill/>
                </a:ln>
                <a:solidFill>
                  <a:srgbClr val="FFC000"/>
                </a:solidFill>
                <a:effectLst/>
                <a:uLnTx/>
                <a:uFillTx/>
                <a:latin typeface="Arial"/>
                <a:ea typeface="+mn-ea"/>
                <a:cs typeface="+mn-cs"/>
              </a:rPr>
              <a:t> </a:t>
            </a:r>
            <a:r>
              <a:rPr kumimoji="0" lang="de-DE" sz="1600" b="0" i="0" u="none" strike="noStrike" kern="1200" cap="none" spc="0" normalizeH="0" baseline="0" noProof="0" err="1">
                <a:ln>
                  <a:noFill/>
                </a:ln>
                <a:solidFill>
                  <a:srgbClr val="FFC000"/>
                </a:solidFill>
                <a:effectLst/>
                <a:uLnTx/>
                <a:uFillTx/>
                <a:latin typeface="Arial"/>
                <a:ea typeface="+mn-ea"/>
                <a:cs typeface="+mn-cs"/>
              </a:rPr>
              <a:t>finished</a:t>
            </a:r>
            <a:r>
              <a:rPr kumimoji="0" lang="de-DE" sz="1600" b="0" i="0" u="none" strike="noStrike" kern="1200" cap="none" spc="0" normalizeH="0" baseline="0" noProof="0">
                <a:ln>
                  <a:noFill/>
                </a:ln>
                <a:solidFill>
                  <a:srgbClr val="FFC000"/>
                </a:solidFill>
                <a:effectLst/>
                <a:uLnTx/>
                <a:uFillTx/>
                <a:latin typeface="Arial"/>
                <a:ea typeface="+mn-ea"/>
                <a:cs typeface="+mn-cs"/>
              </a:rPr>
              <a:t> </a:t>
            </a:r>
            <a:r>
              <a:rPr kumimoji="0" lang="de-DE" sz="1600" b="0" i="0" u="none" strike="noStrike" kern="1200" cap="none" spc="0" normalizeH="0" baseline="0" noProof="0" err="1">
                <a:ln>
                  <a:noFill/>
                </a:ln>
                <a:solidFill>
                  <a:srgbClr val="FFC000"/>
                </a:solidFill>
                <a:effectLst/>
                <a:uLnTx/>
                <a:uFillTx/>
                <a:latin typeface="Arial"/>
                <a:ea typeface="+mn-ea"/>
                <a:cs typeface="+mn-cs"/>
              </a:rPr>
              <a:t>goods</a:t>
            </a:r>
            <a:r>
              <a:rPr kumimoji="0" lang="de-DE" sz="1600" b="0" i="0" u="none" strike="noStrike" kern="1200" cap="none" spc="0" normalizeH="0" baseline="0" noProof="0">
                <a:ln>
                  <a:noFill/>
                </a:ln>
                <a:solidFill>
                  <a:srgbClr val="FFC000"/>
                </a:solidFill>
                <a:effectLst/>
                <a:uLnTx/>
                <a:uFillTx/>
                <a:latin typeface="Arial"/>
                <a:ea typeface="+mn-ea"/>
                <a:cs typeface="+mn-cs"/>
              </a:rPr>
              <a:t> in </a:t>
            </a:r>
            <a:r>
              <a:rPr kumimoji="0" lang="de-DE" sz="1600" b="0" i="0" u="none" strike="noStrike" kern="1200" cap="none" spc="0" normalizeH="0" baseline="0" noProof="0" err="1">
                <a:ln>
                  <a:noFill/>
                </a:ln>
                <a:solidFill>
                  <a:srgbClr val="FFC000"/>
                </a:solidFill>
                <a:effectLst/>
                <a:uLnTx/>
                <a:uFillTx/>
                <a:latin typeface="Arial"/>
                <a:ea typeface="+mn-ea"/>
                <a:cs typeface="+mn-cs"/>
              </a:rPr>
              <a:t>warehouse</a:t>
            </a:r>
            <a:r>
              <a:rPr kumimoji="0" lang="de-DE" sz="1600" b="0" i="0" u="none" strike="noStrike" kern="1200" cap="none" spc="0" normalizeH="0" baseline="0" noProof="0">
                <a:ln>
                  <a:noFill/>
                </a:ln>
                <a:solidFill>
                  <a:srgbClr val="FFC000"/>
                </a:solidFill>
                <a:effectLst/>
                <a:uLnTx/>
                <a:uFillTx/>
                <a:latin typeface="Arial"/>
                <a:ea typeface="+mn-ea"/>
                <a:cs typeface="+mn-cs"/>
              </a:rPr>
              <a:t> </a:t>
            </a:r>
            <a:r>
              <a:rPr kumimoji="0" lang="de-DE" sz="1600" b="0" i="0" u="none" strike="noStrike" kern="1200" cap="none" spc="0" normalizeH="0" baseline="0" noProof="0" err="1">
                <a:ln>
                  <a:noFill/>
                </a:ln>
                <a:solidFill>
                  <a:srgbClr val="FFC000"/>
                </a:solidFill>
                <a:effectLst/>
                <a:uLnTx/>
                <a:uFillTx/>
                <a:latin typeface="Arial"/>
                <a:ea typeface="+mn-ea"/>
                <a:cs typeface="+mn-cs"/>
              </a:rPr>
              <a:t>that</a:t>
            </a:r>
            <a:r>
              <a:rPr kumimoji="0" lang="de-DE" sz="1600" b="0" i="0" u="none" strike="noStrike" kern="1200" cap="none" spc="0" normalizeH="0" baseline="0" noProof="0">
                <a:ln>
                  <a:noFill/>
                </a:ln>
                <a:solidFill>
                  <a:srgbClr val="FFC000"/>
                </a:solidFill>
                <a:effectLst/>
                <a:uLnTx/>
                <a:uFillTx/>
                <a:latin typeface="Arial"/>
                <a:ea typeface="+mn-ea"/>
                <a:cs typeface="+mn-cs"/>
              </a:rPr>
              <a:t> </a:t>
            </a:r>
            <a:r>
              <a:rPr kumimoji="0" lang="de-DE" sz="1600" b="0" i="0" u="none" strike="noStrike" kern="1200" cap="none" spc="0" normalizeH="0" baseline="0" noProof="0" err="1">
                <a:ln>
                  <a:noFill/>
                </a:ln>
                <a:solidFill>
                  <a:srgbClr val="FFC000"/>
                </a:solidFill>
                <a:effectLst/>
                <a:uLnTx/>
                <a:uFillTx/>
                <a:latin typeface="Arial"/>
                <a:ea typeface="+mn-ea"/>
                <a:cs typeface="+mn-cs"/>
              </a:rPr>
              <a:t>are</a:t>
            </a:r>
            <a:r>
              <a:rPr kumimoji="0" lang="de-DE" sz="1600" b="0" i="0" u="none" strike="noStrike" kern="1200" cap="none" spc="0" normalizeH="0" baseline="0" noProof="0">
                <a:ln>
                  <a:noFill/>
                </a:ln>
                <a:solidFill>
                  <a:srgbClr val="FFC000"/>
                </a:solidFill>
                <a:effectLst/>
                <a:uLnTx/>
                <a:uFillTx/>
                <a:latin typeface="Arial"/>
                <a:ea typeface="+mn-ea"/>
                <a:cs typeface="+mn-cs"/>
              </a:rPr>
              <a:t> </a:t>
            </a:r>
            <a:r>
              <a:rPr kumimoji="0" lang="de-DE" sz="1600" b="0" i="0" u="none" strike="noStrike" kern="1200" cap="none" spc="0" normalizeH="0" baseline="0" noProof="0" err="1">
                <a:ln>
                  <a:noFill/>
                </a:ln>
                <a:solidFill>
                  <a:srgbClr val="FFC000"/>
                </a:solidFill>
                <a:effectLst/>
                <a:uLnTx/>
                <a:uFillTx/>
                <a:latin typeface="Arial"/>
                <a:ea typeface="+mn-ea"/>
                <a:cs typeface="+mn-cs"/>
              </a:rPr>
              <a:t>scrapped</a:t>
            </a:r>
            <a:r>
              <a:rPr kumimoji="0" lang="de-DE" sz="1600" b="0" i="0" u="none" strike="noStrike" kern="1200" cap="none" spc="0" normalizeH="0" baseline="0" noProof="0">
                <a:ln>
                  <a:noFill/>
                </a:ln>
                <a:solidFill>
                  <a:srgbClr val="FFC000"/>
                </a:solidFill>
                <a:effectLst/>
                <a:uLnTx/>
                <a:uFillTx/>
                <a:latin typeface="Arial"/>
                <a:ea typeface="+mn-ea"/>
                <a:cs typeface="+mn-cs"/>
              </a:rPr>
              <a:t> </a:t>
            </a:r>
            <a:r>
              <a:rPr kumimoji="0" lang="de-DE" sz="1600" b="0" i="0" u="none" strike="noStrike" kern="1200" cap="none" spc="0" normalizeH="0" baseline="0" noProof="0" err="1">
                <a:ln>
                  <a:noFill/>
                </a:ln>
                <a:solidFill>
                  <a:srgbClr val="FFC000"/>
                </a:solidFill>
                <a:effectLst/>
                <a:uLnTx/>
                <a:uFillTx/>
                <a:latin typeface="Arial"/>
                <a:ea typeface="+mn-ea"/>
                <a:cs typeface="+mn-cs"/>
              </a:rPr>
              <a:t>within</a:t>
            </a:r>
            <a:r>
              <a:rPr kumimoji="0" lang="de-DE" sz="1600" b="0" i="0" u="none" strike="noStrike" kern="1200" cap="none" spc="0" normalizeH="0" baseline="0" noProof="0">
                <a:ln>
                  <a:noFill/>
                </a:ln>
                <a:solidFill>
                  <a:srgbClr val="FFC000"/>
                </a:solidFill>
                <a:effectLst/>
                <a:uLnTx/>
                <a:uFillTx/>
                <a:latin typeface="Arial"/>
                <a:ea typeface="+mn-ea"/>
                <a:cs typeface="+mn-cs"/>
              </a:rPr>
              <a:t> </a:t>
            </a:r>
            <a:r>
              <a:rPr kumimoji="0" lang="de-DE" sz="1600" b="0" i="0" u="none" strike="noStrike" kern="1200" cap="none" spc="0" normalizeH="0" baseline="0" noProof="0" err="1">
                <a:ln>
                  <a:noFill/>
                </a:ln>
                <a:solidFill>
                  <a:srgbClr val="FFC000"/>
                </a:solidFill>
                <a:effectLst/>
                <a:uLnTx/>
                <a:uFillTx/>
                <a:latin typeface="Arial"/>
                <a:ea typeface="+mn-ea"/>
                <a:cs typeface="+mn-cs"/>
              </a:rPr>
              <a:t>the</a:t>
            </a:r>
            <a:r>
              <a:rPr kumimoji="0" lang="de-DE" sz="1600" b="0" i="0" u="none" strike="noStrike" kern="1200" cap="none" spc="0" normalizeH="0" baseline="0" noProof="0">
                <a:ln>
                  <a:noFill/>
                </a:ln>
                <a:solidFill>
                  <a:srgbClr val="FFC000"/>
                </a:solidFill>
                <a:effectLst/>
                <a:uLnTx/>
                <a:uFillTx/>
                <a:latin typeface="Arial"/>
                <a:ea typeface="+mn-ea"/>
                <a:cs typeface="+mn-cs"/>
              </a:rPr>
              <a:t> </a:t>
            </a:r>
            <a:r>
              <a:rPr kumimoji="0" lang="de-DE" sz="1600" b="0" i="0" u="none" strike="noStrike" kern="1200" cap="none" spc="0" normalizeH="0" baseline="0" noProof="0" err="1">
                <a:ln>
                  <a:noFill/>
                </a:ln>
                <a:solidFill>
                  <a:srgbClr val="FFC000"/>
                </a:solidFill>
                <a:effectLst/>
                <a:uLnTx/>
                <a:uFillTx/>
                <a:latin typeface="Arial"/>
                <a:ea typeface="+mn-ea"/>
                <a:cs typeface="+mn-cs"/>
              </a:rPr>
              <a:t>first</a:t>
            </a:r>
            <a:r>
              <a:rPr kumimoji="0" lang="de-DE" sz="1600" b="0" i="0" u="none" strike="noStrike" kern="1200" cap="none" spc="0" normalizeH="0" baseline="0" noProof="0">
                <a:ln>
                  <a:noFill/>
                </a:ln>
                <a:solidFill>
                  <a:srgbClr val="FFC000"/>
                </a:solidFill>
                <a:effectLst/>
                <a:uLnTx/>
                <a:uFillTx/>
                <a:latin typeface="Arial"/>
                <a:ea typeface="+mn-ea"/>
                <a:cs typeface="+mn-cs"/>
              </a:rPr>
              <a:t> 3 </a:t>
            </a:r>
            <a:r>
              <a:rPr kumimoji="0" lang="de-DE" sz="1600" b="0" i="0" u="none" strike="noStrike" kern="1200" cap="none" spc="0" normalizeH="0" baseline="0" noProof="0" err="1">
                <a:ln>
                  <a:noFill/>
                </a:ln>
                <a:solidFill>
                  <a:srgbClr val="FFC000"/>
                </a:solidFill>
                <a:effectLst/>
                <a:uLnTx/>
                <a:uFillTx/>
                <a:latin typeface="Arial"/>
                <a:ea typeface="+mn-ea"/>
                <a:cs typeface="+mn-cs"/>
              </a:rPr>
              <a:t>months</a:t>
            </a:r>
            <a:r>
              <a:rPr kumimoji="0" lang="de-DE" sz="1600" b="0" i="0" u="none" strike="noStrike" kern="1200" cap="none" spc="0" normalizeH="0" baseline="0" noProof="0">
                <a:ln>
                  <a:noFill/>
                </a:ln>
                <a:solidFill>
                  <a:srgbClr val="FFC000"/>
                </a:solidFill>
                <a:effectLst/>
                <a:uLnTx/>
                <a:uFillTx/>
                <a:latin typeface="Arial"/>
                <a:ea typeface="+mn-ea"/>
                <a:cs typeface="+mn-cs"/>
              </a:rPr>
              <a:t> after SOP</a:t>
            </a:r>
          </a:p>
          <a:p>
            <a:pPr marL="609722" marR="0" lvl="1" indent="0" algn="l" defTabSz="1219444" rtl="0" eaLnBrk="1" fontAlgn="auto" latinLnBrk="0" hangingPunct="1">
              <a:lnSpc>
                <a:spcPct val="100000"/>
              </a:lnSpc>
              <a:spcBef>
                <a:spcPts val="0"/>
              </a:spcBef>
              <a:spcAft>
                <a:spcPts val="600"/>
              </a:spcAft>
              <a:buClrTx/>
              <a:buSzTx/>
              <a:buFontTx/>
              <a:buNone/>
              <a:tabLst/>
              <a:defRPr/>
            </a:pPr>
            <a:endParaRPr kumimoji="0" lang="de-DE" sz="1600" b="0" i="0" u="none" strike="noStrike" kern="1200" cap="none" spc="0" normalizeH="0" baseline="0" noProof="0">
              <a:ln>
                <a:noFill/>
              </a:ln>
              <a:solidFill>
                <a:srgbClr val="FFC000"/>
              </a:solidFill>
              <a:effectLst/>
              <a:uLnTx/>
              <a:uFillTx/>
              <a:latin typeface="Arial"/>
              <a:ea typeface="+mn-ea"/>
              <a:cs typeface="+mn-cs"/>
            </a:endParaRPr>
          </a:p>
          <a:p>
            <a:pPr marL="609722" marR="0" lvl="1" indent="0" algn="l" defTabSz="1219444" rtl="0" eaLnBrk="1" fontAlgn="auto" latinLnBrk="0" hangingPunct="1">
              <a:lnSpc>
                <a:spcPct val="100000"/>
              </a:lnSpc>
              <a:spcBef>
                <a:spcPts val="0"/>
              </a:spcBef>
              <a:spcAft>
                <a:spcPts val="600"/>
              </a:spcAft>
              <a:buClrTx/>
              <a:buSzTx/>
              <a:buFontTx/>
              <a:buNone/>
              <a:tabLst/>
              <a:defRPr/>
            </a:pPr>
            <a:r>
              <a:rPr kumimoji="0" lang="de-DE" sz="1600" b="0" i="0" u="none" strike="noStrike" kern="1200" cap="none" spc="0" normalizeH="0" baseline="0" noProof="0">
                <a:ln>
                  <a:noFill/>
                </a:ln>
                <a:solidFill>
                  <a:srgbClr val="FFC000"/>
                </a:solidFill>
                <a:effectLst/>
                <a:uLnTx/>
                <a:uFillTx/>
                <a:latin typeface="Arial"/>
                <a:ea typeface="+mn-ea"/>
                <a:cs typeface="+mn-cs"/>
                <a:sym typeface="Wingdings" panose="05000000000000000000" pitchFamily="2" charset="2"/>
              </a:rPr>
              <a:t></a:t>
            </a:r>
            <a:r>
              <a:rPr kumimoji="0" lang="de-DE" sz="1600" b="0" i="0" u="none" strike="noStrike" kern="1200" cap="none" spc="0" normalizeH="0" baseline="0" noProof="0">
                <a:ln>
                  <a:noFill/>
                </a:ln>
                <a:solidFill>
                  <a:srgbClr val="FFC000"/>
                </a:solidFill>
                <a:effectLst/>
                <a:uLnTx/>
                <a:uFillTx/>
                <a:latin typeface="Arial"/>
                <a:ea typeface="+mn-ea"/>
                <a:cs typeface="+mn-cs"/>
              </a:rPr>
              <a:t> 3. Dispatch </a:t>
            </a:r>
            <a:r>
              <a:rPr kumimoji="0" lang="de-DE" sz="1600" b="0" i="0" u="none" strike="noStrike" kern="1200" cap="none" spc="0" normalizeH="0" baseline="0" noProof="0" err="1">
                <a:ln>
                  <a:noFill/>
                </a:ln>
                <a:solidFill>
                  <a:srgbClr val="FFC000"/>
                </a:solidFill>
                <a:effectLst/>
                <a:uLnTx/>
                <a:uFillTx/>
                <a:latin typeface="Arial"/>
                <a:ea typeface="+mn-ea"/>
                <a:cs typeface="+mn-cs"/>
              </a:rPr>
              <a:t>of</a:t>
            </a:r>
            <a:r>
              <a:rPr kumimoji="0" lang="de-DE" sz="1600" b="0" i="0" u="none" strike="noStrike" kern="1200" cap="none" spc="0" normalizeH="0" baseline="0" noProof="0">
                <a:ln>
                  <a:noFill/>
                </a:ln>
                <a:solidFill>
                  <a:srgbClr val="FFC000"/>
                </a:solidFill>
                <a:effectLst/>
                <a:uLnTx/>
                <a:uFillTx/>
                <a:latin typeface="Arial"/>
                <a:ea typeface="+mn-ea"/>
                <a:cs typeface="+mn-cs"/>
              </a:rPr>
              <a:t> material </a:t>
            </a:r>
            <a:r>
              <a:rPr kumimoji="0" lang="de-DE" sz="1600" b="0" i="0" u="none" strike="noStrike" kern="1200" cap="none" spc="0" normalizeH="0" baseline="0" noProof="0" err="1">
                <a:ln>
                  <a:noFill/>
                </a:ln>
                <a:solidFill>
                  <a:srgbClr val="FFC000"/>
                </a:solidFill>
                <a:effectLst/>
                <a:uLnTx/>
                <a:uFillTx/>
                <a:latin typeface="Arial"/>
                <a:ea typeface="+mn-ea"/>
                <a:cs typeface="+mn-cs"/>
              </a:rPr>
              <a:t>without</a:t>
            </a:r>
            <a:r>
              <a:rPr kumimoji="0" lang="de-DE" sz="1600" b="0" i="0" u="none" strike="noStrike" kern="1200" cap="none" spc="0" normalizeH="0" baseline="0" noProof="0">
                <a:ln>
                  <a:noFill/>
                </a:ln>
                <a:solidFill>
                  <a:srgbClr val="FFC000"/>
                </a:solidFill>
                <a:effectLst/>
                <a:uLnTx/>
                <a:uFillTx/>
                <a:latin typeface="Arial"/>
                <a:ea typeface="+mn-ea"/>
                <a:cs typeface="+mn-cs"/>
              </a:rPr>
              <a:t> </a:t>
            </a:r>
            <a:r>
              <a:rPr kumimoji="0" lang="de-DE" sz="1600" b="0" i="0" u="none" strike="noStrike" kern="1200" cap="none" spc="0" normalizeH="0" baseline="0" noProof="0" err="1">
                <a:ln>
                  <a:noFill/>
                </a:ln>
                <a:solidFill>
                  <a:srgbClr val="FFC000"/>
                </a:solidFill>
                <a:effectLst/>
                <a:uLnTx/>
                <a:uFillTx/>
                <a:latin typeface="Arial"/>
                <a:ea typeface="+mn-ea"/>
                <a:cs typeface="+mn-cs"/>
              </a:rPr>
              <a:t>production</a:t>
            </a:r>
            <a:r>
              <a:rPr kumimoji="0" lang="de-DE" sz="1600" b="0" i="0" u="none" strike="noStrike" kern="1200" cap="none" spc="0" normalizeH="0" baseline="0" noProof="0">
                <a:ln>
                  <a:noFill/>
                </a:ln>
                <a:solidFill>
                  <a:srgbClr val="FFC000"/>
                </a:solidFill>
                <a:effectLst/>
                <a:uLnTx/>
                <a:uFillTx/>
                <a:latin typeface="Arial"/>
                <a:ea typeface="+mn-ea"/>
                <a:cs typeface="+mn-cs"/>
              </a:rPr>
              <a:t> </a:t>
            </a:r>
            <a:r>
              <a:rPr kumimoji="0" lang="de-DE" sz="1600" b="0" i="0" u="none" strike="noStrike" kern="1200" cap="none" spc="0" normalizeH="0" baseline="0" noProof="0" err="1">
                <a:ln>
                  <a:noFill/>
                </a:ln>
                <a:solidFill>
                  <a:srgbClr val="FFC000"/>
                </a:solidFill>
                <a:effectLst/>
                <a:uLnTx/>
                <a:uFillTx/>
                <a:latin typeface="Arial"/>
                <a:ea typeface="+mn-ea"/>
                <a:cs typeface="+mn-cs"/>
              </a:rPr>
              <a:t>order</a:t>
            </a:r>
            <a:r>
              <a:rPr kumimoji="0" lang="de-DE" sz="1600" b="0" i="0" u="none" strike="noStrike" kern="1200" cap="none" spc="0" normalizeH="0" baseline="0" noProof="0">
                <a:ln>
                  <a:noFill/>
                </a:ln>
                <a:solidFill>
                  <a:srgbClr val="FFC000"/>
                </a:solidFill>
                <a:effectLst/>
                <a:uLnTx/>
                <a:uFillTx/>
                <a:latin typeface="Arial"/>
                <a:ea typeface="+mn-ea"/>
                <a:cs typeface="+mn-cs"/>
              </a:rPr>
              <a:t> </a:t>
            </a:r>
            <a:r>
              <a:rPr kumimoji="0" lang="de-DE" sz="1600" b="0" i="0" u="none" strike="noStrike" kern="1200" cap="none" spc="0" normalizeH="0" baseline="0" noProof="0" err="1">
                <a:ln>
                  <a:noFill/>
                </a:ln>
                <a:solidFill>
                  <a:srgbClr val="FFC000"/>
                </a:solidFill>
                <a:effectLst/>
                <a:uLnTx/>
                <a:uFillTx/>
                <a:latin typeface="Arial"/>
                <a:ea typeface="+mn-ea"/>
                <a:cs typeface="+mn-cs"/>
              </a:rPr>
              <a:t>or</a:t>
            </a:r>
            <a:r>
              <a:rPr kumimoji="0" lang="de-DE" sz="1600" b="0" i="0" u="none" strike="noStrike" kern="1200" cap="none" spc="0" normalizeH="0" baseline="0" noProof="0">
                <a:ln>
                  <a:noFill/>
                </a:ln>
                <a:solidFill>
                  <a:srgbClr val="FFC000"/>
                </a:solidFill>
                <a:effectLst/>
                <a:uLnTx/>
                <a:uFillTx/>
                <a:latin typeface="Arial"/>
                <a:ea typeface="+mn-ea"/>
                <a:cs typeface="+mn-cs"/>
              </a:rPr>
              <a:t> </a:t>
            </a:r>
            <a:r>
              <a:rPr kumimoji="0" lang="de-DE" sz="1600" b="0" i="0" u="none" strike="noStrike" kern="1200" cap="none" spc="0" normalizeH="0" baseline="0" noProof="0" err="1">
                <a:ln>
                  <a:noFill/>
                </a:ln>
                <a:solidFill>
                  <a:srgbClr val="FFC000"/>
                </a:solidFill>
                <a:effectLst/>
                <a:uLnTx/>
                <a:uFillTx/>
                <a:latin typeface="Arial"/>
                <a:ea typeface="+mn-ea"/>
                <a:cs typeface="+mn-cs"/>
              </a:rPr>
              <a:t>production</a:t>
            </a:r>
            <a:r>
              <a:rPr kumimoji="0" lang="de-DE" sz="1600" b="0" i="0" u="none" strike="noStrike" kern="1200" cap="none" spc="0" normalizeH="0" baseline="0" noProof="0">
                <a:ln>
                  <a:noFill/>
                </a:ln>
                <a:solidFill>
                  <a:srgbClr val="FFC000"/>
                </a:solidFill>
                <a:effectLst/>
                <a:uLnTx/>
                <a:uFillTx/>
                <a:latin typeface="Arial"/>
                <a:ea typeface="+mn-ea"/>
                <a:cs typeface="+mn-cs"/>
              </a:rPr>
              <a:t> </a:t>
            </a:r>
            <a:r>
              <a:rPr kumimoji="0" lang="de-DE" sz="1600" b="0" i="0" u="none" strike="noStrike" kern="1200" cap="none" spc="0" normalizeH="0" baseline="0" noProof="0" err="1">
                <a:ln>
                  <a:noFill/>
                </a:ln>
                <a:solidFill>
                  <a:srgbClr val="FFC000"/>
                </a:solidFill>
                <a:effectLst/>
                <a:uLnTx/>
                <a:uFillTx/>
                <a:latin typeface="Arial"/>
                <a:ea typeface="+mn-ea"/>
                <a:cs typeface="+mn-cs"/>
              </a:rPr>
              <a:t>cost</a:t>
            </a:r>
            <a:r>
              <a:rPr kumimoji="0" lang="de-DE" sz="1600" b="0" i="0" u="none" strike="noStrike" kern="1200" cap="none" spc="0" normalizeH="0" baseline="0" noProof="0">
                <a:ln>
                  <a:noFill/>
                </a:ln>
                <a:solidFill>
                  <a:srgbClr val="FFC000"/>
                </a:solidFill>
                <a:effectLst/>
                <a:uLnTx/>
                <a:uFillTx/>
                <a:latin typeface="Arial"/>
                <a:ea typeface="+mn-ea"/>
                <a:cs typeface="+mn-cs"/>
              </a:rPr>
              <a:t> </a:t>
            </a:r>
            <a:r>
              <a:rPr kumimoji="0" lang="de-DE" sz="1600" b="0" i="0" u="none" strike="noStrike" kern="1200" cap="none" spc="0" normalizeH="0" baseline="0" noProof="0" err="1">
                <a:ln>
                  <a:noFill/>
                </a:ln>
                <a:solidFill>
                  <a:srgbClr val="FFC000"/>
                </a:solidFill>
                <a:effectLst/>
                <a:uLnTx/>
                <a:uFillTx/>
                <a:latin typeface="Arial"/>
                <a:ea typeface="+mn-ea"/>
                <a:cs typeface="+mn-cs"/>
              </a:rPr>
              <a:t>relation</a:t>
            </a:r>
            <a:r>
              <a:rPr kumimoji="0" lang="de-DE" sz="1600" b="0" i="0" u="none" strike="noStrike" kern="1200" cap="none" spc="0" normalizeH="0" baseline="0" noProof="0">
                <a:ln>
                  <a:noFill/>
                </a:ln>
                <a:solidFill>
                  <a:srgbClr val="FFC000"/>
                </a:solidFill>
                <a:effectLst/>
                <a:uLnTx/>
                <a:uFillTx/>
                <a:latin typeface="Arial"/>
                <a:ea typeface="+mn-ea"/>
                <a:cs typeface="+mn-cs"/>
              </a:rPr>
              <a:t> </a:t>
            </a:r>
            <a:r>
              <a:rPr kumimoji="0" lang="de-DE" sz="1600" b="0" i="0" u="none" strike="noStrike" kern="1200" cap="none" spc="0" normalizeH="0" baseline="0" noProof="0" err="1">
                <a:ln>
                  <a:noFill/>
                </a:ln>
                <a:solidFill>
                  <a:srgbClr val="FFC000"/>
                </a:solidFill>
                <a:effectLst/>
                <a:uLnTx/>
                <a:uFillTx/>
                <a:latin typeface="Arial"/>
                <a:ea typeface="+mn-ea"/>
                <a:cs typeface="+mn-cs"/>
              </a:rPr>
              <a:t>within</a:t>
            </a:r>
            <a:r>
              <a:rPr kumimoji="0" lang="de-DE" sz="1600" b="0" i="0" u="none" strike="noStrike" kern="1200" cap="none" spc="0" normalizeH="0" baseline="0" noProof="0">
                <a:ln>
                  <a:noFill/>
                </a:ln>
                <a:solidFill>
                  <a:srgbClr val="FFC000"/>
                </a:solidFill>
                <a:effectLst/>
                <a:uLnTx/>
                <a:uFillTx/>
                <a:latin typeface="Arial"/>
                <a:ea typeface="+mn-ea"/>
                <a:cs typeface="+mn-cs"/>
              </a:rPr>
              <a:t> </a:t>
            </a:r>
            <a:r>
              <a:rPr kumimoji="0" lang="de-DE" sz="1600" b="0" i="0" u="none" strike="noStrike" kern="1200" cap="none" spc="0" normalizeH="0" baseline="0" noProof="0" err="1">
                <a:ln>
                  <a:noFill/>
                </a:ln>
                <a:solidFill>
                  <a:srgbClr val="FFC000"/>
                </a:solidFill>
                <a:effectLst/>
                <a:uLnTx/>
                <a:uFillTx/>
                <a:latin typeface="Arial"/>
                <a:ea typeface="+mn-ea"/>
                <a:cs typeface="+mn-cs"/>
              </a:rPr>
              <a:t>the</a:t>
            </a:r>
            <a:r>
              <a:rPr kumimoji="0" lang="de-DE" sz="1600" b="0" i="0" u="none" strike="noStrike" kern="1200" cap="none" spc="0" normalizeH="0" baseline="0" noProof="0">
                <a:ln>
                  <a:noFill/>
                </a:ln>
                <a:solidFill>
                  <a:srgbClr val="FFC000"/>
                </a:solidFill>
                <a:effectLst/>
                <a:uLnTx/>
                <a:uFillTx/>
                <a:latin typeface="Arial"/>
                <a:ea typeface="+mn-ea"/>
                <a:cs typeface="+mn-cs"/>
              </a:rPr>
              <a:t> </a:t>
            </a:r>
            <a:r>
              <a:rPr kumimoji="0" lang="de-DE" sz="1600" b="0" i="0" u="none" strike="noStrike" kern="1200" cap="none" spc="0" normalizeH="0" baseline="0" noProof="0" err="1">
                <a:ln>
                  <a:noFill/>
                </a:ln>
                <a:solidFill>
                  <a:srgbClr val="FFC000"/>
                </a:solidFill>
                <a:effectLst/>
                <a:uLnTx/>
                <a:uFillTx/>
                <a:latin typeface="Arial"/>
                <a:ea typeface="+mn-ea"/>
                <a:cs typeface="+mn-cs"/>
              </a:rPr>
              <a:t>first</a:t>
            </a:r>
            <a:r>
              <a:rPr kumimoji="0" lang="de-DE" sz="1600" b="0" i="0" u="none" strike="noStrike" kern="1200" cap="none" spc="0" normalizeH="0" baseline="0" noProof="0">
                <a:ln>
                  <a:noFill/>
                </a:ln>
                <a:solidFill>
                  <a:srgbClr val="FFC000"/>
                </a:solidFill>
                <a:effectLst/>
                <a:uLnTx/>
                <a:uFillTx/>
                <a:latin typeface="Arial"/>
                <a:ea typeface="+mn-ea"/>
                <a:cs typeface="+mn-cs"/>
              </a:rPr>
              <a:t> 3 </a:t>
            </a:r>
            <a:r>
              <a:rPr kumimoji="0" lang="de-DE" sz="1600" b="0" i="0" u="none" strike="noStrike" kern="1200" cap="none" spc="0" normalizeH="0" baseline="0" noProof="0" err="1">
                <a:ln>
                  <a:noFill/>
                </a:ln>
                <a:solidFill>
                  <a:srgbClr val="FFC000"/>
                </a:solidFill>
                <a:effectLst/>
                <a:uLnTx/>
                <a:uFillTx/>
                <a:latin typeface="Arial"/>
                <a:ea typeface="+mn-ea"/>
                <a:cs typeface="+mn-cs"/>
              </a:rPr>
              <a:t>months</a:t>
            </a:r>
            <a:r>
              <a:rPr kumimoji="0" lang="de-DE" sz="1600" b="0" i="0" u="none" strike="noStrike" kern="1200" cap="none" spc="0" normalizeH="0" baseline="0" noProof="0">
                <a:ln>
                  <a:noFill/>
                </a:ln>
                <a:solidFill>
                  <a:srgbClr val="FFC000"/>
                </a:solidFill>
                <a:effectLst/>
                <a:uLnTx/>
                <a:uFillTx/>
                <a:latin typeface="Arial"/>
                <a:ea typeface="+mn-ea"/>
                <a:cs typeface="+mn-cs"/>
              </a:rPr>
              <a:t> after SOP</a:t>
            </a:r>
          </a:p>
          <a:p>
            <a:pPr marL="609722" marR="0" lvl="1" indent="0" algn="l" defTabSz="1219444" rtl="0" eaLnBrk="1" fontAlgn="auto" latinLnBrk="0" hangingPunct="1">
              <a:lnSpc>
                <a:spcPct val="100000"/>
              </a:lnSpc>
              <a:spcBef>
                <a:spcPts val="0"/>
              </a:spcBef>
              <a:spcAft>
                <a:spcPts val="600"/>
              </a:spcAft>
              <a:buClrTx/>
              <a:buSzTx/>
              <a:buFontTx/>
              <a:buNone/>
              <a:tabLst/>
              <a:defRPr/>
            </a:pPr>
            <a:endParaRPr kumimoji="0" lang="de-DE" sz="1600" b="0" i="0" u="none" strike="noStrike" kern="1200" cap="none" spc="0" normalizeH="0" baseline="0" noProof="0">
              <a:ln>
                <a:noFill/>
              </a:ln>
              <a:solidFill>
                <a:srgbClr val="FFC000"/>
              </a:solidFill>
              <a:effectLst/>
              <a:uLnTx/>
              <a:uFillTx/>
              <a:latin typeface="Arial"/>
              <a:ea typeface="+mn-ea"/>
              <a:cs typeface="+mn-cs"/>
            </a:endParaRPr>
          </a:p>
          <a:p>
            <a:pPr marL="609722" marR="0" lvl="1" indent="0" algn="l" defTabSz="1219444" rtl="0" eaLnBrk="1" fontAlgn="auto" latinLnBrk="0" hangingPunct="1">
              <a:lnSpc>
                <a:spcPct val="100000"/>
              </a:lnSpc>
              <a:spcBef>
                <a:spcPts val="0"/>
              </a:spcBef>
              <a:spcAft>
                <a:spcPts val="600"/>
              </a:spcAft>
              <a:buClrTx/>
              <a:buSzTx/>
              <a:buFontTx/>
              <a:buNone/>
              <a:tabLst/>
              <a:defRPr/>
            </a:pPr>
            <a:endParaRPr kumimoji="0" lang="de-DE" sz="1600" b="0" i="0" u="none" strike="noStrike" kern="1200" cap="none" spc="0" normalizeH="0" baseline="0" noProof="0">
              <a:ln>
                <a:noFill/>
              </a:ln>
              <a:solidFill>
                <a:srgbClr val="FFC000"/>
              </a:solidFill>
              <a:effectLst/>
              <a:uLnTx/>
              <a:uFillTx/>
              <a:latin typeface="Arial"/>
              <a:ea typeface="+mn-ea"/>
              <a:cs typeface="+mn-cs"/>
            </a:endParaRPr>
          </a:p>
          <a:p>
            <a:pPr marL="609722" marR="0" lvl="1" indent="0" algn="l" defTabSz="1219444" rtl="0" eaLnBrk="1" fontAlgn="auto" latinLnBrk="0" hangingPunct="1">
              <a:lnSpc>
                <a:spcPct val="100000"/>
              </a:lnSpc>
              <a:spcBef>
                <a:spcPts val="0"/>
              </a:spcBef>
              <a:spcAft>
                <a:spcPts val="600"/>
              </a:spcAft>
              <a:buClrTx/>
              <a:buSzTx/>
              <a:buFontTx/>
              <a:buNone/>
              <a:tabLst/>
              <a:defRPr/>
            </a:pPr>
            <a:endParaRPr kumimoji="0" lang="de-DE" sz="1600" b="0" i="0" u="none" strike="noStrike" kern="1200" cap="none" spc="0" normalizeH="0" baseline="0" noProof="0">
              <a:ln>
                <a:noFill/>
              </a:ln>
              <a:solidFill>
                <a:srgbClr val="FFC000"/>
              </a:solidFill>
              <a:effectLst/>
              <a:uLnTx/>
              <a:uFillTx/>
              <a:latin typeface="Arial"/>
              <a:ea typeface="+mn-ea"/>
              <a:cs typeface="+mn-cs"/>
            </a:endParaRPr>
          </a:p>
          <a:p>
            <a:pPr marL="609722" marR="0" lvl="1" indent="0" algn="l" defTabSz="1219444" rtl="0" eaLnBrk="1" fontAlgn="auto" latinLnBrk="0" hangingPunct="1">
              <a:lnSpc>
                <a:spcPct val="100000"/>
              </a:lnSpc>
              <a:spcBef>
                <a:spcPts val="0"/>
              </a:spcBef>
              <a:spcAft>
                <a:spcPts val="600"/>
              </a:spcAft>
              <a:buClrTx/>
              <a:buSzTx/>
              <a:buFontTx/>
              <a:buNone/>
              <a:tabLst/>
              <a:defRPr/>
            </a:pPr>
            <a:endParaRPr kumimoji="0" lang="de-DE" sz="1400" b="0" i="0" u="none" strike="noStrike" kern="1200" cap="none" spc="0" normalizeH="0" baseline="0" noProof="0">
              <a:ln>
                <a:noFill/>
              </a:ln>
              <a:solidFill>
                <a:srgbClr val="000000"/>
              </a:solidFill>
              <a:effectLst/>
              <a:uLnTx/>
              <a:uFillTx/>
              <a:latin typeface="Arial"/>
              <a:ea typeface="+mn-ea"/>
              <a:cs typeface="+mn-cs"/>
            </a:endParaRPr>
          </a:p>
        </p:txBody>
      </p:sp>
      <p:sp>
        <p:nvSpPr>
          <p:cNvPr id="3" name="Fußzeilenplatzhalter 2">
            <a:extLst>
              <a:ext uri="{FF2B5EF4-FFF2-40B4-BE49-F238E27FC236}">
                <a16:creationId xmlns:a16="http://schemas.microsoft.com/office/drawing/2014/main" id="{0581F565-A5E1-4B69-A0FD-52BA5C9A03F4}"/>
              </a:ext>
            </a:extLst>
          </p:cNvPr>
          <p:cNvSpPr>
            <a:spLocks noGrp="1"/>
          </p:cNvSpPr>
          <p:nvPr>
            <p:ph type="ftr" sz="quarter" idx="3"/>
          </p:nvPr>
        </p:nvSpPr>
        <p:spPr/>
        <p:txBody>
          <a:bodyPr/>
          <a:lstStyle/>
          <a:p>
            <a:endParaRPr lang="de-DE"/>
          </a:p>
        </p:txBody>
      </p:sp>
      <p:sp>
        <p:nvSpPr>
          <p:cNvPr id="4" name="Foliennummernplatzhalter 3">
            <a:extLst>
              <a:ext uri="{FF2B5EF4-FFF2-40B4-BE49-F238E27FC236}">
                <a16:creationId xmlns:a16="http://schemas.microsoft.com/office/drawing/2014/main" id="{4783B130-C39A-44D3-BE98-D840155B029D}"/>
              </a:ext>
            </a:extLst>
          </p:cNvPr>
          <p:cNvSpPr>
            <a:spLocks noGrp="1"/>
          </p:cNvSpPr>
          <p:nvPr>
            <p:ph type="sldNum" sz="quarter" idx="4"/>
          </p:nvPr>
        </p:nvSpPr>
        <p:spPr/>
        <p:txBody>
          <a:bodyPr/>
          <a:lstStyle/>
          <a:p>
            <a:fld id="{173FEA60-B56A-DE49-B4F9-939AB62E9280}" type="slidenum">
              <a:rPr lang="de-DE" smtClean="0"/>
              <a:pPr/>
              <a:t>37</a:t>
            </a:fld>
            <a:endParaRPr lang="de-DE"/>
          </a:p>
        </p:txBody>
      </p:sp>
    </p:spTree>
    <p:extLst>
      <p:ext uri="{BB962C8B-B14F-4D97-AF65-F5344CB8AC3E}">
        <p14:creationId xmlns:p14="http://schemas.microsoft.com/office/powerpoint/2010/main" val="4620159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6B6E4B36-A8AF-40FF-9BB8-B5CC0E67A064}"/>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228" name="think-cell Folie" r:id="rId4" imgW="354" imgH="354" progId="TCLayout.ActiveDocument.1">
                  <p:embed/>
                </p:oleObj>
              </mc:Choice>
              <mc:Fallback>
                <p:oleObj name="think-cell Folie" r:id="rId4" imgW="354" imgH="354" progId="TCLayout.ActiveDocument.1">
                  <p:embed/>
                  <p:pic>
                    <p:nvPicPr>
                      <p:cNvPr id="4" name="Objekt 3" hidden="1">
                        <a:extLst>
                          <a:ext uri="{FF2B5EF4-FFF2-40B4-BE49-F238E27FC236}">
                            <a16:creationId xmlns:a16="http://schemas.microsoft.com/office/drawing/2014/main" id="{6B6E4B36-A8AF-40FF-9BB8-B5CC0E67A06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itle"/>
          <p:cNvSpPr>
            <a:spLocks noGrp="1"/>
          </p:cNvSpPr>
          <p:nvPr>
            <p:ph type="title"/>
          </p:nvPr>
        </p:nvSpPr>
        <p:spPr>
          <a:xfrm>
            <a:off x="496038" y="193561"/>
            <a:ext cx="8936777" cy="860360"/>
          </a:xfrm>
        </p:spPr>
        <p:txBody>
          <a:bodyPr vert="horz"/>
          <a:lstStyle/>
          <a:p>
            <a:r>
              <a:rPr lang="de-DE" sz="2800"/>
              <a:t>Balance </a:t>
            </a:r>
            <a:r>
              <a:rPr lang="de-DE" sz="2800" err="1"/>
              <a:t>of</a:t>
            </a:r>
            <a:r>
              <a:rPr lang="de-DE" sz="2800"/>
              <a:t> a CC </a:t>
            </a:r>
            <a:r>
              <a:rPr lang="de-DE" sz="2800" err="1"/>
              <a:t>for</a:t>
            </a:r>
            <a:r>
              <a:rPr lang="de-DE" sz="2800"/>
              <a:t> </a:t>
            </a:r>
            <a:r>
              <a:rPr lang="de-DE" sz="2800" err="1"/>
              <a:t>production</a:t>
            </a:r>
            <a:r>
              <a:rPr lang="de-DE" sz="2800"/>
              <a:t> </a:t>
            </a:r>
            <a:r>
              <a:rPr lang="de-DE" sz="2800" err="1"/>
              <a:t>step</a:t>
            </a:r>
            <a:r>
              <a:rPr lang="de-DE" sz="2800"/>
              <a:t> 3-5</a:t>
            </a:r>
            <a:br>
              <a:rPr lang="de-DE" sz="2800"/>
            </a:br>
            <a:r>
              <a:rPr lang="de-DE"/>
              <a:t>Part </a:t>
            </a:r>
            <a:r>
              <a:rPr lang="de-DE" err="1"/>
              <a:t>of</a:t>
            </a:r>
            <a:r>
              <a:rPr lang="de-DE"/>
              <a:t> </a:t>
            </a:r>
            <a:r>
              <a:rPr lang="de-DE" err="1"/>
              <a:t>the</a:t>
            </a:r>
            <a:r>
              <a:rPr lang="de-DE"/>
              <a:t> </a:t>
            </a:r>
            <a:r>
              <a:rPr lang="de-DE" err="1"/>
              <a:t>ramp-up</a:t>
            </a:r>
            <a:r>
              <a:rPr lang="de-DE"/>
              <a:t> </a:t>
            </a:r>
            <a:r>
              <a:rPr lang="de-DE" err="1"/>
              <a:t>costs</a:t>
            </a:r>
            <a:endParaRPr lang="de-DE"/>
          </a:p>
        </p:txBody>
      </p:sp>
      <p:sp>
        <p:nvSpPr>
          <p:cNvPr id="8" name="Rechteck 7">
            <a:extLst>
              <a:ext uri="{FF2B5EF4-FFF2-40B4-BE49-F238E27FC236}">
                <a16:creationId xmlns:a16="http://schemas.microsoft.com/office/drawing/2014/main" id="{C4F92F14-FCAE-4F99-A73F-DD9F14A7245C}"/>
              </a:ext>
            </a:extLst>
          </p:cNvPr>
          <p:cNvSpPr/>
          <p:nvPr/>
        </p:nvSpPr>
        <p:spPr>
          <a:xfrm>
            <a:off x="496038" y="1549085"/>
            <a:ext cx="10546774" cy="3277820"/>
          </a:xfrm>
          <a:prstGeom prst="rect">
            <a:avLst/>
          </a:prstGeom>
        </p:spPr>
        <p:txBody>
          <a:bodyPr wrap="square" lIns="91440" tIns="45720" rIns="91440" bIns="45720" anchor="t">
            <a:spAutoFit/>
          </a:bodyPr>
          <a:lstStyle/>
          <a:p>
            <a:pPr marL="0" marR="0" lvl="0" indent="0" algn="l" defTabSz="1219444" rtl="0" eaLnBrk="1" fontAlgn="auto" latinLnBrk="0" hangingPunct="1">
              <a:lnSpc>
                <a:spcPct val="100000"/>
              </a:lnSpc>
              <a:spcBef>
                <a:spcPts val="0"/>
              </a:spcBef>
              <a:spcAft>
                <a:spcPts val="600"/>
              </a:spcAft>
              <a:buClrTx/>
              <a:buSzTx/>
              <a:buFontTx/>
              <a:buNone/>
              <a:tabLst/>
              <a:defRPr/>
            </a:pPr>
            <a:r>
              <a:rPr kumimoji="0" lang="de-DE" sz="1600" b="1" i="0" u="none" strike="noStrike" kern="1200" cap="none" spc="0" normalizeH="0" baseline="0" noProof="0">
                <a:ln>
                  <a:noFill/>
                </a:ln>
                <a:solidFill>
                  <a:srgbClr val="000000"/>
                </a:solidFill>
                <a:effectLst/>
                <a:uLnTx/>
                <a:uFillTx/>
                <a:latin typeface="Arial"/>
                <a:ea typeface="+mn-ea"/>
                <a:cs typeface="+mn-cs"/>
                <a:sym typeface="Wingdings" panose="05000000000000000000" pitchFamily="2" charset="2"/>
              </a:rPr>
              <a:t></a:t>
            </a:r>
            <a:r>
              <a:rPr kumimoji="0" lang="de-DE" sz="1600" b="1" i="0" u="none" strike="noStrike" kern="1200" cap="none" spc="0" normalizeH="0" baseline="0" noProof="0">
                <a:ln>
                  <a:noFill/>
                </a:ln>
                <a:solidFill>
                  <a:srgbClr val="000000"/>
                </a:solidFill>
                <a:effectLst/>
                <a:uLnTx/>
                <a:uFillTx/>
                <a:latin typeface="Arial"/>
                <a:ea typeface="+mn-ea"/>
                <a:cs typeface="+mn-cs"/>
              </a:rPr>
              <a:t> 4. The </a:t>
            </a:r>
            <a:r>
              <a:rPr kumimoji="0" lang="de-DE" sz="1600" b="1" i="0" u="none" strike="noStrike" kern="1200" cap="none" spc="0" normalizeH="0" baseline="0" noProof="0" err="1">
                <a:ln>
                  <a:noFill/>
                </a:ln>
                <a:solidFill>
                  <a:srgbClr val="000000"/>
                </a:solidFill>
                <a:effectLst/>
                <a:uLnTx/>
                <a:uFillTx/>
                <a:latin typeface="Arial"/>
                <a:ea typeface="+mn-ea"/>
                <a:cs typeface="+mn-cs"/>
              </a:rPr>
              <a:t>balance</a:t>
            </a:r>
            <a:r>
              <a:rPr kumimoji="0" lang="de-DE" sz="1600" b="1" i="0" u="none" strike="noStrike" kern="1200" cap="none" spc="0" normalizeH="0" baseline="0" noProof="0">
                <a:ln>
                  <a:noFill/>
                </a:ln>
                <a:solidFill>
                  <a:srgbClr val="000000"/>
                </a:solidFill>
                <a:effectLst/>
                <a:uLnTx/>
                <a:uFillTx/>
                <a:latin typeface="Arial"/>
                <a:ea typeface="+mn-ea"/>
                <a:cs typeface="+mn-cs"/>
              </a:rPr>
              <a:t> </a:t>
            </a:r>
            <a:r>
              <a:rPr kumimoji="0" lang="de-DE" sz="1600" b="1" i="0" u="none" strike="noStrike" kern="1200" cap="none" spc="0" normalizeH="0" baseline="0" noProof="0" err="1">
                <a:ln>
                  <a:noFill/>
                </a:ln>
                <a:solidFill>
                  <a:srgbClr val="000000"/>
                </a:solidFill>
                <a:effectLst/>
                <a:uLnTx/>
                <a:uFillTx/>
                <a:latin typeface="Arial"/>
                <a:ea typeface="+mn-ea"/>
                <a:cs typeface="+mn-cs"/>
              </a:rPr>
              <a:t>of</a:t>
            </a:r>
            <a:r>
              <a:rPr kumimoji="0" lang="de-DE" sz="1600" b="1" i="0" u="none" strike="noStrike" kern="1200" cap="none" spc="0" normalizeH="0" baseline="0" noProof="0">
                <a:ln>
                  <a:noFill/>
                </a:ln>
                <a:solidFill>
                  <a:srgbClr val="000000"/>
                </a:solidFill>
                <a:effectLst/>
                <a:uLnTx/>
                <a:uFillTx/>
                <a:latin typeface="Arial"/>
                <a:ea typeface="+mn-ea"/>
                <a:cs typeface="+mn-cs"/>
              </a:rPr>
              <a:t> a CC </a:t>
            </a:r>
            <a:r>
              <a:rPr kumimoji="0" lang="de-DE" sz="1600" b="1" i="0" u="none" strike="noStrike" kern="1200" cap="none" spc="0" normalizeH="0" baseline="0" noProof="0" err="1">
                <a:ln>
                  <a:noFill/>
                </a:ln>
                <a:solidFill>
                  <a:srgbClr val="000000"/>
                </a:solidFill>
                <a:effectLst/>
                <a:uLnTx/>
                <a:uFillTx/>
                <a:latin typeface="Arial"/>
                <a:ea typeface="+mn-ea"/>
                <a:cs typeface="+mn-cs"/>
              </a:rPr>
              <a:t>for</a:t>
            </a:r>
            <a:r>
              <a:rPr kumimoji="0" lang="de-DE" sz="1600" b="1" i="0" u="none" strike="noStrike" kern="1200" cap="none" spc="0" normalizeH="0" baseline="0" noProof="0">
                <a:ln>
                  <a:noFill/>
                </a:ln>
                <a:solidFill>
                  <a:srgbClr val="000000"/>
                </a:solidFill>
                <a:effectLst/>
                <a:uLnTx/>
                <a:uFillTx/>
                <a:latin typeface="Arial"/>
                <a:ea typeface="+mn-ea"/>
                <a:cs typeface="+mn-cs"/>
              </a:rPr>
              <a:t> </a:t>
            </a:r>
            <a:r>
              <a:rPr kumimoji="0" lang="de-DE" sz="1600" b="1" i="0" u="none" strike="noStrike" kern="1200" cap="none" spc="0" normalizeH="0" baseline="0" noProof="0" err="1">
                <a:ln>
                  <a:noFill/>
                </a:ln>
                <a:solidFill>
                  <a:srgbClr val="000000"/>
                </a:solidFill>
                <a:effectLst/>
                <a:uLnTx/>
                <a:uFillTx/>
                <a:latin typeface="Arial"/>
                <a:ea typeface="+mn-ea"/>
                <a:cs typeface="+mn-cs"/>
              </a:rPr>
              <a:t>production</a:t>
            </a:r>
            <a:r>
              <a:rPr kumimoji="0" lang="de-DE" sz="1600" b="1" i="0" u="none" strike="noStrike" kern="1200" cap="none" spc="0" normalizeH="0" baseline="0" noProof="0">
                <a:ln>
                  <a:noFill/>
                </a:ln>
                <a:solidFill>
                  <a:srgbClr val="000000"/>
                </a:solidFill>
                <a:effectLst/>
                <a:uLnTx/>
                <a:uFillTx/>
                <a:latin typeface="Arial"/>
                <a:ea typeface="+mn-ea"/>
                <a:cs typeface="+mn-cs"/>
              </a:rPr>
              <a:t> </a:t>
            </a:r>
            <a:r>
              <a:rPr kumimoji="0" lang="de-DE" sz="1600" b="1" i="0" u="none" strike="noStrike" kern="1200" cap="none" spc="0" normalizeH="0" baseline="0" noProof="0" err="1">
                <a:ln>
                  <a:noFill/>
                </a:ln>
                <a:solidFill>
                  <a:srgbClr val="000000"/>
                </a:solidFill>
                <a:effectLst/>
                <a:uLnTx/>
                <a:uFillTx/>
                <a:latin typeface="Arial"/>
                <a:ea typeface="+mn-ea"/>
                <a:cs typeface="+mn-cs"/>
              </a:rPr>
              <a:t>step</a:t>
            </a:r>
            <a:r>
              <a:rPr kumimoji="0" lang="de-DE" sz="1600" b="1" i="0" u="none" strike="noStrike" kern="1200" cap="none" spc="0" normalizeH="0" baseline="0" noProof="0">
                <a:ln>
                  <a:noFill/>
                </a:ln>
                <a:solidFill>
                  <a:srgbClr val="000000"/>
                </a:solidFill>
                <a:effectLst/>
                <a:uLnTx/>
                <a:uFillTx/>
                <a:latin typeface="Arial"/>
                <a:ea typeface="+mn-ea"/>
                <a:cs typeface="+mn-cs"/>
              </a:rPr>
              <a:t> 3-5 </a:t>
            </a:r>
            <a:r>
              <a:rPr kumimoji="0" lang="de-DE" sz="1600" b="1" i="0" u="none" strike="noStrike" kern="1200" cap="none" spc="0" normalizeH="0" baseline="0" noProof="0" err="1">
                <a:ln>
                  <a:noFill/>
                </a:ln>
                <a:solidFill>
                  <a:srgbClr val="000000"/>
                </a:solidFill>
                <a:effectLst/>
                <a:uLnTx/>
                <a:uFillTx/>
                <a:latin typeface="Arial"/>
                <a:ea typeface="+mn-ea"/>
                <a:cs typeface="+mn-cs"/>
              </a:rPr>
              <a:t>is</a:t>
            </a:r>
            <a:r>
              <a:rPr kumimoji="0" lang="de-DE" sz="1600" b="1" i="0" u="none" strike="noStrike" kern="1200" cap="none" spc="0" normalizeH="0" baseline="0" noProof="0">
                <a:ln>
                  <a:noFill/>
                </a:ln>
                <a:solidFill>
                  <a:srgbClr val="000000"/>
                </a:solidFill>
                <a:effectLst/>
                <a:uLnTx/>
                <a:uFillTx/>
                <a:latin typeface="Arial"/>
                <a:ea typeface="+mn-ea"/>
                <a:cs typeface="+mn-cs"/>
              </a:rPr>
              <a:t> </a:t>
            </a:r>
            <a:r>
              <a:rPr kumimoji="0" lang="de-DE" sz="1600" b="1" i="0" u="none" strike="noStrike" kern="1200" cap="none" spc="0" normalizeH="0" baseline="0" noProof="0" err="1">
                <a:ln>
                  <a:noFill/>
                </a:ln>
                <a:solidFill>
                  <a:srgbClr val="000000"/>
                </a:solidFill>
                <a:effectLst/>
                <a:uLnTx/>
                <a:uFillTx/>
                <a:latin typeface="Arial"/>
                <a:ea typeface="+mn-ea"/>
                <a:cs typeface="+mn-cs"/>
              </a:rPr>
              <a:t>part</a:t>
            </a:r>
            <a:r>
              <a:rPr kumimoji="0" lang="de-DE" sz="1600" b="1" i="0" u="none" strike="noStrike" kern="1200" cap="none" spc="0" normalizeH="0" baseline="0" noProof="0">
                <a:ln>
                  <a:noFill/>
                </a:ln>
                <a:solidFill>
                  <a:srgbClr val="000000"/>
                </a:solidFill>
                <a:effectLst/>
                <a:uLnTx/>
                <a:uFillTx/>
                <a:latin typeface="Arial"/>
                <a:ea typeface="+mn-ea"/>
                <a:cs typeface="+mn-cs"/>
              </a:rPr>
              <a:t> </a:t>
            </a:r>
            <a:r>
              <a:rPr kumimoji="0" lang="de-DE" sz="1600" b="1" i="0" u="none" strike="noStrike" kern="1200" cap="none" spc="0" normalizeH="0" baseline="0" noProof="0" err="1">
                <a:ln>
                  <a:noFill/>
                </a:ln>
                <a:solidFill>
                  <a:srgbClr val="000000"/>
                </a:solidFill>
                <a:effectLst/>
                <a:uLnTx/>
                <a:uFillTx/>
                <a:latin typeface="Arial"/>
                <a:ea typeface="+mn-ea"/>
                <a:cs typeface="+mn-cs"/>
              </a:rPr>
              <a:t>of</a:t>
            </a:r>
            <a:r>
              <a:rPr kumimoji="0" lang="de-DE" sz="1600" b="1" i="0" u="none" strike="noStrike" kern="1200" cap="none" spc="0" normalizeH="0" baseline="0" noProof="0">
                <a:ln>
                  <a:noFill/>
                </a:ln>
                <a:solidFill>
                  <a:srgbClr val="000000"/>
                </a:solidFill>
                <a:effectLst/>
                <a:uLnTx/>
                <a:uFillTx/>
                <a:latin typeface="Arial"/>
                <a:ea typeface="+mn-ea"/>
                <a:cs typeface="+mn-cs"/>
              </a:rPr>
              <a:t> </a:t>
            </a:r>
            <a:r>
              <a:rPr kumimoji="0" lang="de-DE" sz="1600" b="1" i="0" u="none" strike="noStrike" kern="1200" cap="none" spc="0" normalizeH="0" baseline="0" noProof="0" err="1">
                <a:ln>
                  <a:noFill/>
                </a:ln>
                <a:solidFill>
                  <a:srgbClr val="000000"/>
                </a:solidFill>
                <a:effectLst/>
                <a:uLnTx/>
                <a:uFillTx/>
                <a:latin typeface="Arial"/>
                <a:ea typeface="+mn-ea"/>
                <a:cs typeface="+mn-cs"/>
              </a:rPr>
              <a:t>the</a:t>
            </a:r>
            <a:r>
              <a:rPr kumimoji="0" lang="de-DE" sz="1600" b="1" i="0" u="none" strike="noStrike" kern="1200" cap="none" spc="0" normalizeH="0" baseline="0" noProof="0">
                <a:ln>
                  <a:noFill/>
                </a:ln>
                <a:solidFill>
                  <a:srgbClr val="000000"/>
                </a:solidFill>
                <a:effectLst/>
                <a:uLnTx/>
                <a:uFillTx/>
                <a:latin typeface="Arial"/>
                <a:ea typeface="+mn-ea"/>
                <a:cs typeface="+mn-cs"/>
              </a:rPr>
              <a:t> </a:t>
            </a:r>
            <a:r>
              <a:rPr kumimoji="0" lang="de-DE" sz="1600" b="1" i="0" u="none" strike="noStrike" kern="1200" cap="none" spc="0" normalizeH="0" baseline="0" noProof="0" err="1">
                <a:ln>
                  <a:noFill/>
                </a:ln>
                <a:solidFill>
                  <a:srgbClr val="000000"/>
                </a:solidFill>
                <a:effectLst/>
                <a:uLnTx/>
                <a:uFillTx/>
                <a:latin typeface="Arial"/>
                <a:ea typeface="+mn-ea"/>
                <a:cs typeface="+mn-cs"/>
              </a:rPr>
              <a:t>ramp-up</a:t>
            </a:r>
            <a:r>
              <a:rPr kumimoji="0" lang="de-DE" sz="1600" b="1" i="0" u="none" strike="noStrike" kern="1200" cap="none" spc="0" normalizeH="0" baseline="0" noProof="0">
                <a:ln>
                  <a:noFill/>
                </a:ln>
                <a:solidFill>
                  <a:srgbClr val="000000"/>
                </a:solidFill>
                <a:effectLst/>
                <a:uLnTx/>
                <a:uFillTx/>
                <a:latin typeface="Arial"/>
                <a:ea typeface="+mn-ea"/>
                <a:cs typeface="+mn-cs"/>
              </a:rPr>
              <a:t> </a:t>
            </a:r>
            <a:r>
              <a:rPr kumimoji="0" lang="de-DE" sz="1600" b="1" i="0" u="none" strike="noStrike" kern="1200" cap="none" spc="0" normalizeH="0" baseline="0" noProof="0" err="1">
                <a:ln>
                  <a:noFill/>
                </a:ln>
                <a:solidFill>
                  <a:srgbClr val="000000"/>
                </a:solidFill>
                <a:effectLst/>
                <a:uLnTx/>
                <a:uFillTx/>
                <a:latin typeface="Arial"/>
                <a:ea typeface="+mn-ea"/>
                <a:cs typeface="+mn-cs"/>
              </a:rPr>
              <a:t>costs</a:t>
            </a:r>
            <a:r>
              <a:rPr kumimoji="0" lang="de-DE" sz="1600" b="1" i="0" u="none" strike="noStrike" kern="1200" cap="none" spc="0" normalizeH="0" baseline="0" noProof="0">
                <a:ln>
                  <a:noFill/>
                </a:ln>
                <a:solidFill>
                  <a:srgbClr val="000000"/>
                </a:solidFill>
                <a:effectLst/>
                <a:uLnTx/>
                <a:uFillTx/>
                <a:latin typeface="Arial"/>
                <a:ea typeface="+mn-ea"/>
                <a:cs typeface="+mn-cs"/>
              </a:rPr>
              <a:t> </a:t>
            </a:r>
            <a:r>
              <a:rPr kumimoji="0" lang="de-DE" sz="1600" b="1" i="0" u="none" strike="noStrike" kern="1200" cap="none" spc="0" normalizeH="0" baseline="0" noProof="0" err="1">
                <a:ln>
                  <a:noFill/>
                </a:ln>
                <a:solidFill>
                  <a:srgbClr val="000000"/>
                </a:solidFill>
                <a:effectLst/>
                <a:uLnTx/>
                <a:uFillTx/>
                <a:latin typeface="Arial"/>
                <a:ea typeface="+mn-ea"/>
                <a:cs typeface="+mn-cs"/>
              </a:rPr>
              <a:t>until</a:t>
            </a:r>
            <a:r>
              <a:rPr kumimoji="0" lang="de-DE" sz="1600" b="1" i="0" u="none" strike="noStrike" kern="1200" cap="none" spc="0" normalizeH="0" baseline="0" noProof="0">
                <a:ln>
                  <a:noFill/>
                </a:ln>
                <a:solidFill>
                  <a:srgbClr val="000000"/>
                </a:solidFill>
                <a:effectLst/>
                <a:uLnTx/>
                <a:uFillTx/>
                <a:latin typeface="Arial"/>
                <a:ea typeface="+mn-ea"/>
                <a:cs typeface="+mn-cs"/>
              </a:rPr>
              <a:t> SOP – 1 </a:t>
            </a:r>
            <a:r>
              <a:rPr kumimoji="0" lang="de-DE" sz="1600" b="1" i="0" u="none" strike="noStrike" kern="1200" cap="none" spc="0" normalizeH="0" baseline="0" noProof="0" err="1">
                <a:ln>
                  <a:noFill/>
                </a:ln>
                <a:solidFill>
                  <a:srgbClr val="000000"/>
                </a:solidFill>
                <a:effectLst/>
                <a:uLnTx/>
                <a:uFillTx/>
                <a:latin typeface="Arial"/>
                <a:ea typeface="+mn-ea"/>
                <a:cs typeface="+mn-cs"/>
              </a:rPr>
              <a:t>month</a:t>
            </a:r>
            <a:endParaRPr kumimoji="0" lang="de-DE" sz="1600" b="0" i="0" u="none" strike="noStrike" kern="1200" cap="none" spc="0" normalizeH="0" baseline="0" noProof="0">
              <a:ln>
                <a:noFill/>
              </a:ln>
              <a:solidFill>
                <a:srgbClr val="000000"/>
              </a:solidFill>
              <a:effectLst/>
              <a:uLnTx/>
              <a:uFillTx/>
              <a:latin typeface="Arial"/>
              <a:ea typeface="+mn-ea"/>
              <a:cs typeface="+mn-cs"/>
              <a:sym typeface="Wingdings" panose="05000000000000000000" pitchFamily="2" charset="2"/>
            </a:endParaRPr>
          </a:p>
          <a:p>
            <a:pPr marL="0" marR="0" lvl="0" indent="0" algn="l" defTabSz="1219444" rtl="0" eaLnBrk="1" fontAlgn="auto" latinLnBrk="0" hangingPunct="1">
              <a:lnSpc>
                <a:spcPct val="100000"/>
              </a:lnSpc>
              <a:spcBef>
                <a:spcPts val="0"/>
              </a:spcBef>
              <a:spcAft>
                <a:spcPts val="60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a:ea typeface="+mn-ea"/>
                <a:cs typeface="+mn-cs"/>
              </a:rPr>
              <a:t>          </a:t>
            </a:r>
          </a:p>
          <a:p>
            <a:pPr marL="609722" marR="0" lvl="1" indent="0" algn="l" defTabSz="1219444" rtl="0" eaLnBrk="1" fontAlgn="auto" latinLnBrk="0" hangingPunct="1">
              <a:lnSpc>
                <a:spcPct val="100000"/>
              </a:lnSpc>
              <a:spcBef>
                <a:spcPts val="0"/>
              </a:spcBef>
              <a:spcAft>
                <a:spcPts val="60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a:ea typeface="+mn-ea"/>
                <a:cs typeface="+mn-cs"/>
              </a:rPr>
              <a:t>The </a:t>
            </a:r>
            <a:r>
              <a:rPr kumimoji="0" lang="de-DE" sz="1600" b="0" i="0" u="none" strike="noStrike" kern="1200" cap="none" spc="0" normalizeH="0" baseline="0" noProof="0" err="1">
                <a:ln>
                  <a:noFill/>
                </a:ln>
                <a:solidFill>
                  <a:srgbClr val="000000"/>
                </a:solidFill>
                <a:effectLst/>
                <a:uLnTx/>
                <a:uFillTx/>
                <a:latin typeface="Arial"/>
                <a:ea typeface="+mn-ea"/>
                <a:cs typeface="+mn-cs"/>
              </a:rPr>
              <a:t>balance</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of</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these</a:t>
            </a:r>
            <a:r>
              <a:rPr kumimoji="0" lang="de-DE" sz="1600" b="0" i="0" u="none" strike="noStrike" kern="1200" cap="none" spc="0" normalizeH="0" baseline="0" noProof="0">
                <a:ln>
                  <a:noFill/>
                </a:ln>
                <a:solidFill>
                  <a:srgbClr val="000000"/>
                </a:solidFill>
                <a:effectLst/>
                <a:uLnTx/>
                <a:uFillTx/>
                <a:latin typeface="Arial"/>
                <a:ea typeface="+mn-ea"/>
                <a:cs typeface="+mn-cs"/>
              </a:rPr>
              <a:t> CCs</a:t>
            </a:r>
          </a:p>
          <a:p>
            <a:pPr marL="1619494" marR="0" lvl="2" indent="-400050" algn="l" defTabSz="1219444" rtl="0" eaLnBrk="1" fontAlgn="auto" latinLnBrk="0" hangingPunct="1">
              <a:lnSpc>
                <a:spcPct val="100000"/>
              </a:lnSpc>
              <a:spcBef>
                <a:spcPts val="0"/>
              </a:spcBef>
              <a:spcAft>
                <a:spcPts val="0"/>
              </a:spcAft>
              <a:buClrTx/>
              <a:buSzTx/>
              <a:buFont typeface="+mj-lt"/>
              <a:buAutoNum type="romanLcPeriod"/>
              <a:tabLst/>
              <a:defRPr/>
            </a:pPr>
            <a:r>
              <a:rPr kumimoji="0" lang="de-DE" sz="1600" b="0" i="0" u="none" strike="noStrike" kern="1200" cap="none" spc="0" normalizeH="0" baseline="0" noProof="0" err="1">
                <a:ln>
                  <a:noFill/>
                </a:ln>
                <a:solidFill>
                  <a:srgbClr val="000000"/>
                </a:solidFill>
                <a:effectLst/>
                <a:uLnTx/>
                <a:uFillTx/>
                <a:latin typeface="Arial"/>
                <a:ea typeface="+mn-ea"/>
                <a:cs typeface="Arial"/>
              </a:rPr>
              <a:t>Cost</a:t>
            </a:r>
            <a:r>
              <a:rPr kumimoji="0" lang="de-DE" sz="1600" b="0" i="0" u="none" strike="noStrike" kern="1200" cap="none" spc="0" normalizeH="0" baseline="0" noProof="0">
                <a:ln>
                  <a:noFill/>
                </a:ln>
                <a:solidFill>
                  <a:srgbClr val="000000"/>
                </a:solidFill>
                <a:effectLst/>
                <a:uLnTx/>
                <a:uFillTx/>
                <a:latin typeface="Arial"/>
                <a:ea typeface="+mn-ea"/>
                <a:cs typeface="Arial"/>
              </a:rPr>
              <a:t> Center PS 1-2 </a:t>
            </a:r>
            <a:r>
              <a:rPr kumimoji="0" lang="de-DE" sz="1600" b="0" i="0" u="none" strike="noStrike" kern="1200" cap="none" spc="0" normalizeH="0" baseline="0" noProof="0" err="1">
                <a:ln>
                  <a:noFill/>
                </a:ln>
                <a:solidFill>
                  <a:srgbClr val="000000"/>
                </a:solidFill>
                <a:effectLst/>
                <a:uLnTx/>
                <a:uFillTx/>
                <a:latin typeface="Arial"/>
                <a:ea typeface="+mn-ea"/>
                <a:cs typeface="Arial"/>
              </a:rPr>
              <a:t>are</a:t>
            </a:r>
            <a:r>
              <a:rPr kumimoji="0" lang="de-DE" sz="1600" b="0" i="0" u="none" strike="noStrike" kern="1200" cap="none" spc="0" normalizeH="0" baseline="0" noProof="0">
                <a:ln>
                  <a:noFill/>
                </a:ln>
                <a:solidFill>
                  <a:srgbClr val="000000"/>
                </a:solidFill>
                <a:effectLst/>
                <a:uLnTx/>
                <a:uFillTx/>
                <a:latin typeface="Arial"/>
                <a:ea typeface="+mn-ea"/>
                <a:cs typeface="Arial"/>
              </a:rPr>
              <a:t> NOT </a:t>
            </a:r>
            <a:r>
              <a:rPr kumimoji="0" lang="de-DE" sz="1600" b="0" i="0" u="none" strike="noStrike" kern="1200" cap="none" spc="0" normalizeH="0" baseline="0" noProof="0" err="1">
                <a:ln>
                  <a:noFill/>
                </a:ln>
                <a:solidFill>
                  <a:srgbClr val="000000"/>
                </a:solidFill>
                <a:effectLst/>
                <a:uLnTx/>
                <a:uFillTx/>
                <a:latin typeface="Arial"/>
                <a:ea typeface="+mn-ea"/>
                <a:cs typeface="Arial"/>
              </a:rPr>
              <a:t>part</a:t>
            </a:r>
            <a:r>
              <a:rPr kumimoji="0" lang="de-DE" sz="1600" b="0" i="0" u="none" strike="noStrike" kern="1200" cap="none" spc="0" normalizeH="0" baseline="0" noProof="0">
                <a:ln>
                  <a:noFill/>
                </a:ln>
                <a:solidFill>
                  <a:srgbClr val="000000"/>
                </a:solidFill>
                <a:effectLst/>
                <a:uLnTx/>
                <a:uFillTx/>
                <a:latin typeface="Arial"/>
                <a:ea typeface="+mn-ea"/>
                <a:cs typeface="Arial"/>
              </a:rPr>
              <a:t> </a:t>
            </a:r>
            <a:r>
              <a:rPr kumimoji="0" lang="de-DE" sz="1600" b="0" i="0" u="none" strike="noStrike" kern="1200" cap="none" spc="0" normalizeH="0" baseline="0" noProof="0" err="1">
                <a:ln>
                  <a:noFill/>
                </a:ln>
                <a:solidFill>
                  <a:srgbClr val="000000"/>
                </a:solidFill>
                <a:effectLst/>
                <a:uLnTx/>
                <a:uFillTx/>
                <a:latin typeface="Arial"/>
                <a:ea typeface="+mn-ea"/>
                <a:cs typeface="Arial"/>
              </a:rPr>
              <a:t>of</a:t>
            </a:r>
            <a:r>
              <a:rPr kumimoji="0" lang="de-DE" sz="1600" b="0" i="0" u="none" strike="noStrike" kern="1200" cap="none" spc="0" normalizeH="0" baseline="0" noProof="0">
                <a:ln>
                  <a:noFill/>
                </a:ln>
                <a:solidFill>
                  <a:srgbClr val="000000"/>
                </a:solidFill>
                <a:effectLst/>
                <a:uLnTx/>
                <a:uFillTx/>
                <a:latin typeface="Arial"/>
                <a:ea typeface="+mn-ea"/>
                <a:cs typeface="Arial"/>
              </a:rPr>
              <a:t> </a:t>
            </a:r>
            <a:r>
              <a:rPr kumimoji="0" lang="de-DE" sz="1600" b="0" i="0" u="none" strike="noStrike" kern="1200" cap="none" spc="0" normalizeH="0" baseline="0" noProof="0" err="1">
                <a:ln>
                  <a:noFill/>
                </a:ln>
                <a:solidFill>
                  <a:srgbClr val="000000"/>
                </a:solidFill>
                <a:effectLst/>
                <a:uLnTx/>
                <a:uFillTx/>
                <a:latin typeface="Arial"/>
                <a:ea typeface="+mn-ea"/>
                <a:cs typeface="Arial"/>
              </a:rPr>
              <a:t>the</a:t>
            </a:r>
            <a:r>
              <a:rPr kumimoji="0" lang="de-DE" sz="1600" b="0" i="0" u="none" strike="noStrike" kern="1200" cap="none" spc="0" normalizeH="0" baseline="0" noProof="0">
                <a:ln>
                  <a:noFill/>
                </a:ln>
                <a:solidFill>
                  <a:srgbClr val="000000"/>
                </a:solidFill>
                <a:effectLst/>
                <a:uLnTx/>
                <a:uFillTx/>
                <a:latin typeface="Arial"/>
                <a:ea typeface="+mn-ea"/>
                <a:cs typeface="Arial"/>
              </a:rPr>
              <a:t> </a:t>
            </a:r>
            <a:r>
              <a:rPr kumimoji="0" lang="de-DE" sz="1600" b="0" i="0" u="none" strike="noStrike" kern="1200" cap="none" spc="0" normalizeH="0" baseline="0" noProof="0" err="1">
                <a:ln>
                  <a:noFill/>
                </a:ln>
                <a:solidFill>
                  <a:srgbClr val="000000"/>
                </a:solidFill>
                <a:effectLst/>
                <a:uLnTx/>
                <a:uFillTx/>
                <a:latin typeface="Arial"/>
                <a:ea typeface="+mn-ea"/>
                <a:cs typeface="Arial"/>
              </a:rPr>
              <a:t>ramp-up</a:t>
            </a:r>
            <a:r>
              <a:rPr kumimoji="0" lang="de-DE" sz="1600" b="0" i="0" u="none" strike="noStrike" kern="1200" cap="none" spc="0" normalizeH="0" baseline="0" noProof="0">
                <a:ln>
                  <a:noFill/>
                </a:ln>
                <a:solidFill>
                  <a:srgbClr val="000000"/>
                </a:solidFill>
                <a:effectLst/>
                <a:uLnTx/>
                <a:uFillTx/>
                <a:latin typeface="Arial"/>
                <a:ea typeface="+mn-ea"/>
                <a:cs typeface="Arial"/>
              </a:rPr>
              <a:t> </a:t>
            </a:r>
            <a:r>
              <a:rPr kumimoji="0" lang="de-DE" sz="1600" b="0" i="0" u="none" strike="noStrike" kern="1200" cap="none" spc="0" normalizeH="0" baseline="0" noProof="0" err="1">
                <a:ln>
                  <a:noFill/>
                </a:ln>
                <a:solidFill>
                  <a:srgbClr val="000000"/>
                </a:solidFill>
                <a:effectLst/>
                <a:uLnTx/>
                <a:uFillTx/>
                <a:latin typeface="Arial"/>
                <a:ea typeface="+mn-ea"/>
                <a:cs typeface="Arial"/>
              </a:rPr>
              <a:t>costs</a:t>
            </a:r>
            <a:endParaRPr kumimoji="0" lang="de-DE" sz="1600" b="0" i="0" u="none" strike="noStrike" kern="1200" cap="none" spc="0" normalizeH="0" baseline="0" noProof="0">
              <a:ln>
                <a:noFill/>
              </a:ln>
              <a:solidFill>
                <a:srgbClr val="000000"/>
              </a:solidFill>
              <a:effectLst/>
              <a:uLnTx/>
              <a:uFillTx/>
              <a:latin typeface="Arial"/>
              <a:ea typeface="+mn-ea"/>
              <a:cs typeface="Arial"/>
            </a:endParaRPr>
          </a:p>
          <a:p>
            <a:pPr marL="1619494" marR="0" lvl="2" indent="-400050" algn="l" defTabSz="1219444" rtl="0" eaLnBrk="1" fontAlgn="auto" latinLnBrk="0" hangingPunct="1">
              <a:lnSpc>
                <a:spcPct val="100000"/>
              </a:lnSpc>
              <a:spcBef>
                <a:spcPts val="0"/>
              </a:spcBef>
              <a:spcAft>
                <a:spcPts val="0"/>
              </a:spcAft>
              <a:buClrTx/>
              <a:buSzTx/>
              <a:buFont typeface="+mj-lt"/>
              <a:buAutoNum type="romanLcPeriod"/>
              <a:tabLst/>
              <a:defRPr/>
            </a:pPr>
            <a:r>
              <a:rPr kumimoji="0" lang="de-DE" sz="1600" b="0" i="0" u="none" strike="noStrike" kern="1200" cap="none" spc="0" normalizeH="0" baseline="0" noProof="0" err="1">
                <a:ln>
                  <a:noFill/>
                </a:ln>
                <a:solidFill>
                  <a:srgbClr val="000000"/>
                </a:solidFill>
                <a:effectLst/>
                <a:uLnTx/>
                <a:uFillTx/>
                <a:latin typeface="Arial"/>
                <a:ea typeface="+mn-ea"/>
                <a:cs typeface="Arial"/>
              </a:rPr>
              <a:t>Cost</a:t>
            </a:r>
            <a:r>
              <a:rPr kumimoji="0" lang="de-DE" sz="1600" b="0" i="0" u="none" strike="noStrike" kern="1200" cap="none" spc="0" normalizeH="0" baseline="0" noProof="0">
                <a:ln>
                  <a:noFill/>
                </a:ln>
                <a:solidFill>
                  <a:srgbClr val="000000"/>
                </a:solidFill>
                <a:effectLst/>
                <a:uLnTx/>
                <a:uFillTx/>
                <a:latin typeface="Arial"/>
                <a:ea typeface="+mn-ea"/>
                <a:cs typeface="Arial"/>
              </a:rPr>
              <a:t> Center PS 3-5 </a:t>
            </a:r>
            <a:r>
              <a:rPr kumimoji="0" lang="de-DE" sz="1600" b="0" i="0" u="none" strike="noStrike" kern="1200" cap="none" spc="0" normalizeH="0" baseline="0" noProof="0" err="1">
                <a:ln>
                  <a:noFill/>
                </a:ln>
                <a:solidFill>
                  <a:srgbClr val="000000"/>
                </a:solidFill>
                <a:effectLst/>
                <a:uLnTx/>
                <a:uFillTx/>
                <a:latin typeface="Arial"/>
                <a:ea typeface="+mn-ea"/>
                <a:cs typeface="Arial"/>
              </a:rPr>
              <a:t>are</a:t>
            </a:r>
            <a:r>
              <a:rPr kumimoji="0" lang="de-DE" sz="1600" b="0" i="0" u="none" strike="noStrike" kern="1200" cap="none" spc="0" normalizeH="0" baseline="0" noProof="0">
                <a:ln>
                  <a:noFill/>
                </a:ln>
                <a:solidFill>
                  <a:srgbClr val="000000"/>
                </a:solidFill>
                <a:effectLst/>
                <a:uLnTx/>
                <a:uFillTx/>
                <a:latin typeface="Arial"/>
                <a:ea typeface="+mn-ea"/>
                <a:cs typeface="Arial"/>
              </a:rPr>
              <a:t> </a:t>
            </a:r>
            <a:r>
              <a:rPr kumimoji="0" lang="de-DE" sz="1600" b="0" i="0" u="none" strike="noStrike" kern="1200" cap="none" spc="0" normalizeH="0" baseline="0" noProof="0" err="1">
                <a:ln>
                  <a:noFill/>
                </a:ln>
                <a:solidFill>
                  <a:srgbClr val="000000"/>
                </a:solidFill>
                <a:effectLst/>
                <a:uLnTx/>
                <a:uFillTx/>
                <a:latin typeface="Arial"/>
                <a:ea typeface="+mn-ea"/>
                <a:cs typeface="Arial"/>
              </a:rPr>
              <a:t>ramp-up</a:t>
            </a:r>
            <a:r>
              <a:rPr kumimoji="0" lang="de-DE" sz="1600" b="0" i="0" u="none" strike="noStrike" kern="1200" cap="none" spc="0" normalizeH="0" baseline="0" noProof="0">
                <a:ln>
                  <a:noFill/>
                </a:ln>
                <a:solidFill>
                  <a:srgbClr val="000000"/>
                </a:solidFill>
                <a:effectLst/>
                <a:uLnTx/>
                <a:uFillTx/>
                <a:latin typeface="Arial"/>
                <a:ea typeface="+mn-ea"/>
                <a:cs typeface="Arial"/>
              </a:rPr>
              <a:t> </a:t>
            </a:r>
            <a:r>
              <a:rPr kumimoji="0" lang="de-DE" sz="1600" b="0" i="0" u="none" strike="noStrike" kern="1200" cap="none" spc="0" normalizeH="0" baseline="0" noProof="0" err="1">
                <a:ln>
                  <a:noFill/>
                </a:ln>
                <a:solidFill>
                  <a:srgbClr val="000000"/>
                </a:solidFill>
                <a:effectLst/>
                <a:uLnTx/>
                <a:uFillTx/>
                <a:latin typeface="Arial"/>
                <a:ea typeface="+mn-ea"/>
                <a:cs typeface="Arial"/>
              </a:rPr>
              <a:t>costs</a:t>
            </a:r>
            <a:r>
              <a:rPr kumimoji="0" lang="de-DE" sz="1600" b="0" i="0" u="none" strike="noStrike" kern="1200" cap="none" spc="0" normalizeH="0" baseline="0" noProof="0">
                <a:ln>
                  <a:noFill/>
                </a:ln>
                <a:solidFill>
                  <a:srgbClr val="000000"/>
                </a:solidFill>
                <a:effectLst/>
                <a:uLnTx/>
                <a:uFillTx/>
                <a:latin typeface="Arial"/>
                <a:ea typeface="+mn-ea"/>
                <a:cs typeface="Arial"/>
              </a:rPr>
              <a:t> </a:t>
            </a:r>
            <a:r>
              <a:rPr kumimoji="0" lang="de-DE" sz="1600" b="0" i="0" u="none" strike="noStrike" kern="1200" cap="none" spc="0" normalizeH="0" baseline="0" noProof="0" err="1">
                <a:ln>
                  <a:noFill/>
                </a:ln>
                <a:solidFill>
                  <a:srgbClr val="000000"/>
                </a:solidFill>
                <a:effectLst/>
                <a:uLnTx/>
                <a:uFillTx/>
                <a:latin typeface="Arial"/>
                <a:ea typeface="+mn-ea"/>
                <a:cs typeface="Arial"/>
              </a:rPr>
              <a:t>until</a:t>
            </a:r>
            <a:r>
              <a:rPr kumimoji="0" lang="de-DE" sz="1600" b="0" i="0" u="none" strike="noStrike" kern="1200" cap="none" spc="0" normalizeH="0" baseline="0" noProof="0">
                <a:ln>
                  <a:noFill/>
                </a:ln>
                <a:solidFill>
                  <a:srgbClr val="000000"/>
                </a:solidFill>
                <a:effectLst/>
                <a:uLnTx/>
                <a:uFillTx/>
                <a:latin typeface="Arial"/>
                <a:ea typeface="+mn-ea"/>
                <a:cs typeface="Arial"/>
              </a:rPr>
              <a:t> </a:t>
            </a:r>
            <a:r>
              <a:rPr kumimoji="0" lang="de-DE" sz="1600" b="1" i="0" u="none" strike="noStrike" kern="1200" cap="none" spc="0" normalizeH="0" baseline="0" noProof="0">
                <a:ln>
                  <a:noFill/>
                </a:ln>
                <a:solidFill>
                  <a:srgbClr val="000000"/>
                </a:solidFill>
                <a:effectLst/>
                <a:uLnTx/>
                <a:uFillTx/>
                <a:latin typeface="Arial"/>
                <a:ea typeface="+mn-ea"/>
                <a:cs typeface="Arial"/>
              </a:rPr>
              <a:t>SOP – 1 </a:t>
            </a:r>
            <a:r>
              <a:rPr kumimoji="0" lang="de-DE" sz="1600" b="1" i="0" u="none" strike="noStrike" kern="1200" cap="none" spc="0" normalizeH="0" baseline="0" noProof="0" err="1">
                <a:ln>
                  <a:noFill/>
                </a:ln>
                <a:solidFill>
                  <a:srgbClr val="000000"/>
                </a:solidFill>
                <a:effectLst/>
                <a:uLnTx/>
                <a:uFillTx/>
                <a:latin typeface="Arial"/>
                <a:ea typeface="+mn-ea"/>
                <a:cs typeface="Arial"/>
              </a:rPr>
              <a:t>month</a:t>
            </a:r>
            <a:endParaRPr kumimoji="0" lang="de-DE" sz="1600" b="1" i="0" u="none" strike="noStrike" kern="1200" cap="none" spc="0" normalizeH="0" baseline="0" noProof="0">
              <a:ln>
                <a:noFill/>
              </a:ln>
              <a:solidFill>
                <a:srgbClr val="000000"/>
              </a:solidFill>
              <a:effectLst/>
              <a:uLnTx/>
              <a:uFillTx/>
              <a:latin typeface="Arial"/>
              <a:ea typeface="+mn-ea"/>
              <a:cs typeface="Arial"/>
            </a:endParaRPr>
          </a:p>
          <a:p>
            <a:pPr marL="1219444" marR="0" lvl="2" indent="0" algn="l" defTabSz="1219444"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a:ln>
                <a:noFill/>
              </a:ln>
              <a:solidFill>
                <a:srgbClr val="000000"/>
              </a:solidFill>
              <a:effectLst/>
              <a:uLnTx/>
              <a:uFillTx/>
              <a:latin typeface="Arial"/>
              <a:ea typeface="+mn-ea"/>
              <a:cs typeface="Arial"/>
            </a:endParaRPr>
          </a:p>
          <a:p>
            <a:pPr marL="609722" marR="0" lvl="1" indent="0" algn="l" defTabSz="1219444"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a:ea typeface="+mn-ea"/>
                <a:cs typeface="Arial"/>
              </a:rPr>
              <a:t>	The </a:t>
            </a:r>
            <a:r>
              <a:rPr kumimoji="0" lang="de-DE" sz="1600" b="0" i="0" u="none" strike="noStrike" kern="1200" cap="none" spc="0" normalizeH="0" baseline="0" noProof="0" err="1">
                <a:ln>
                  <a:noFill/>
                </a:ln>
                <a:solidFill>
                  <a:srgbClr val="000000"/>
                </a:solidFill>
                <a:effectLst/>
                <a:uLnTx/>
                <a:uFillTx/>
                <a:latin typeface="Arial"/>
                <a:ea typeface="+mn-ea"/>
                <a:cs typeface="Arial"/>
              </a:rPr>
              <a:t>settlement</a:t>
            </a:r>
            <a:r>
              <a:rPr kumimoji="0" lang="de-DE" sz="1600" b="0" i="0" u="none" strike="noStrike" kern="1200" cap="none" spc="0" normalizeH="0" baseline="0" noProof="0">
                <a:ln>
                  <a:noFill/>
                </a:ln>
                <a:solidFill>
                  <a:srgbClr val="000000"/>
                </a:solidFill>
                <a:effectLst/>
                <a:uLnTx/>
                <a:uFillTx/>
                <a:latin typeface="Arial"/>
                <a:ea typeface="+mn-ea"/>
                <a:cs typeface="Arial"/>
              </a:rPr>
              <a:t> </a:t>
            </a:r>
            <a:r>
              <a:rPr kumimoji="0" lang="de-DE" sz="1600" b="0" i="0" u="none" strike="noStrike" kern="1200" cap="none" spc="0" normalizeH="0" baseline="0" noProof="0" err="1">
                <a:ln>
                  <a:noFill/>
                </a:ln>
                <a:solidFill>
                  <a:srgbClr val="000000"/>
                </a:solidFill>
                <a:effectLst/>
                <a:uLnTx/>
                <a:uFillTx/>
                <a:latin typeface="Arial"/>
                <a:ea typeface="+mn-ea"/>
                <a:cs typeface="Arial"/>
              </a:rPr>
              <a:t>of</a:t>
            </a:r>
            <a:r>
              <a:rPr kumimoji="0" lang="de-DE" sz="1600" b="0" i="0" u="none" strike="noStrike" kern="1200" cap="none" spc="0" normalizeH="0" baseline="0" noProof="0">
                <a:ln>
                  <a:noFill/>
                </a:ln>
                <a:solidFill>
                  <a:srgbClr val="000000"/>
                </a:solidFill>
                <a:effectLst/>
                <a:uLnTx/>
                <a:uFillTx/>
                <a:latin typeface="Arial"/>
                <a:ea typeface="+mn-ea"/>
                <a:cs typeface="Arial"/>
              </a:rPr>
              <a:t> </a:t>
            </a:r>
            <a:r>
              <a:rPr kumimoji="0" lang="de-DE" sz="1600" b="0" i="0" u="none" strike="noStrike" kern="1200" cap="none" spc="0" normalizeH="0" baseline="0" noProof="0" err="1">
                <a:ln>
                  <a:noFill/>
                </a:ln>
                <a:solidFill>
                  <a:srgbClr val="000000"/>
                </a:solidFill>
                <a:effectLst/>
                <a:uLnTx/>
                <a:uFillTx/>
                <a:latin typeface="Arial"/>
                <a:ea typeface="+mn-ea"/>
                <a:cs typeface="Arial"/>
              </a:rPr>
              <a:t>the</a:t>
            </a:r>
            <a:r>
              <a:rPr kumimoji="0" lang="de-DE" sz="1600" b="0" i="0" u="none" strike="noStrike" kern="1200" cap="none" spc="0" normalizeH="0" baseline="0" noProof="0">
                <a:ln>
                  <a:noFill/>
                </a:ln>
                <a:solidFill>
                  <a:srgbClr val="000000"/>
                </a:solidFill>
                <a:effectLst/>
                <a:uLnTx/>
                <a:uFillTx/>
                <a:latin typeface="Arial"/>
                <a:ea typeface="+mn-ea"/>
                <a:cs typeface="Arial"/>
              </a:rPr>
              <a:t> </a:t>
            </a:r>
            <a:r>
              <a:rPr kumimoji="0" lang="de-DE" sz="1600" b="0" i="0" u="none" strike="noStrike" kern="1200" cap="none" spc="0" normalizeH="0" baseline="0" noProof="0" err="1">
                <a:ln>
                  <a:noFill/>
                </a:ln>
                <a:solidFill>
                  <a:srgbClr val="000000"/>
                </a:solidFill>
                <a:effectLst/>
                <a:uLnTx/>
                <a:uFillTx/>
                <a:latin typeface="Arial"/>
                <a:ea typeface="+mn-ea"/>
                <a:cs typeface="Arial"/>
              </a:rPr>
              <a:t>balance</a:t>
            </a:r>
            <a:r>
              <a:rPr kumimoji="0" lang="de-DE" sz="1600" b="0" i="0" u="none" strike="noStrike" kern="1200" cap="none" spc="0" normalizeH="0" baseline="0" noProof="0">
                <a:ln>
                  <a:noFill/>
                </a:ln>
                <a:solidFill>
                  <a:srgbClr val="000000"/>
                </a:solidFill>
                <a:effectLst/>
                <a:uLnTx/>
                <a:uFillTx/>
                <a:latin typeface="Arial"/>
                <a:ea typeface="+mn-ea"/>
                <a:cs typeface="Arial"/>
              </a:rPr>
              <a:t> </a:t>
            </a:r>
            <a:r>
              <a:rPr kumimoji="0" lang="de-DE" sz="1600" b="0" i="0" u="none" strike="noStrike" kern="1200" cap="none" spc="0" normalizeH="0" baseline="0" noProof="0" err="1">
                <a:ln>
                  <a:noFill/>
                </a:ln>
                <a:solidFill>
                  <a:srgbClr val="000000"/>
                </a:solidFill>
                <a:effectLst/>
                <a:uLnTx/>
                <a:uFillTx/>
                <a:latin typeface="Arial"/>
                <a:ea typeface="+mn-ea"/>
                <a:cs typeface="Arial"/>
              </a:rPr>
              <a:t>is</a:t>
            </a:r>
            <a:r>
              <a:rPr kumimoji="0" lang="de-DE" sz="1600" b="0" i="0" u="none" strike="noStrike" kern="1200" cap="none" spc="0" normalizeH="0" baseline="0" noProof="0">
                <a:ln>
                  <a:noFill/>
                </a:ln>
                <a:solidFill>
                  <a:srgbClr val="000000"/>
                </a:solidFill>
                <a:effectLst/>
                <a:uLnTx/>
                <a:uFillTx/>
                <a:latin typeface="Arial"/>
                <a:ea typeface="+mn-ea"/>
                <a:cs typeface="Arial"/>
              </a:rPr>
              <a:t> </a:t>
            </a:r>
            <a:r>
              <a:rPr kumimoji="0" lang="de-DE" sz="1600" b="0" i="0" u="none" strike="noStrike" kern="1200" cap="none" spc="0" normalizeH="0" baseline="0" noProof="0" err="1">
                <a:ln>
                  <a:noFill/>
                </a:ln>
                <a:solidFill>
                  <a:srgbClr val="000000"/>
                </a:solidFill>
                <a:effectLst/>
                <a:uLnTx/>
                <a:uFillTx/>
                <a:latin typeface="Arial"/>
                <a:ea typeface="+mn-ea"/>
                <a:cs typeface="Arial"/>
              </a:rPr>
              <a:t>done</a:t>
            </a:r>
            <a:endParaRPr kumimoji="0" lang="de-DE" sz="1600" b="0" i="0" u="none" strike="noStrike" kern="1200" cap="none" spc="0" normalizeH="0" baseline="0" noProof="0">
              <a:ln>
                <a:noFill/>
              </a:ln>
              <a:solidFill>
                <a:srgbClr val="000000"/>
              </a:solidFill>
              <a:effectLst/>
              <a:uLnTx/>
              <a:uFillTx/>
              <a:latin typeface="Arial"/>
              <a:ea typeface="+mn-ea"/>
              <a:cs typeface="Arial"/>
            </a:endParaRPr>
          </a:p>
          <a:p>
            <a:pPr marL="2229216" marR="0" lvl="3" indent="-400050" algn="l" defTabSz="1219444"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de-DE" sz="1600" b="0" i="0" u="none" strike="noStrike" kern="1200" cap="none" spc="0" normalizeH="0" baseline="0" noProof="0" err="1">
                <a:ln>
                  <a:noFill/>
                </a:ln>
                <a:solidFill>
                  <a:srgbClr val="000000"/>
                </a:solidFill>
                <a:effectLst/>
                <a:uLnTx/>
                <a:uFillTx/>
                <a:latin typeface="Arial"/>
                <a:ea typeface="+mn-ea"/>
                <a:cs typeface="+mn-cs"/>
              </a:rPr>
              <a:t>During</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monthend</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closing</a:t>
            </a:r>
            <a:r>
              <a:rPr kumimoji="0" lang="de-DE" sz="1600" b="0" i="0" u="none" strike="noStrike" kern="1200" cap="none" spc="0" normalizeH="0" baseline="0" noProof="0">
                <a:ln>
                  <a:noFill/>
                </a:ln>
                <a:solidFill>
                  <a:srgbClr val="000000"/>
                </a:solidFill>
                <a:effectLst/>
                <a:uLnTx/>
                <a:uFillTx/>
                <a:latin typeface="Arial"/>
                <a:ea typeface="+mn-ea"/>
                <a:cs typeface="+mn-cs"/>
              </a:rPr>
              <a:t> via plan and </a:t>
            </a:r>
            <a:r>
              <a:rPr kumimoji="0" lang="de-DE" sz="1600" b="0" i="0" u="none" strike="noStrike" kern="1200" cap="none" spc="0" normalizeH="0" baseline="0" noProof="0" err="1">
                <a:ln>
                  <a:noFill/>
                </a:ln>
                <a:solidFill>
                  <a:srgbClr val="000000"/>
                </a:solidFill>
                <a:effectLst/>
                <a:uLnTx/>
                <a:uFillTx/>
                <a:latin typeface="Arial"/>
                <a:ea typeface="+mn-ea"/>
                <a:cs typeface="+mn-cs"/>
              </a:rPr>
              <a:t>actual</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allocation</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cycle</a:t>
            </a:r>
            <a:r>
              <a:rPr kumimoji="0" lang="de-DE" sz="1600" b="0" i="0" u="none" strike="noStrike" kern="1200" cap="none" spc="0" normalizeH="0" baseline="0" noProof="0">
                <a:ln>
                  <a:noFill/>
                </a:ln>
                <a:solidFill>
                  <a:srgbClr val="000000"/>
                </a:solidFill>
                <a:effectLst/>
                <a:uLnTx/>
                <a:uFillTx/>
                <a:latin typeface="Arial"/>
                <a:ea typeface="+mn-ea"/>
                <a:cs typeface="+mn-cs"/>
              </a:rPr>
              <a:t> N) </a:t>
            </a:r>
            <a:r>
              <a:rPr kumimoji="0" lang="de-DE" sz="1600" b="0" i="0" u="none" strike="noStrike" kern="1200" cap="none" spc="0" normalizeH="0" baseline="0" noProof="0" err="1">
                <a:ln>
                  <a:noFill/>
                </a:ln>
                <a:solidFill>
                  <a:srgbClr val="000000"/>
                </a:solidFill>
                <a:effectLst/>
                <a:uLnTx/>
                <a:uFillTx/>
                <a:latin typeface="Arial"/>
                <a:ea typeface="+mn-ea"/>
                <a:cs typeface="+mn-cs"/>
              </a:rPr>
              <a:t>with</a:t>
            </a:r>
            <a:r>
              <a:rPr kumimoji="0" lang="de-DE" sz="1600" b="0" i="0" u="none" strike="noStrike" kern="1200" cap="none" spc="0" normalizeH="0" baseline="0" noProof="0">
                <a:ln>
                  <a:noFill/>
                </a:ln>
                <a:solidFill>
                  <a:srgbClr val="000000"/>
                </a:solidFill>
                <a:effectLst/>
                <a:uLnTx/>
                <a:uFillTx/>
                <a:latin typeface="Arial"/>
                <a:ea typeface="+mn-ea"/>
                <a:cs typeface="+mn-cs"/>
              </a:rPr>
              <a:t> a </a:t>
            </a:r>
            <a:r>
              <a:rPr kumimoji="0" lang="de-DE" sz="1600" b="0" i="0" u="none" strike="noStrike" kern="1200" cap="none" spc="0" normalizeH="0" baseline="0" noProof="0" err="1">
                <a:ln>
                  <a:noFill/>
                </a:ln>
                <a:solidFill>
                  <a:srgbClr val="000000"/>
                </a:solidFill>
                <a:effectLst/>
                <a:uLnTx/>
                <a:uFillTx/>
                <a:latin typeface="Arial"/>
                <a:ea typeface="+mn-ea"/>
                <a:cs typeface="+mn-cs"/>
              </a:rPr>
              <a:t>new</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secondary</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cost</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element</a:t>
            </a:r>
            <a:r>
              <a:rPr kumimoji="0" lang="de-DE" sz="1600" b="0" i="0" u="none" strike="noStrike" kern="1200" cap="none" spc="0" normalizeH="0" baseline="0" noProof="0">
                <a:ln>
                  <a:noFill/>
                </a:ln>
                <a:solidFill>
                  <a:srgbClr val="000000"/>
                </a:solidFill>
                <a:effectLst/>
                <a:uLnTx/>
                <a:uFillTx/>
                <a:latin typeface="Arial"/>
                <a:ea typeface="+mn-ea"/>
                <a:cs typeface="+mn-cs"/>
              </a:rPr>
              <a:t> 81210137 </a:t>
            </a:r>
            <a:r>
              <a:rPr kumimoji="0" lang="de-DE" sz="1600" b="0" i="0" u="none" strike="noStrike" kern="1200" cap="none" spc="0" normalizeH="0" baseline="0" noProof="0" err="1">
                <a:ln>
                  <a:noFill/>
                </a:ln>
                <a:solidFill>
                  <a:srgbClr val="000000"/>
                </a:solidFill>
                <a:effectLst/>
                <a:uLnTx/>
                <a:uFillTx/>
                <a:latin typeface="Arial"/>
                <a:ea typeface="+mn-ea"/>
                <a:cs typeface="+mn-cs"/>
              </a:rPr>
              <a:t>Assessm</a:t>
            </a:r>
            <a:r>
              <a:rPr kumimoji="0" lang="de-DE" sz="1600" b="0" i="0" u="none" strike="noStrike" kern="1200" cap="none" spc="0" normalizeH="0" baseline="0" noProof="0">
                <a:ln>
                  <a:noFill/>
                </a:ln>
                <a:solidFill>
                  <a:srgbClr val="000000"/>
                </a:solidFill>
                <a:effectLst/>
                <a:uLnTx/>
                <a:uFillTx/>
                <a:latin typeface="Arial"/>
                <a:ea typeface="+mn-ea"/>
                <a:cs typeface="+mn-cs"/>
              </a:rPr>
              <a:t>. Ramp-</a:t>
            </a:r>
            <a:r>
              <a:rPr kumimoji="0" lang="de-DE" sz="1600" b="0" i="0" u="none" strike="noStrike" kern="1200" cap="none" spc="0" normalizeH="0" baseline="0" noProof="0" err="1">
                <a:ln>
                  <a:noFill/>
                </a:ln>
                <a:solidFill>
                  <a:srgbClr val="000000"/>
                </a:solidFill>
                <a:effectLst/>
                <a:uLnTx/>
                <a:uFillTx/>
                <a:latin typeface="Arial"/>
                <a:ea typeface="+mn-ea"/>
                <a:cs typeface="+mn-cs"/>
              </a:rPr>
              <a:t>up</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costs</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to</a:t>
            </a:r>
            <a:r>
              <a:rPr kumimoji="0" lang="de-DE" sz="1600" b="0" i="0" u="none" strike="noStrike" kern="1200" cap="none" spc="0" normalizeH="0" baseline="0" noProof="0">
                <a:ln>
                  <a:noFill/>
                </a:ln>
                <a:solidFill>
                  <a:srgbClr val="000000"/>
                </a:solidFill>
                <a:effectLst/>
                <a:uLnTx/>
                <a:uFillTx/>
                <a:latin typeface="Arial"/>
                <a:ea typeface="+mn-ea"/>
                <a:cs typeface="+mn-cs"/>
              </a:rPr>
              <a:t> WBS </a:t>
            </a:r>
            <a:r>
              <a:rPr kumimoji="0" lang="de-DE" sz="1600" b="0" i="0" u="none" strike="noStrike" kern="1200" cap="none" spc="0" normalizeH="0" baseline="0" noProof="0" err="1">
                <a:ln>
                  <a:noFill/>
                </a:ln>
                <a:solidFill>
                  <a:srgbClr val="000000"/>
                </a:solidFill>
                <a:effectLst/>
                <a:uLnTx/>
                <a:uFillTx/>
                <a:latin typeface="Arial"/>
                <a:ea typeface="+mn-ea"/>
                <a:cs typeface="+mn-cs"/>
              </a:rPr>
              <a:t>element</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with</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work</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package</a:t>
            </a:r>
            <a:r>
              <a:rPr kumimoji="0" lang="de-DE" sz="1600" b="0" i="0" u="none" strike="noStrike" kern="1200" cap="none" spc="0" normalizeH="0" baseline="0" noProof="0">
                <a:ln>
                  <a:noFill/>
                </a:ln>
                <a:solidFill>
                  <a:srgbClr val="000000"/>
                </a:solidFill>
                <a:effectLst/>
                <a:uLnTx/>
                <a:uFillTx/>
                <a:latin typeface="Arial"/>
                <a:ea typeface="+mn-ea"/>
                <a:cs typeface="+mn-cs"/>
              </a:rPr>
              <a:t> PD04</a:t>
            </a:r>
          </a:p>
          <a:p>
            <a:pPr marL="2229216" marR="0" lvl="3" indent="-400050" algn="l" defTabSz="1219444"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de-DE" sz="1600" b="0" i="0" u="none" strike="noStrike" kern="1200" cap="none" spc="0" normalizeH="0" baseline="0" noProof="0" err="1">
                <a:ln>
                  <a:noFill/>
                </a:ln>
                <a:solidFill>
                  <a:srgbClr val="000000"/>
                </a:solidFill>
                <a:effectLst/>
                <a:uLnTx/>
                <a:uFillTx/>
                <a:latin typeface="Arial"/>
                <a:ea typeface="+mn-ea"/>
                <a:cs typeface="+mn-cs"/>
              </a:rPr>
              <a:t>If</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the</a:t>
            </a:r>
            <a:r>
              <a:rPr kumimoji="0" lang="de-DE" sz="1600" b="0" i="0" u="none" strike="noStrike" kern="1200" cap="none" spc="0" normalizeH="0" baseline="0" noProof="0">
                <a:ln>
                  <a:noFill/>
                </a:ln>
                <a:solidFill>
                  <a:srgbClr val="000000"/>
                </a:solidFill>
                <a:effectLst/>
                <a:uLnTx/>
                <a:uFillTx/>
                <a:latin typeface="Arial"/>
                <a:ea typeface="+mn-ea"/>
                <a:cs typeface="+mn-cs"/>
              </a:rPr>
              <a:t> SOP </a:t>
            </a:r>
            <a:r>
              <a:rPr kumimoji="0" lang="de-DE" sz="1600" b="0" i="0" u="none" strike="noStrike" kern="1200" cap="none" spc="0" normalizeH="0" baseline="0" noProof="0" err="1">
                <a:ln>
                  <a:noFill/>
                </a:ln>
                <a:solidFill>
                  <a:srgbClr val="000000"/>
                </a:solidFill>
                <a:effectLst/>
                <a:uLnTx/>
                <a:uFillTx/>
                <a:latin typeface="Arial"/>
                <a:ea typeface="+mn-ea"/>
                <a:cs typeface="+mn-cs"/>
              </a:rPr>
              <a:t>changes</a:t>
            </a:r>
            <a:r>
              <a:rPr kumimoji="0" lang="de-DE" sz="1600" b="0" i="0" u="none" strike="noStrike" kern="1200" cap="none" spc="0" normalizeH="0" baseline="0" noProof="0">
                <a:ln>
                  <a:noFill/>
                </a:ln>
                <a:solidFill>
                  <a:srgbClr val="000000"/>
                </a:solidFill>
                <a:effectLst/>
                <a:uLnTx/>
                <a:uFillTx/>
                <a:latin typeface="Arial"/>
                <a:ea typeface="+mn-ea"/>
                <a:cs typeface="+mn-cs"/>
              </a:rPr>
              <a:t> in </a:t>
            </a:r>
            <a:r>
              <a:rPr kumimoji="0" lang="de-DE" sz="1600" b="0" i="0" u="none" strike="noStrike" kern="1200" cap="none" spc="0" normalizeH="0" baseline="0" noProof="0" err="1">
                <a:ln>
                  <a:noFill/>
                </a:ln>
                <a:solidFill>
                  <a:srgbClr val="000000"/>
                </a:solidFill>
                <a:effectLst/>
                <a:uLnTx/>
                <a:uFillTx/>
                <a:latin typeface="Arial"/>
                <a:ea typeface="+mn-ea"/>
                <a:cs typeface="+mn-cs"/>
              </a:rPr>
              <a:t>actual</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compared</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to</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the</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planned</a:t>
            </a:r>
            <a:r>
              <a:rPr kumimoji="0" lang="de-DE" sz="1600" b="0" i="0" u="none" strike="noStrike" kern="1200" cap="none" spc="0" normalizeH="0" baseline="0" noProof="0">
                <a:ln>
                  <a:noFill/>
                </a:ln>
                <a:solidFill>
                  <a:srgbClr val="000000"/>
                </a:solidFill>
                <a:effectLst/>
                <a:uLnTx/>
                <a:uFillTx/>
                <a:latin typeface="Arial"/>
                <a:ea typeface="+mn-ea"/>
                <a:cs typeface="+mn-cs"/>
              </a:rPr>
              <a:t> date, </a:t>
            </a:r>
            <a:r>
              <a:rPr kumimoji="0" lang="de-DE" sz="1600" b="0" i="0" u="none" strike="noStrike" kern="1200" cap="none" spc="0" normalizeH="0" baseline="0" noProof="0" err="1">
                <a:ln>
                  <a:noFill/>
                </a:ln>
                <a:solidFill>
                  <a:srgbClr val="000000"/>
                </a:solidFill>
                <a:effectLst/>
                <a:uLnTx/>
                <a:uFillTx/>
                <a:latin typeface="Arial"/>
                <a:ea typeface="+mn-ea"/>
                <a:cs typeface="+mn-cs"/>
              </a:rPr>
              <a:t>the</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allocation</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has</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to</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be</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adopted</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accordingly</a:t>
            </a:r>
            <a:endParaRPr kumimoji="0" lang="de-DE" sz="1600" b="0" i="0" u="none" strike="noStrike" kern="1200" cap="none" spc="0" normalizeH="0" baseline="0" noProof="0">
              <a:ln>
                <a:noFill/>
              </a:ln>
              <a:solidFill>
                <a:srgbClr val="000000"/>
              </a:solidFill>
              <a:effectLst/>
              <a:uLnTx/>
              <a:uFillTx/>
              <a:latin typeface="Arial"/>
              <a:ea typeface="+mn-ea"/>
              <a:cs typeface="Arial"/>
            </a:endParaRPr>
          </a:p>
        </p:txBody>
      </p:sp>
      <p:sp>
        <p:nvSpPr>
          <p:cNvPr id="7" name="Footer">
            <a:extLst>
              <a:ext uri="{FF2B5EF4-FFF2-40B4-BE49-F238E27FC236}">
                <a16:creationId xmlns:a16="http://schemas.microsoft.com/office/drawing/2014/main" id="{04F6670D-2A1F-4CAA-9B53-5323E0782F8A}"/>
              </a:ext>
            </a:extLst>
          </p:cNvPr>
          <p:cNvSpPr>
            <a:spLocks noGrp="1"/>
          </p:cNvSpPr>
          <p:nvPr>
            <p:ph type="dt" sz="half" idx="2"/>
          </p:nvPr>
        </p:nvSpPr>
        <p:spPr>
          <a:xfrm>
            <a:off x="703951" y="6432189"/>
            <a:ext cx="9189036" cy="121334"/>
          </a:xfrm>
        </p:spPr>
        <p:txBody>
          <a:bodyPr/>
          <a:lstStyle/>
          <a:p>
            <a:pPr marL="0" marR="0" lvl="0" indent="0" algn="l" defTabSz="1219444"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a:ln>
                  <a:noFill/>
                </a:ln>
                <a:solidFill>
                  <a:srgbClr val="888E95"/>
                </a:solidFill>
                <a:effectLst/>
                <a:uLnTx/>
                <a:uFillTx/>
                <a:latin typeface="Arial"/>
                <a:ea typeface="+mn-ea"/>
                <a:cs typeface="+mn-cs"/>
              </a:rPr>
              <a:t>07.10.2022 | Workshop DAR | Mackuth, Buchner, Hasslbauer, Schmideder</a:t>
            </a:r>
          </a:p>
        </p:txBody>
      </p:sp>
      <p:sp>
        <p:nvSpPr>
          <p:cNvPr id="2" name="Fußzeilenplatzhalter 1">
            <a:extLst>
              <a:ext uri="{FF2B5EF4-FFF2-40B4-BE49-F238E27FC236}">
                <a16:creationId xmlns:a16="http://schemas.microsoft.com/office/drawing/2014/main" id="{D14B8685-5657-44FD-BF15-1F6FD2D91120}"/>
              </a:ext>
            </a:extLst>
          </p:cNvPr>
          <p:cNvSpPr>
            <a:spLocks noGrp="1"/>
          </p:cNvSpPr>
          <p:nvPr>
            <p:ph type="ftr" sz="quarter" idx="3"/>
          </p:nvPr>
        </p:nvSpPr>
        <p:spPr/>
        <p:txBody>
          <a:bodyPr/>
          <a:lstStyle/>
          <a:p>
            <a:endParaRPr lang="de-DE"/>
          </a:p>
        </p:txBody>
      </p:sp>
      <p:sp>
        <p:nvSpPr>
          <p:cNvPr id="3" name="Foliennummernplatzhalter 2">
            <a:extLst>
              <a:ext uri="{FF2B5EF4-FFF2-40B4-BE49-F238E27FC236}">
                <a16:creationId xmlns:a16="http://schemas.microsoft.com/office/drawing/2014/main" id="{8D8884A8-F81F-4CD0-B5C1-511029D1BC69}"/>
              </a:ext>
            </a:extLst>
          </p:cNvPr>
          <p:cNvSpPr>
            <a:spLocks noGrp="1"/>
          </p:cNvSpPr>
          <p:nvPr>
            <p:ph type="sldNum" sz="quarter" idx="4"/>
          </p:nvPr>
        </p:nvSpPr>
        <p:spPr/>
        <p:txBody>
          <a:bodyPr/>
          <a:lstStyle/>
          <a:p>
            <a:fld id="{173FEA60-B56A-DE49-B4F9-939AB62E9280}" type="slidenum">
              <a:rPr lang="de-DE" smtClean="0"/>
              <a:pPr/>
              <a:t>38</a:t>
            </a:fld>
            <a:endParaRPr lang="de-DE"/>
          </a:p>
        </p:txBody>
      </p:sp>
    </p:spTree>
    <p:extLst>
      <p:ext uri="{BB962C8B-B14F-4D97-AF65-F5344CB8AC3E}">
        <p14:creationId xmlns:p14="http://schemas.microsoft.com/office/powerpoint/2010/main" val="36364469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81B32317-5FF7-48F5-A87F-C9A3F707FBCB}"/>
              </a:ext>
            </a:extLst>
          </p:cNvPr>
          <p:cNvSpPr>
            <a:spLocks noGrp="1"/>
          </p:cNvSpPr>
          <p:nvPr>
            <p:ph type="dt" sz="half" idx="2"/>
          </p:nvPr>
        </p:nvSpPr>
        <p:spPr/>
        <p:txBody>
          <a:bodyPr/>
          <a:lstStyle/>
          <a:p>
            <a:pPr marL="0" marR="0" lvl="0" indent="0" algn="l" defTabSz="1219444"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a:ln>
                  <a:noFill/>
                </a:ln>
                <a:solidFill>
                  <a:srgbClr val="888E95"/>
                </a:solidFill>
                <a:effectLst/>
                <a:uLnTx/>
                <a:uFillTx/>
                <a:latin typeface="Arial"/>
                <a:ea typeface="+mn-ea"/>
                <a:cs typeface="+mn-cs"/>
              </a:rPr>
              <a:t>07.10.2022 | Workshop DAR | Mackuth, Buchner, Hasslbauer, Schmideder</a:t>
            </a:r>
          </a:p>
        </p:txBody>
      </p:sp>
      <p:sp>
        <p:nvSpPr>
          <p:cNvPr id="5" name="Titel 4">
            <a:extLst>
              <a:ext uri="{FF2B5EF4-FFF2-40B4-BE49-F238E27FC236}">
                <a16:creationId xmlns:a16="http://schemas.microsoft.com/office/drawing/2014/main" id="{39E8F62C-85D8-43E6-BB82-FFC1A594D752}"/>
              </a:ext>
            </a:extLst>
          </p:cNvPr>
          <p:cNvSpPr>
            <a:spLocks noGrp="1"/>
          </p:cNvSpPr>
          <p:nvPr>
            <p:ph type="title"/>
          </p:nvPr>
        </p:nvSpPr>
        <p:spPr/>
        <p:txBody>
          <a:bodyPr anchor="t"/>
          <a:lstStyle/>
          <a:p>
            <a:r>
              <a:rPr lang="de-DE" err="1"/>
              <a:t>Cost</a:t>
            </a:r>
            <a:r>
              <a:rPr lang="de-DE"/>
              <a:t> Center PS 3 - 5</a:t>
            </a:r>
            <a:br>
              <a:rPr lang="de-DE"/>
            </a:br>
            <a:r>
              <a:rPr lang="de-DE"/>
              <a:t>Part </a:t>
            </a:r>
            <a:r>
              <a:rPr lang="de-DE" err="1"/>
              <a:t>of</a:t>
            </a:r>
            <a:r>
              <a:rPr lang="de-DE"/>
              <a:t> </a:t>
            </a:r>
            <a:r>
              <a:rPr lang="de-DE" err="1"/>
              <a:t>ramp-up</a:t>
            </a:r>
            <a:r>
              <a:rPr lang="de-DE"/>
              <a:t> </a:t>
            </a:r>
            <a:r>
              <a:rPr lang="de-DE" err="1"/>
              <a:t>costs</a:t>
            </a:r>
            <a:r>
              <a:rPr lang="de-DE"/>
              <a:t> | plan </a:t>
            </a:r>
            <a:r>
              <a:rPr lang="de-DE" err="1"/>
              <a:t>tariff</a:t>
            </a:r>
            <a:r>
              <a:rPr lang="de-DE"/>
              <a:t> </a:t>
            </a:r>
            <a:r>
              <a:rPr lang="de-DE" err="1"/>
              <a:t>for</a:t>
            </a:r>
            <a:r>
              <a:rPr lang="de-DE"/>
              <a:t> </a:t>
            </a:r>
            <a:r>
              <a:rPr lang="de-DE" err="1"/>
              <a:t>ramp-up</a:t>
            </a:r>
            <a:endParaRPr lang="de-DE"/>
          </a:p>
        </p:txBody>
      </p:sp>
      <p:sp>
        <p:nvSpPr>
          <p:cNvPr id="6" name="Textfeld 5">
            <a:extLst>
              <a:ext uri="{FF2B5EF4-FFF2-40B4-BE49-F238E27FC236}">
                <a16:creationId xmlns:a16="http://schemas.microsoft.com/office/drawing/2014/main" id="{068B9C74-B0E1-4CEA-91E9-ED9C7A873AF6}"/>
              </a:ext>
            </a:extLst>
          </p:cNvPr>
          <p:cNvSpPr txBox="1"/>
          <p:nvPr/>
        </p:nvSpPr>
        <p:spPr>
          <a:xfrm>
            <a:off x="-83127" y="1658351"/>
            <a:ext cx="11385203" cy="3985706"/>
          </a:xfrm>
          <a:prstGeom prst="rect">
            <a:avLst/>
          </a:prstGeom>
          <a:noFill/>
        </p:spPr>
        <p:txBody>
          <a:bodyPr wrap="square" rtlCol="0">
            <a:spAutoFit/>
          </a:bodyPr>
          <a:lstStyle/>
          <a:p>
            <a:pPr marL="609722" marR="0" lvl="1" indent="0" algn="l" defTabSz="1219444" rtl="0" eaLnBrk="1" fontAlgn="auto" latinLnBrk="0" hangingPunct="1">
              <a:lnSpc>
                <a:spcPct val="100000"/>
              </a:lnSpc>
              <a:spcBef>
                <a:spcPts val="0"/>
              </a:spcBef>
              <a:spcAft>
                <a:spcPts val="60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a:ea typeface="+mn-ea"/>
                <a:cs typeface="+mn-cs"/>
              </a:rPr>
              <a:t>In </a:t>
            </a:r>
            <a:r>
              <a:rPr kumimoji="0" lang="de-DE" sz="1600" b="0" i="0" u="none" strike="noStrike" kern="1200" cap="none" spc="0" normalizeH="0" baseline="0" noProof="0" err="1">
                <a:ln>
                  <a:noFill/>
                </a:ln>
                <a:solidFill>
                  <a:srgbClr val="000000"/>
                </a:solidFill>
                <a:effectLst/>
                <a:uLnTx/>
                <a:uFillTx/>
                <a:latin typeface="Arial"/>
                <a:ea typeface="+mn-ea"/>
                <a:cs typeface="+mn-cs"/>
              </a:rPr>
              <a:t>the</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following</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you</a:t>
            </a:r>
            <a:r>
              <a:rPr kumimoji="0" lang="de-DE" sz="1600" b="0" i="0" u="none" strike="noStrike" kern="1200" cap="none" spc="0" normalizeH="0" baseline="0" noProof="0">
                <a:ln>
                  <a:noFill/>
                </a:ln>
                <a:solidFill>
                  <a:srgbClr val="000000"/>
                </a:solidFill>
                <a:effectLst/>
                <a:uLnTx/>
                <a:uFillTx/>
                <a:latin typeface="Arial"/>
                <a:ea typeface="+mn-ea"/>
                <a:cs typeface="+mn-cs"/>
              </a:rPr>
              <a:t> find 2 </a:t>
            </a:r>
            <a:r>
              <a:rPr kumimoji="0" lang="de-DE" sz="1600" b="0" i="0" u="none" strike="noStrike" kern="1200" cap="none" spc="0" normalizeH="0" baseline="0" noProof="0" err="1">
                <a:ln>
                  <a:noFill/>
                </a:ln>
                <a:solidFill>
                  <a:srgbClr val="000000"/>
                </a:solidFill>
                <a:effectLst/>
                <a:uLnTx/>
                <a:uFillTx/>
                <a:latin typeface="Arial"/>
                <a:ea typeface="+mn-ea"/>
                <a:cs typeface="+mn-cs"/>
              </a:rPr>
              <a:t>examples</a:t>
            </a:r>
            <a:r>
              <a:rPr kumimoji="0" lang="de-DE" sz="1600" b="0" i="0" u="none" strike="noStrike" kern="1200" cap="none" spc="0" normalizeH="0" baseline="0" noProof="0">
                <a:ln>
                  <a:noFill/>
                </a:ln>
                <a:solidFill>
                  <a:srgbClr val="000000"/>
                </a:solidFill>
                <a:effectLst/>
                <a:uLnTx/>
                <a:uFillTx/>
                <a:latin typeface="Arial"/>
                <a:ea typeface="+mn-ea"/>
                <a:cs typeface="+mn-cs"/>
              </a:rPr>
              <a:t>:</a:t>
            </a:r>
          </a:p>
          <a:p>
            <a:pPr marL="609722" marR="0" lvl="1" indent="0" algn="l" defTabSz="1219444" rtl="0" eaLnBrk="1" fontAlgn="auto" latinLnBrk="0" hangingPunct="1">
              <a:lnSpc>
                <a:spcPct val="100000"/>
              </a:lnSpc>
              <a:spcBef>
                <a:spcPts val="0"/>
              </a:spcBef>
              <a:spcAft>
                <a:spcPts val="600"/>
              </a:spcAft>
              <a:buClrTx/>
              <a:buSzTx/>
              <a:buFontTx/>
              <a:buNone/>
              <a:tabLst/>
              <a:defRPr/>
            </a:pPr>
            <a:endParaRPr kumimoji="0" lang="de-DE" sz="1600" b="0" i="0" u="none" strike="noStrike" kern="1200" cap="none" spc="0" normalizeH="0" baseline="0" noProof="0">
              <a:ln>
                <a:noFill/>
              </a:ln>
              <a:solidFill>
                <a:srgbClr val="000000"/>
              </a:solidFill>
              <a:effectLst/>
              <a:uLnTx/>
              <a:uFillTx/>
              <a:latin typeface="Arial"/>
              <a:ea typeface="+mn-ea"/>
              <a:cs typeface="+mn-cs"/>
            </a:endParaRPr>
          </a:p>
          <a:p>
            <a:pPr marL="609722" marR="0" lvl="1" indent="0" algn="l" defTabSz="1219444" rtl="0" eaLnBrk="1" fontAlgn="auto" latinLnBrk="0" hangingPunct="1">
              <a:lnSpc>
                <a:spcPct val="100000"/>
              </a:lnSpc>
              <a:spcBef>
                <a:spcPts val="0"/>
              </a:spcBef>
              <a:spcAft>
                <a:spcPts val="600"/>
              </a:spcAft>
              <a:buClrTx/>
              <a:buSzTx/>
              <a:buFontTx/>
              <a:buNone/>
              <a:tabLst/>
              <a:defRPr/>
            </a:pPr>
            <a:r>
              <a:rPr kumimoji="0" lang="de-DE" sz="1600" b="1" i="0" u="none" strike="noStrike" kern="1200" cap="none" spc="0" normalizeH="0" baseline="0" noProof="0">
                <a:ln>
                  <a:noFill/>
                </a:ln>
                <a:solidFill>
                  <a:srgbClr val="000000"/>
                </a:solidFill>
                <a:effectLst/>
                <a:uLnTx/>
                <a:uFillTx/>
                <a:latin typeface="Arial"/>
                <a:ea typeface="+mn-ea"/>
                <a:cs typeface="+mn-cs"/>
                <a:sym typeface="Wingdings" panose="05000000000000000000" pitchFamily="2" charset="2"/>
              </a:rPr>
              <a:t></a:t>
            </a:r>
            <a:r>
              <a:rPr kumimoji="0" lang="de-DE" sz="1600" b="1" i="0" u="none" strike="noStrike" kern="1200" cap="none" spc="0" normalizeH="0" baseline="0" noProof="0">
                <a:ln>
                  <a:noFill/>
                </a:ln>
                <a:solidFill>
                  <a:srgbClr val="000000"/>
                </a:solidFill>
                <a:effectLst/>
                <a:uLnTx/>
                <a:uFillTx/>
                <a:latin typeface="Arial"/>
                <a:ea typeface="+mn-ea"/>
                <a:cs typeface="+mn-cs"/>
              </a:rPr>
              <a:t> 4. DPC-</a:t>
            </a:r>
            <a:r>
              <a:rPr kumimoji="0" lang="de-DE" sz="1600" b="1" i="0" u="none" strike="noStrike" kern="1200" cap="none" spc="0" normalizeH="0" baseline="0" noProof="0" err="1">
                <a:ln>
                  <a:noFill/>
                </a:ln>
                <a:solidFill>
                  <a:srgbClr val="000000"/>
                </a:solidFill>
                <a:effectLst/>
                <a:uLnTx/>
                <a:uFillTx/>
                <a:latin typeface="Arial"/>
                <a:ea typeface="+mn-ea"/>
                <a:cs typeface="+mn-cs"/>
              </a:rPr>
              <a:t>tariffs</a:t>
            </a:r>
            <a:r>
              <a:rPr kumimoji="0" lang="de-DE" sz="1600" b="1" i="0" u="none" strike="noStrike" kern="1200" cap="none" spc="0" normalizeH="0" baseline="0" noProof="0">
                <a:ln>
                  <a:noFill/>
                </a:ln>
                <a:solidFill>
                  <a:srgbClr val="000000"/>
                </a:solidFill>
                <a:effectLst/>
                <a:uLnTx/>
                <a:uFillTx/>
                <a:latin typeface="Arial"/>
                <a:ea typeface="+mn-ea"/>
                <a:cs typeface="+mn-cs"/>
              </a:rPr>
              <a:t>: </a:t>
            </a:r>
          </a:p>
          <a:p>
            <a:pPr marL="895472" marR="0" lvl="1" indent="-285750" algn="l" defTabSz="1219444"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de-DE" sz="1600" b="1" i="0" u="none" strike="noStrike" kern="1200" cap="none" spc="0" normalizeH="0" baseline="0" noProof="0" err="1">
                <a:ln>
                  <a:noFill/>
                </a:ln>
                <a:solidFill>
                  <a:srgbClr val="000000"/>
                </a:solidFill>
                <a:effectLst/>
                <a:uLnTx/>
                <a:uFillTx/>
                <a:latin typeface="Arial"/>
                <a:ea typeface="+mn-ea"/>
                <a:cs typeface="+mn-cs"/>
              </a:rPr>
              <a:t>Example</a:t>
            </a:r>
            <a:r>
              <a:rPr kumimoji="0" lang="de-DE" sz="1600" b="1" i="0" u="none" strike="noStrike" kern="1200" cap="none" spc="0" normalizeH="0" baseline="0" noProof="0">
                <a:ln>
                  <a:noFill/>
                </a:ln>
                <a:solidFill>
                  <a:srgbClr val="000000"/>
                </a:solidFill>
                <a:effectLst/>
                <a:uLnTx/>
                <a:uFillTx/>
                <a:latin typeface="Arial"/>
                <a:ea typeface="+mn-ea"/>
                <a:cs typeface="+mn-cs"/>
              </a:rPr>
              <a:t> 1: MTP 2023 – SOP May 2023: </a:t>
            </a:r>
          </a:p>
          <a:p>
            <a:pPr marL="609722" marR="0" lvl="1" indent="0" algn="l" defTabSz="1219444" rtl="0" eaLnBrk="1" fontAlgn="auto" latinLnBrk="0" hangingPunct="1">
              <a:lnSpc>
                <a:spcPct val="100000"/>
              </a:lnSpc>
              <a:spcBef>
                <a:spcPts val="0"/>
              </a:spcBef>
              <a:spcAft>
                <a:spcPts val="60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a:ea typeface="+mn-ea"/>
                <a:cs typeface="+mn-cs"/>
              </a:rPr>
              <a:t>Plan </a:t>
            </a:r>
            <a:r>
              <a:rPr kumimoji="0" lang="de-DE" sz="1600" b="0" i="0" u="none" strike="noStrike" kern="1200" cap="none" spc="0" normalizeH="0" baseline="0" noProof="0" err="1">
                <a:ln>
                  <a:noFill/>
                </a:ln>
                <a:solidFill>
                  <a:srgbClr val="000000"/>
                </a:solidFill>
                <a:effectLst/>
                <a:uLnTx/>
                <a:uFillTx/>
                <a:latin typeface="Arial"/>
                <a:ea typeface="+mn-ea"/>
                <a:cs typeface="+mn-cs"/>
              </a:rPr>
              <a:t>minutes</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available</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from</a:t>
            </a:r>
            <a:r>
              <a:rPr kumimoji="0" lang="de-DE" sz="1600" b="0" i="0" u="none" strike="noStrike" kern="1200" cap="none" spc="0" normalizeH="0" baseline="0" noProof="0">
                <a:ln>
                  <a:noFill/>
                </a:ln>
                <a:solidFill>
                  <a:srgbClr val="000000"/>
                </a:solidFill>
                <a:effectLst/>
                <a:uLnTx/>
                <a:uFillTx/>
                <a:latin typeface="Arial"/>
                <a:ea typeface="+mn-ea"/>
                <a:cs typeface="+mn-cs"/>
              </a:rPr>
              <a:t> May 2023 on, </a:t>
            </a:r>
            <a:r>
              <a:rPr kumimoji="0" lang="de-DE" sz="1600" b="0" i="0" u="none" strike="noStrike" kern="1200" cap="none" spc="0" normalizeH="0" baseline="0" noProof="0" err="1">
                <a:ln>
                  <a:noFill/>
                </a:ln>
                <a:solidFill>
                  <a:srgbClr val="000000"/>
                </a:solidFill>
                <a:effectLst/>
                <a:uLnTx/>
                <a:uFillTx/>
                <a:latin typeface="Arial"/>
                <a:ea typeface="+mn-ea"/>
                <a:cs typeface="+mn-cs"/>
              </a:rPr>
              <a:t>therefore</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the</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automated</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tariff</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calculation</a:t>
            </a:r>
            <a:r>
              <a:rPr kumimoji="0" lang="de-DE" sz="1600" b="0" i="0" u="none" strike="noStrike" kern="1200" cap="none" spc="0" normalizeH="0" baseline="0" noProof="0">
                <a:ln>
                  <a:noFill/>
                </a:ln>
                <a:solidFill>
                  <a:srgbClr val="000000"/>
                </a:solidFill>
                <a:effectLst/>
                <a:uLnTx/>
                <a:uFillTx/>
                <a:latin typeface="Arial"/>
                <a:ea typeface="+mn-ea"/>
                <a:cs typeface="+mn-cs"/>
              </a:rPr>
              <a:t> in SAP </a:t>
            </a:r>
            <a:r>
              <a:rPr kumimoji="0" lang="de-DE" sz="1600" b="0" i="0" u="none" strike="noStrike" kern="1200" cap="none" spc="0" normalizeH="0" baseline="0" noProof="0" err="1">
                <a:ln>
                  <a:noFill/>
                </a:ln>
                <a:solidFill>
                  <a:srgbClr val="000000"/>
                </a:solidFill>
                <a:effectLst/>
                <a:uLnTx/>
                <a:uFillTx/>
                <a:latin typeface="Arial"/>
                <a:ea typeface="+mn-ea"/>
                <a:cs typeface="+mn-cs"/>
              </a:rPr>
              <a:t>is</a:t>
            </a:r>
            <a:r>
              <a:rPr kumimoji="0" lang="de-DE" sz="1600" b="0" i="0" u="none" strike="noStrike" kern="1200" cap="none" spc="0" normalizeH="0" baseline="0" noProof="0">
                <a:ln>
                  <a:noFill/>
                </a:ln>
                <a:solidFill>
                  <a:srgbClr val="000000"/>
                </a:solidFill>
                <a:effectLst/>
                <a:uLnTx/>
                <a:uFillTx/>
                <a:latin typeface="Arial"/>
                <a:ea typeface="+mn-ea"/>
                <a:cs typeface="+mn-cs"/>
              </a:rPr>
              <a:t> possible </a:t>
            </a:r>
            <a:r>
              <a:rPr kumimoji="0" lang="de-DE" sz="1600" b="0" i="0" u="none" strike="noStrike" kern="1200" cap="none" spc="0" normalizeH="0" baseline="0" noProof="0" err="1">
                <a:ln>
                  <a:noFill/>
                </a:ln>
                <a:solidFill>
                  <a:srgbClr val="000000"/>
                </a:solidFill>
                <a:effectLst/>
                <a:uLnTx/>
                <a:uFillTx/>
                <a:latin typeface="Arial"/>
                <a:ea typeface="+mn-ea"/>
                <a:cs typeface="+mn-cs"/>
              </a:rPr>
              <a:t>for</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the</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months</a:t>
            </a:r>
            <a:r>
              <a:rPr kumimoji="0" lang="de-DE" sz="1600" b="0" i="0" u="none" strike="noStrike" kern="1200" cap="none" spc="0" normalizeH="0" baseline="0" noProof="0">
                <a:ln>
                  <a:noFill/>
                </a:ln>
                <a:solidFill>
                  <a:srgbClr val="000000"/>
                </a:solidFill>
                <a:effectLst/>
                <a:uLnTx/>
                <a:uFillTx/>
                <a:latin typeface="Arial"/>
                <a:ea typeface="+mn-ea"/>
                <a:cs typeface="+mn-cs"/>
              </a:rPr>
              <a:t> May </a:t>
            </a:r>
            <a:r>
              <a:rPr kumimoji="0" lang="de-DE" sz="1600" b="0" i="0" u="none" strike="noStrike" kern="1200" cap="none" spc="0" normalizeH="0" baseline="0" noProof="0" err="1">
                <a:ln>
                  <a:noFill/>
                </a:ln>
                <a:solidFill>
                  <a:srgbClr val="000000"/>
                </a:solidFill>
                <a:effectLst/>
                <a:uLnTx/>
                <a:uFillTx/>
                <a:latin typeface="Arial"/>
                <a:ea typeface="+mn-ea"/>
                <a:cs typeface="+mn-cs"/>
              </a:rPr>
              <a:t>to</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Dec</a:t>
            </a:r>
            <a:r>
              <a:rPr kumimoji="0" lang="de-DE" sz="1600" b="0" i="0" u="none" strike="noStrike" kern="1200" cap="none" spc="0" normalizeH="0" baseline="0" noProof="0">
                <a:ln>
                  <a:noFill/>
                </a:ln>
                <a:solidFill>
                  <a:srgbClr val="000000"/>
                </a:solidFill>
                <a:effectLst/>
                <a:uLnTx/>
                <a:uFillTx/>
                <a:latin typeface="Arial"/>
                <a:ea typeface="+mn-ea"/>
                <a:cs typeface="+mn-cs"/>
              </a:rPr>
              <a:t> 2023</a:t>
            </a:r>
          </a:p>
          <a:p>
            <a:pPr marL="895472" marR="0" lvl="1" indent="-285750" algn="l" defTabSz="1219444" rtl="0" eaLnBrk="1" fontAlgn="auto" latinLnBrk="0" hangingPunct="1">
              <a:lnSpc>
                <a:spcPct val="100000"/>
              </a:lnSpc>
              <a:spcBef>
                <a:spcPts val="0"/>
              </a:spcBef>
              <a:spcAft>
                <a:spcPts val="600"/>
              </a:spcAft>
              <a:buClrTx/>
              <a:buSzTx/>
              <a:buFont typeface="Symbol" panose="05050102010706020507" pitchFamily="18" charset="2"/>
              <a:buChar char="Þ"/>
              <a:tabLst/>
              <a:defRPr/>
            </a:pPr>
            <a:r>
              <a:rPr kumimoji="0" lang="de-DE" sz="1600" b="0" i="0" u="none" strike="noStrike" kern="1200" cap="none" spc="0" normalizeH="0" baseline="0" noProof="0">
                <a:ln>
                  <a:noFill/>
                </a:ln>
                <a:solidFill>
                  <a:srgbClr val="000000"/>
                </a:solidFill>
                <a:effectLst/>
                <a:uLnTx/>
                <a:uFillTx/>
                <a:latin typeface="Arial"/>
                <a:ea typeface="+mn-ea"/>
                <a:cs typeface="+mn-cs"/>
              </a:rPr>
              <a:t>Manual </a:t>
            </a:r>
            <a:r>
              <a:rPr kumimoji="0" lang="de-DE" sz="1600" b="0" i="0" u="none" strike="noStrike" kern="1200" cap="none" spc="0" normalizeH="0" baseline="0" noProof="0" err="1">
                <a:ln>
                  <a:noFill/>
                </a:ln>
                <a:solidFill>
                  <a:srgbClr val="000000"/>
                </a:solidFill>
                <a:effectLst/>
                <a:uLnTx/>
                <a:uFillTx/>
                <a:latin typeface="Arial"/>
                <a:ea typeface="+mn-ea"/>
                <a:cs typeface="+mn-cs"/>
              </a:rPr>
              <a:t>upload</a:t>
            </a:r>
            <a:r>
              <a:rPr kumimoji="0" lang="de-DE" sz="1600" b="0" i="0" u="none" strike="noStrike" kern="1200" cap="none" spc="0" normalizeH="0" baseline="0" noProof="0">
                <a:ln>
                  <a:noFill/>
                </a:ln>
                <a:solidFill>
                  <a:srgbClr val="000000"/>
                </a:solidFill>
                <a:effectLst/>
                <a:uLnTx/>
                <a:uFillTx/>
                <a:latin typeface="Arial"/>
                <a:ea typeface="+mn-ea"/>
                <a:cs typeface="+mn-cs"/>
              </a:rPr>
              <a:t> of </a:t>
            </a:r>
            <a:r>
              <a:rPr kumimoji="0" lang="de-DE" sz="1600" b="0" i="0" u="none" strike="noStrike" kern="1200" cap="none" spc="0" normalizeH="0" baseline="0" noProof="0" err="1">
                <a:ln>
                  <a:noFill/>
                </a:ln>
                <a:solidFill>
                  <a:srgbClr val="000000"/>
                </a:solidFill>
                <a:effectLst/>
                <a:uLnTx/>
                <a:uFillTx/>
                <a:latin typeface="Arial"/>
                <a:ea typeface="+mn-ea"/>
                <a:cs typeface="+mn-cs"/>
              </a:rPr>
              <a:t>the</a:t>
            </a:r>
            <a:r>
              <a:rPr kumimoji="0" lang="de-DE" sz="1600" b="0" i="0" u="none" strike="noStrike" kern="1200" cap="none" spc="0" normalizeH="0" baseline="0" noProof="0">
                <a:ln>
                  <a:noFill/>
                </a:ln>
                <a:solidFill>
                  <a:srgbClr val="000000"/>
                </a:solidFill>
                <a:effectLst/>
                <a:uLnTx/>
                <a:uFillTx/>
                <a:latin typeface="Arial"/>
                <a:ea typeface="+mn-ea"/>
                <a:cs typeface="+mn-cs"/>
              </a:rPr>
              <a:t> BER </a:t>
            </a:r>
            <a:r>
              <a:rPr kumimoji="0" lang="de-DE" sz="1600" b="0" i="0" u="none" strike="noStrike" kern="1200" cap="none" spc="0" normalizeH="0" baseline="0" noProof="0" err="1">
                <a:ln>
                  <a:noFill/>
                </a:ln>
                <a:solidFill>
                  <a:srgbClr val="000000"/>
                </a:solidFill>
                <a:effectLst/>
                <a:uLnTx/>
                <a:uFillTx/>
                <a:latin typeface="Arial"/>
                <a:ea typeface="+mn-ea"/>
                <a:cs typeface="+mn-cs"/>
              </a:rPr>
              <a:t>tariff</a:t>
            </a:r>
            <a:r>
              <a:rPr kumimoji="0" lang="de-DE" sz="1600" b="0" i="0" u="none" strike="noStrike" kern="1200" cap="none" spc="0" normalizeH="0" baseline="0" noProof="0">
                <a:ln>
                  <a:noFill/>
                </a:ln>
                <a:solidFill>
                  <a:srgbClr val="000000"/>
                </a:solidFill>
                <a:effectLst/>
                <a:uLnTx/>
                <a:uFillTx/>
                <a:latin typeface="Arial"/>
                <a:ea typeface="+mn-ea"/>
                <a:cs typeface="+mn-cs"/>
              </a:rPr>
              <a:t> (SAP TA KP26) for </a:t>
            </a:r>
            <a:r>
              <a:rPr kumimoji="0" lang="de-DE" sz="1600" b="0" i="0" u="none" strike="noStrike" kern="1200" cap="none" spc="0" normalizeH="0" baseline="0" noProof="0" err="1">
                <a:ln>
                  <a:noFill/>
                </a:ln>
                <a:solidFill>
                  <a:srgbClr val="000000"/>
                </a:solidFill>
                <a:effectLst/>
                <a:uLnTx/>
                <a:uFillTx/>
                <a:latin typeface="Arial"/>
                <a:ea typeface="+mn-ea"/>
                <a:cs typeface="+mn-cs"/>
              </a:rPr>
              <a:t>the</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ramp-up</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phase</a:t>
            </a:r>
            <a:r>
              <a:rPr kumimoji="0" lang="de-DE" sz="1600" b="0" i="0" u="none" strike="noStrike" kern="1200" cap="none" spc="0" normalizeH="0" baseline="0" noProof="0">
                <a:ln>
                  <a:noFill/>
                </a:ln>
                <a:solidFill>
                  <a:srgbClr val="000000"/>
                </a:solidFill>
                <a:effectLst/>
                <a:uLnTx/>
                <a:uFillTx/>
                <a:latin typeface="Arial"/>
                <a:ea typeface="+mn-ea"/>
                <a:cs typeface="+mn-cs"/>
              </a:rPr>
              <a:t> Jan </a:t>
            </a:r>
            <a:r>
              <a:rPr kumimoji="0" lang="de-DE" sz="1600" b="0" i="0" u="none" strike="noStrike" kern="1200" cap="none" spc="0" normalizeH="0" baseline="0" noProof="0" err="1">
                <a:ln>
                  <a:noFill/>
                </a:ln>
                <a:solidFill>
                  <a:srgbClr val="000000"/>
                </a:solidFill>
                <a:effectLst/>
                <a:uLnTx/>
                <a:uFillTx/>
                <a:latin typeface="Arial"/>
                <a:ea typeface="+mn-ea"/>
                <a:cs typeface="+mn-cs"/>
              </a:rPr>
              <a:t>to</a:t>
            </a:r>
            <a:r>
              <a:rPr kumimoji="0" lang="de-DE" sz="1600" b="0" i="0" u="none" strike="noStrike" kern="1200" cap="none" spc="0" normalizeH="0" baseline="0" noProof="0">
                <a:ln>
                  <a:noFill/>
                </a:ln>
                <a:solidFill>
                  <a:srgbClr val="000000"/>
                </a:solidFill>
                <a:effectLst/>
                <a:uLnTx/>
                <a:uFillTx/>
                <a:latin typeface="Arial"/>
                <a:ea typeface="+mn-ea"/>
                <a:cs typeface="+mn-cs"/>
              </a:rPr>
              <a:t> April 2023 </a:t>
            </a:r>
          </a:p>
          <a:p>
            <a:pPr marL="609722" marR="0" lvl="1" indent="0" algn="l" defTabSz="1219444" rtl="0" eaLnBrk="1" fontAlgn="auto" latinLnBrk="0" hangingPunct="1">
              <a:lnSpc>
                <a:spcPct val="100000"/>
              </a:lnSpc>
              <a:spcBef>
                <a:spcPts val="0"/>
              </a:spcBef>
              <a:spcAft>
                <a:spcPts val="600"/>
              </a:spcAft>
              <a:buClrTx/>
              <a:buSzTx/>
              <a:buFontTx/>
              <a:buNone/>
              <a:tabLst/>
              <a:defRPr/>
            </a:pPr>
            <a:endParaRPr kumimoji="0" lang="de-DE" sz="1600" b="0" i="0" u="none" strike="noStrike" kern="1200" cap="none" spc="0" normalizeH="0" baseline="0" noProof="0">
              <a:ln>
                <a:noFill/>
              </a:ln>
              <a:solidFill>
                <a:srgbClr val="000000"/>
              </a:solidFill>
              <a:effectLst/>
              <a:uLnTx/>
              <a:uFillTx/>
              <a:latin typeface="Arial"/>
              <a:ea typeface="+mn-ea"/>
              <a:cs typeface="+mn-cs"/>
            </a:endParaRPr>
          </a:p>
          <a:p>
            <a:pPr marL="895472" marR="0" lvl="1" indent="-285750" algn="l" defTabSz="1219444"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de-DE" sz="1600" b="1" i="0" u="none" strike="noStrike" kern="1200" cap="none" spc="0" normalizeH="0" baseline="0" noProof="0" err="1">
                <a:ln>
                  <a:noFill/>
                </a:ln>
                <a:solidFill>
                  <a:srgbClr val="000000"/>
                </a:solidFill>
                <a:effectLst/>
                <a:uLnTx/>
                <a:uFillTx/>
                <a:latin typeface="Arial"/>
                <a:ea typeface="+mn-ea"/>
                <a:cs typeface="+mn-cs"/>
              </a:rPr>
              <a:t>Example</a:t>
            </a:r>
            <a:r>
              <a:rPr kumimoji="0" lang="de-DE" sz="1600" b="1" i="0" u="none" strike="noStrike" kern="1200" cap="none" spc="0" normalizeH="0" baseline="0" noProof="0">
                <a:ln>
                  <a:noFill/>
                </a:ln>
                <a:solidFill>
                  <a:srgbClr val="000000"/>
                </a:solidFill>
                <a:effectLst/>
                <a:uLnTx/>
                <a:uFillTx/>
                <a:latin typeface="Arial"/>
                <a:ea typeface="+mn-ea"/>
                <a:cs typeface="+mn-cs"/>
              </a:rPr>
              <a:t> 2: MTP 2023 – SOP Jan 2024:</a:t>
            </a:r>
          </a:p>
          <a:p>
            <a:pPr marL="609722" marR="0" lvl="1" indent="0" algn="l" defTabSz="1219444" rtl="0" eaLnBrk="1" fontAlgn="auto" latinLnBrk="0" hangingPunct="1">
              <a:lnSpc>
                <a:spcPct val="100000"/>
              </a:lnSpc>
              <a:spcBef>
                <a:spcPts val="0"/>
              </a:spcBef>
              <a:spcAft>
                <a:spcPts val="600"/>
              </a:spcAft>
              <a:buClrTx/>
              <a:buSzTx/>
              <a:buFontTx/>
              <a:buNone/>
              <a:tabLst/>
              <a:defRPr/>
            </a:pPr>
            <a:r>
              <a:rPr kumimoji="0" lang="de-DE" sz="1600" b="0" i="0" u="none" strike="noStrike" kern="1200" cap="none" spc="0" normalizeH="0" baseline="0" noProof="0" err="1">
                <a:ln>
                  <a:noFill/>
                </a:ln>
                <a:solidFill>
                  <a:srgbClr val="000000"/>
                </a:solidFill>
                <a:effectLst/>
                <a:uLnTx/>
                <a:uFillTx/>
                <a:latin typeface="Arial"/>
                <a:ea typeface="+mn-ea"/>
                <a:cs typeface="+mn-cs"/>
              </a:rPr>
              <a:t>No</a:t>
            </a:r>
            <a:r>
              <a:rPr kumimoji="0" lang="de-DE" sz="1600" b="0" i="0" u="none" strike="noStrike" kern="1200" cap="none" spc="0" normalizeH="0" baseline="0" noProof="0">
                <a:ln>
                  <a:noFill/>
                </a:ln>
                <a:solidFill>
                  <a:srgbClr val="000000"/>
                </a:solidFill>
                <a:effectLst/>
                <a:uLnTx/>
                <a:uFillTx/>
                <a:latin typeface="Arial"/>
                <a:ea typeface="+mn-ea"/>
                <a:cs typeface="+mn-cs"/>
              </a:rPr>
              <a:t> plan </a:t>
            </a:r>
            <a:r>
              <a:rPr kumimoji="0" lang="de-DE" sz="1600" b="0" i="0" u="none" strike="noStrike" kern="1200" cap="none" spc="0" normalizeH="0" baseline="0" noProof="0" err="1">
                <a:ln>
                  <a:noFill/>
                </a:ln>
                <a:solidFill>
                  <a:srgbClr val="000000"/>
                </a:solidFill>
                <a:effectLst/>
                <a:uLnTx/>
                <a:uFillTx/>
                <a:latin typeface="Arial"/>
                <a:ea typeface="+mn-ea"/>
                <a:cs typeface="+mn-cs"/>
              </a:rPr>
              <a:t>minutes</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available</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for</a:t>
            </a:r>
            <a:r>
              <a:rPr kumimoji="0" lang="de-DE" sz="1600" b="0" i="0" u="none" strike="noStrike" kern="1200" cap="none" spc="0" normalizeH="0" baseline="0" noProof="0">
                <a:ln>
                  <a:noFill/>
                </a:ln>
                <a:solidFill>
                  <a:srgbClr val="000000"/>
                </a:solidFill>
                <a:effectLst/>
                <a:uLnTx/>
                <a:uFillTx/>
                <a:latin typeface="Arial"/>
                <a:ea typeface="+mn-ea"/>
                <a:cs typeface="+mn-cs"/>
              </a:rPr>
              <a:t> 2023, but </a:t>
            </a:r>
            <a:r>
              <a:rPr kumimoji="0" lang="de-DE" sz="1600" b="0" i="0" u="none" strike="noStrike" kern="1200" cap="none" spc="0" normalizeH="0" baseline="0" noProof="0" err="1">
                <a:ln>
                  <a:noFill/>
                </a:ln>
                <a:solidFill>
                  <a:srgbClr val="000000"/>
                </a:solidFill>
                <a:effectLst/>
                <a:uLnTx/>
                <a:uFillTx/>
                <a:latin typeface="Arial"/>
                <a:ea typeface="+mn-ea"/>
                <a:cs typeface="+mn-cs"/>
              </a:rPr>
              <a:t>already</a:t>
            </a:r>
            <a:r>
              <a:rPr kumimoji="0" lang="de-DE" sz="1600" b="0" i="0" u="none" strike="noStrike" kern="1200" cap="none" spc="0" normalizeH="0" baseline="0" noProof="0">
                <a:ln>
                  <a:noFill/>
                </a:ln>
                <a:solidFill>
                  <a:srgbClr val="000000"/>
                </a:solidFill>
                <a:effectLst/>
                <a:uLnTx/>
                <a:uFillTx/>
                <a:latin typeface="Arial"/>
                <a:ea typeface="+mn-ea"/>
                <a:cs typeface="+mn-cs"/>
              </a:rPr>
              <a:t> plan </a:t>
            </a:r>
            <a:r>
              <a:rPr kumimoji="0" lang="de-DE" sz="1600" b="0" i="0" u="none" strike="noStrike" kern="1200" cap="none" spc="0" normalizeH="0" baseline="0" noProof="0" err="1">
                <a:ln>
                  <a:noFill/>
                </a:ln>
                <a:solidFill>
                  <a:srgbClr val="000000"/>
                </a:solidFill>
                <a:effectLst/>
                <a:uLnTx/>
                <a:uFillTx/>
                <a:latin typeface="Arial"/>
                <a:ea typeface="+mn-ea"/>
                <a:cs typeface="+mn-cs"/>
              </a:rPr>
              <a:t>costs</a:t>
            </a:r>
            <a:r>
              <a:rPr kumimoji="0" lang="de-DE" sz="1600" b="0" i="0" u="none" strike="noStrike" kern="1200" cap="none" spc="0" normalizeH="0" baseline="0" noProof="0">
                <a:ln>
                  <a:noFill/>
                </a:ln>
                <a:solidFill>
                  <a:srgbClr val="000000"/>
                </a:solidFill>
                <a:effectLst/>
                <a:uLnTx/>
                <a:uFillTx/>
                <a:latin typeface="Arial"/>
                <a:ea typeface="+mn-ea"/>
                <a:cs typeface="+mn-cs"/>
              </a:rPr>
              <a:t> man and </a:t>
            </a:r>
            <a:r>
              <a:rPr kumimoji="0" lang="de-DE" sz="1600" b="0" i="0" u="none" strike="noStrike" kern="1200" cap="none" spc="0" normalizeH="0" baseline="0" noProof="0" err="1">
                <a:ln>
                  <a:noFill/>
                </a:ln>
                <a:solidFill>
                  <a:srgbClr val="000000"/>
                </a:solidFill>
                <a:effectLst/>
                <a:uLnTx/>
                <a:uFillTx/>
                <a:latin typeface="Arial"/>
                <a:ea typeface="+mn-ea"/>
                <a:cs typeface="+mn-cs"/>
              </a:rPr>
              <a:t>machine</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therefore</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the</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tariff</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of</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the</a:t>
            </a:r>
            <a:r>
              <a:rPr kumimoji="0" lang="de-DE" sz="1600" b="0" i="0" u="none" strike="noStrike" kern="1200" cap="none" spc="0" normalizeH="0" baseline="0" noProof="0">
                <a:ln>
                  <a:noFill/>
                </a:ln>
                <a:solidFill>
                  <a:srgbClr val="000000"/>
                </a:solidFill>
                <a:effectLst/>
                <a:uLnTx/>
                <a:uFillTx/>
                <a:latin typeface="Arial"/>
                <a:ea typeface="+mn-ea"/>
                <a:cs typeface="+mn-cs"/>
              </a:rPr>
              <a:t> BEP </a:t>
            </a:r>
            <a:r>
              <a:rPr kumimoji="0" lang="de-DE" sz="1600" b="0" i="0" u="none" strike="noStrike" kern="1200" cap="none" spc="0" normalizeH="0" baseline="0" noProof="0" err="1">
                <a:ln>
                  <a:noFill/>
                </a:ln>
                <a:solidFill>
                  <a:srgbClr val="000000"/>
                </a:solidFill>
                <a:effectLst/>
                <a:uLnTx/>
                <a:uFillTx/>
                <a:latin typeface="Arial"/>
                <a:ea typeface="+mn-ea"/>
                <a:cs typeface="+mn-cs"/>
              </a:rPr>
              <a:t>planning</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is</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to</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be</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uploaded</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for</a:t>
            </a:r>
            <a:r>
              <a:rPr kumimoji="0" lang="de-DE" sz="1600" b="0" i="0" u="none" strike="noStrike" kern="1200" cap="none" spc="0" normalizeH="0" baseline="0" noProof="0">
                <a:ln>
                  <a:noFill/>
                </a:ln>
                <a:solidFill>
                  <a:srgbClr val="000000"/>
                </a:solidFill>
                <a:effectLst/>
                <a:uLnTx/>
                <a:uFillTx/>
                <a:latin typeface="Arial"/>
                <a:ea typeface="+mn-ea"/>
                <a:cs typeface="+mn-cs"/>
              </a:rPr>
              <a:t> 2023 (SAP TA KP26).</a:t>
            </a:r>
            <a:endParaRPr kumimoji="0" lang="de-DE" sz="1600" b="0" i="0" u="none" strike="sngStrike" kern="1200" cap="none" spc="0" normalizeH="0" baseline="0" noProof="0">
              <a:ln>
                <a:noFill/>
              </a:ln>
              <a:solidFill>
                <a:srgbClr val="000000"/>
              </a:solidFill>
              <a:effectLst/>
              <a:uLnTx/>
              <a:uFillTx/>
              <a:latin typeface="Arial"/>
              <a:ea typeface="+mn-ea"/>
              <a:cs typeface="+mn-cs"/>
            </a:endParaRPr>
          </a:p>
          <a:p>
            <a:pPr marL="609722" marR="0" lvl="1" indent="0" algn="l" defTabSz="1219444"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a:ln>
                <a:noFill/>
              </a:ln>
              <a:solidFill>
                <a:srgbClr val="000000"/>
              </a:solidFill>
              <a:effectLst/>
              <a:highlight>
                <a:srgbClr val="FFFF00"/>
              </a:highlight>
              <a:uLnTx/>
              <a:uFillTx/>
              <a:latin typeface="Arial"/>
              <a:ea typeface="+mn-ea"/>
              <a:cs typeface="+mn-cs"/>
            </a:endParaRPr>
          </a:p>
          <a:p>
            <a:pPr marL="609722" marR="0" lvl="1" indent="0" algn="l" defTabSz="1219444"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a:ln>
                <a:noFill/>
              </a:ln>
              <a:solidFill>
                <a:srgbClr val="000000"/>
              </a:solidFill>
              <a:effectLst/>
              <a:uLnTx/>
              <a:uFillTx/>
              <a:latin typeface="Arial"/>
              <a:ea typeface="+mn-ea"/>
              <a:cs typeface="+mn-cs"/>
            </a:endParaRPr>
          </a:p>
        </p:txBody>
      </p:sp>
      <p:sp>
        <p:nvSpPr>
          <p:cNvPr id="3" name="Fußzeilenplatzhalter 2">
            <a:extLst>
              <a:ext uri="{FF2B5EF4-FFF2-40B4-BE49-F238E27FC236}">
                <a16:creationId xmlns:a16="http://schemas.microsoft.com/office/drawing/2014/main" id="{E1D33E6D-BE19-4F72-8537-58B398EF0D2A}"/>
              </a:ext>
            </a:extLst>
          </p:cNvPr>
          <p:cNvSpPr>
            <a:spLocks noGrp="1"/>
          </p:cNvSpPr>
          <p:nvPr>
            <p:ph type="ftr" sz="quarter" idx="3"/>
          </p:nvPr>
        </p:nvSpPr>
        <p:spPr/>
        <p:txBody>
          <a:bodyPr/>
          <a:lstStyle/>
          <a:p>
            <a:endParaRPr lang="de-DE"/>
          </a:p>
        </p:txBody>
      </p:sp>
      <p:sp>
        <p:nvSpPr>
          <p:cNvPr id="4" name="Foliennummernplatzhalter 3">
            <a:extLst>
              <a:ext uri="{FF2B5EF4-FFF2-40B4-BE49-F238E27FC236}">
                <a16:creationId xmlns:a16="http://schemas.microsoft.com/office/drawing/2014/main" id="{C66C1994-DE30-4691-B9C2-E54F8FDB25FC}"/>
              </a:ext>
            </a:extLst>
          </p:cNvPr>
          <p:cNvSpPr>
            <a:spLocks noGrp="1"/>
          </p:cNvSpPr>
          <p:nvPr>
            <p:ph type="sldNum" sz="quarter" idx="4"/>
          </p:nvPr>
        </p:nvSpPr>
        <p:spPr/>
        <p:txBody>
          <a:bodyPr/>
          <a:lstStyle/>
          <a:p>
            <a:fld id="{173FEA60-B56A-DE49-B4F9-939AB62E9280}" type="slidenum">
              <a:rPr lang="de-DE" smtClean="0"/>
              <a:pPr/>
              <a:t>39</a:t>
            </a:fld>
            <a:endParaRPr lang="de-DE"/>
          </a:p>
        </p:txBody>
      </p:sp>
    </p:spTree>
    <p:extLst>
      <p:ext uri="{BB962C8B-B14F-4D97-AF65-F5344CB8AC3E}">
        <p14:creationId xmlns:p14="http://schemas.microsoft.com/office/powerpoint/2010/main" val="3929898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A01B12CD-A036-478C-81AD-504ED440F1B4}"/>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24" name="think-cell Folie" r:id="rId4" imgW="354" imgH="354" progId="TCLayout.ActiveDocument.1">
                  <p:embed/>
                </p:oleObj>
              </mc:Choice>
              <mc:Fallback>
                <p:oleObj name="think-cell Folie" r:id="rId4" imgW="354" imgH="354" progId="TCLayout.ActiveDocument.1">
                  <p:embed/>
                  <p:pic>
                    <p:nvPicPr>
                      <p:cNvPr id="8" name="Objekt 7" hidden="1">
                        <a:extLst>
                          <a:ext uri="{FF2B5EF4-FFF2-40B4-BE49-F238E27FC236}">
                            <a16:creationId xmlns:a16="http://schemas.microsoft.com/office/drawing/2014/main" id="{A01B12CD-A036-478C-81AD-504ED440F1B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34" name="Grafik 33">
            <a:extLst>
              <a:ext uri="{FF2B5EF4-FFF2-40B4-BE49-F238E27FC236}">
                <a16:creationId xmlns:a16="http://schemas.microsoft.com/office/drawing/2014/main" id="{E4B06097-D28A-48E1-B758-3523E8EB8040}"/>
              </a:ext>
            </a:extLst>
          </p:cNvPr>
          <p:cNvPicPr>
            <a:picLocks noChangeAspect="1"/>
          </p:cNvPicPr>
          <p:nvPr/>
        </p:nvPicPr>
        <p:blipFill>
          <a:blip r:embed="rId6"/>
          <a:stretch>
            <a:fillRect/>
          </a:stretch>
        </p:blipFill>
        <p:spPr>
          <a:xfrm>
            <a:off x="1436182" y="1367955"/>
            <a:ext cx="3991353" cy="2494596"/>
          </a:xfrm>
          <a:prstGeom prst="rect">
            <a:avLst/>
          </a:prstGeom>
        </p:spPr>
      </p:pic>
      <p:pic>
        <p:nvPicPr>
          <p:cNvPr id="36" name="Grafik 35">
            <a:extLst>
              <a:ext uri="{FF2B5EF4-FFF2-40B4-BE49-F238E27FC236}">
                <a16:creationId xmlns:a16="http://schemas.microsoft.com/office/drawing/2014/main" id="{46034D9E-4D56-4B62-A13A-1A3DB088152D}"/>
              </a:ext>
            </a:extLst>
          </p:cNvPr>
          <p:cNvPicPr>
            <a:picLocks noChangeAspect="1"/>
          </p:cNvPicPr>
          <p:nvPr/>
        </p:nvPicPr>
        <p:blipFill>
          <a:blip r:embed="rId7"/>
          <a:stretch>
            <a:fillRect/>
          </a:stretch>
        </p:blipFill>
        <p:spPr>
          <a:xfrm>
            <a:off x="4771713" y="3661044"/>
            <a:ext cx="2651747" cy="2488813"/>
          </a:xfrm>
          <a:prstGeom prst="rect">
            <a:avLst/>
          </a:prstGeom>
        </p:spPr>
      </p:pic>
      <p:sp>
        <p:nvSpPr>
          <p:cNvPr id="2" name="Titel 1">
            <a:extLst>
              <a:ext uri="{FF2B5EF4-FFF2-40B4-BE49-F238E27FC236}">
                <a16:creationId xmlns:a16="http://schemas.microsoft.com/office/drawing/2014/main" id="{22DF67DA-F872-48ED-BD59-E3F78C4E217B}"/>
              </a:ext>
            </a:extLst>
          </p:cNvPr>
          <p:cNvSpPr>
            <a:spLocks noGrp="1"/>
          </p:cNvSpPr>
          <p:nvPr>
            <p:ph type="title"/>
          </p:nvPr>
        </p:nvSpPr>
        <p:spPr>
          <a:xfrm>
            <a:off x="276375" y="222524"/>
            <a:ext cx="9697138" cy="861319"/>
          </a:xfrm>
        </p:spPr>
        <p:txBody>
          <a:bodyPr vert="horz"/>
          <a:lstStyle/>
          <a:p>
            <a:r>
              <a:rPr lang="en-GB"/>
              <a:t>Process landscape 2.0</a:t>
            </a:r>
            <a:br>
              <a:rPr lang="en-GB"/>
            </a:br>
            <a:r>
              <a:rPr lang="en-GB"/>
              <a:t> </a:t>
            </a:r>
            <a:r>
              <a:rPr lang="en-GB" sz="2400" b="0"/>
              <a:t>– controlling </a:t>
            </a:r>
            <a:r>
              <a:rPr lang="en-GB" sz="2400" b="0" err="1"/>
              <a:t>processe</a:t>
            </a:r>
            <a:r>
              <a:rPr lang="en-GB" sz="2400" b="0"/>
              <a:t> “manage business plan”</a:t>
            </a:r>
            <a:endParaRPr lang="de-DE" sz="2400" b="0"/>
          </a:p>
        </p:txBody>
      </p:sp>
      <p:sp>
        <p:nvSpPr>
          <p:cNvPr id="5" name="Datumsplatzhalter 4">
            <a:extLst>
              <a:ext uri="{FF2B5EF4-FFF2-40B4-BE49-F238E27FC236}">
                <a16:creationId xmlns:a16="http://schemas.microsoft.com/office/drawing/2014/main" id="{5A9C819F-5D01-4BAF-B6C2-44B8D2A5325F}"/>
              </a:ext>
            </a:extLst>
          </p:cNvPr>
          <p:cNvSpPr>
            <a:spLocks noGrp="1"/>
          </p:cNvSpPr>
          <p:nvPr>
            <p:ph type="dt" sz="half" idx="12"/>
          </p:nvPr>
        </p:nvSpPr>
        <p:spPr/>
        <p:txBody>
          <a:bodyPr/>
          <a:lstStyle/>
          <a:p>
            <a:pPr marL="0" marR="0" lvl="0" indent="0" algn="l"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r>
              <a:rPr kumimoji="0" lang="de-DE" sz="700" b="0" i="0" u="none" strike="noStrike" kern="1200" cap="none" spc="0" normalizeH="0" baseline="0" noProof="0">
                <a:ln>
                  <a:noFill/>
                </a:ln>
                <a:solidFill>
                  <a:srgbClr val="888E95"/>
                </a:solidFill>
                <a:effectLst/>
                <a:uLnTx/>
                <a:uFillTx/>
                <a:latin typeface="Arial"/>
                <a:ea typeface="+mn-ea"/>
                <a:cs typeface="+mn-cs"/>
              </a:rPr>
              <a:t>07.10.2022 | Workshop DAR | Mackuth, Buchner, Hasslbauer, Schmideder</a:t>
            </a:r>
            <a:endParaRPr kumimoji="0" lang="en-GB" sz="700" b="0" i="0" u="none" strike="noStrike" kern="1200" cap="none" spc="0" normalizeH="0" baseline="0" noProof="0">
              <a:ln>
                <a:noFill/>
              </a:ln>
              <a:solidFill>
                <a:srgbClr val="888E95"/>
              </a:solidFill>
              <a:effectLst/>
              <a:uLnTx/>
              <a:uFillTx/>
              <a:latin typeface="Arial"/>
              <a:ea typeface="+mn-ea"/>
              <a:cs typeface="+mn-cs"/>
            </a:endParaRPr>
          </a:p>
        </p:txBody>
      </p:sp>
      <p:sp>
        <p:nvSpPr>
          <p:cNvPr id="6" name="Foliennummernplatzhalter 5">
            <a:extLst>
              <a:ext uri="{FF2B5EF4-FFF2-40B4-BE49-F238E27FC236}">
                <a16:creationId xmlns:a16="http://schemas.microsoft.com/office/drawing/2014/main" id="{6A4E745C-440C-4931-AE29-01C7B82712DF}"/>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fld id="{173FEA60-B56A-DE49-B4F9-939AB62E9280}" type="slidenum">
              <a:rPr kumimoji="0" lang="en-GB" sz="700" b="1" i="0" u="none" strike="noStrike" kern="1200" cap="none" spc="0" normalizeH="0" baseline="0" noProof="0" smtClean="0">
                <a:ln>
                  <a:noFill/>
                </a:ln>
                <a:solidFill>
                  <a:srgbClr val="888E95"/>
                </a:solidFill>
                <a:effectLst/>
                <a:uLnTx/>
                <a:uFillTx/>
                <a:latin typeface="Arial"/>
                <a:ea typeface="+mn-ea"/>
                <a:cs typeface="+mn-cs"/>
              </a:rPr>
              <a:pPr marL="0" marR="0" lvl="0" indent="0" algn="r"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t>4</a:t>
            </a:fld>
            <a:endParaRPr kumimoji="0" lang="en-GB" sz="700" b="1" i="0" u="none" strike="noStrike" kern="1200" cap="none" spc="0" normalizeH="0" baseline="0" noProof="0">
              <a:ln>
                <a:noFill/>
              </a:ln>
              <a:solidFill>
                <a:srgbClr val="888E95"/>
              </a:solidFill>
              <a:effectLst/>
              <a:uLnTx/>
              <a:uFillTx/>
              <a:latin typeface="Arial"/>
              <a:ea typeface="+mn-ea"/>
              <a:cs typeface="+mn-cs"/>
            </a:endParaRPr>
          </a:p>
        </p:txBody>
      </p:sp>
      <p:pic>
        <p:nvPicPr>
          <p:cNvPr id="14" name="Grafik 13">
            <a:extLst>
              <a:ext uri="{FF2B5EF4-FFF2-40B4-BE49-F238E27FC236}">
                <a16:creationId xmlns:a16="http://schemas.microsoft.com/office/drawing/2014/main" id="{0451949E-0E5A-480B-B885-C6D7A496D066}"/>
              </a:ext>
            </a:extLst>
          </p:cNvPr>
          <p:cNvPicPr>
            <a:picLocks noChangeAspect="1"/>
          </p:cNvPicPr>
          <p:nvPr/>
        </p:nvPicPr>
        <p:blipFill>
          <a:blip r:embed="rId8"/>
          <a:stretch>
            <a:fillRect/>
          </a:stretch>
        </p:blipFill>
        <p:spPr>
          <a:xfrm>
            <a:off x="7715662" y="1674877"/>
            <a:ext cx="4153926" cy="3972334"/>
          </a:xfrm>
          <a:prstGeom prst="rect">
            <a:avLst/>
          </a:prstGeom>
        </p:spPr>
      </p:pic>
      <p:pic>
        <p:nvPicPr>
          <p:cNvPr id="38" name="Grafik 37">
            <a:extLst>
              <a:ext uri="{FF2B5EF4-FFF2-40B4-BE49-F238E27FC236}">
                <a16:creationId xmlns:a16="http://schemas.microsoft.com/office/drawing/2014/main" id="{70FEA806-C6BE-4B12-8298-63DE4B40268C}"/>
              </a:ext>
            </a:extLst>
          </p:cNvPr>
          <p:cNvPicPr>
            <a:picLocks noChangeAspect="1"/>
          </p:cNvPicPr>
          <p:nvPr/>
        </p:nvPicPr>
        <p:blipFill>
          <a:blip r:embed="rId9"/>
          <a:stretch>
            <a:fillRect/>
          </a:stretch>
        </p:blipFill>
        <p:spPr>
          <a:xfrm>
            <a:off x="158631" y="3769950"/>
            <a:ext cx="2507696" cy="2488813"/>
          </a:xfrm>
          <a:prstGeom prst="rect">
            <a:avLst/>
          </a:prstGeom>
        </p:spPr>
      </p:pic>
      <p:sp>
        <p:nvSpPr>
          <p:cNvPr id="39" name="Rechteck 38">
            <a:extLst>
              <a:ext uri="{FF2B5EF4-FFF2-40B4-BE49-F238E27FC236}">
                <a16:creationId xmlns:a16="http://schemas.microsoft.com/office/drawing/2014/main" id="{498A2938-C04E-4FB3-B420-7947224A32BD}"/>
              </a:ext>
            </a:extLst>
          </p:cNvPr>
          <p:cNvSpPr/>
          <p:nvPr/>
        </p:nvSpPr>
        <p:spPr>
          <a:xfrm>
            <a:off x="5219700" y="5486400"/>
            <a:ext cx="781050" cy="69520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de-DE" err="1"/>
          </a:p>
        </p:txBody>
      </p:sp>
      <p:sp>
        <p:nvSpPr>
          <p:cNvPr id="41" name="Rechteck 40">
            <a:extLst>
              <a:ext uri="{FF2B5EF4-FFF2-40B4-BE49-F238E27FC236}">
                <a16:creationId xmlns:a16="http://schemas.microsoft.com/office/drawing/2014/main" id="{9F0024FE-30A5-40DB-B5C5-3101CBA443F5}"/>
              </a:ext>
            </a:extLst>
          </p:cNvPr>
          <p:cNvSpPr/>
          <p:nvPr/>
        </p:nvSpPr>
        <p:spPr>
          <a:xfrm>
            <a:off x="107950" y="4540250"/>
            <a:ext cx="781050" cy="7620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de-DE" err="1"/>
          </a:p>
        </p:txBody>
      </p:sp>
      <p:cxnSp>
        <p:nvCxnSpPr>
          <p:cNvPr id="43" name="Gerade Verbindung mit Pfeil 42">
            <a:extLst>
              <a:ext uri="{FF2B5EF4-FFF2-40B4-BE49-F238E27FC236}">
                <a16:creationId xmlns:a16="http://schemas.microsoft.com/office/drawing/2014/main" id="{64463FA2-6C5A-457B-A09F-94E5489B7C6C}"/>
              </a:ext>
            </a:extLst>
          </p:cNvPr>
          <p:cNvCxnSpPr/>
          <p:nvPr/>
        </p:nvCxnSpPr>
        <p:spPr>
          <a:xfrm flipH="1">
            <a:off x="704850" y="3028950"/>
            <a:ext cx="1397000" cy="173355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53095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81B32317-5FF7-48F5-A87F-C9A3F707FBCB}"/>
              </a:ext>
            </a:extLst>
          </p:cNvPr>
          <p:cNvSpPr>
            <a:spLocks noGrp="1"/>
          </p:cNvSpPr>
          <p:nvPr>
            <p:ph type="dt" sz="half" idx="2"/>
          </p:nvPr>
        </p:nvSpPr>
        <p:spPr/>
        <p:txBody>
          <a:bodyPr/>
          <a:lstStyle/>
          <a:p>
            <a:pPr marL="0" marR="0" lvl="0" indent="0" algn="l" defTabSz="1219444"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a:ln>
                  <a:noFill/>
                </a:ln>
                <a:solidFill>
                  <a:srgbClr val="888E95"/>
                </a:solidFill>
                <a:effectLst/>
                <a:uLnTx/>
                <a:uFillTx/>
                <a:latin typeface="Arial"/>
                <a:ea typeface="+mn-ea"/>
                <a:cs typeface="+mn-cs"/>
              </a:rPr>
              <a:t>07.10.2022 | Workshop DAR | Mackuth, Buchner, Hasslbauer, Schmideder</a:t>
            </a:r>
          </a:p>
        </p:txBody>
      </p:sp>
      <p:sp>
        <p:nvSpPr>
          <p:cNvPr id="5" name="Titel 4">
            <a:extLst>
              <a:ext uri="{FF2B5EF4-FFF2-40B4-BE49-F238E27FC236}">
                <a16:creationId xmlns:a16="http://schemas.microsoft.com/office/drawing/2014/main" id="{39E8F62C-85D8-43E6-BB82-FFC1A594D752}"/>
              </a:ext>
            </a:extLst>
          </p:cNvPr>
          <p:cNvSpPr>
            <a:spLocks noGrp="1"/>
          </p:cNvSpPr>
          <p:nvPr>
            <p:ph type="title"/>
          </p:nvPr>
        </p:nvSpPr>
        <p:spPr/>
        <p:txBody>
          <a:bodyPr anchor="t"/>
          <a:lstStyle/>
          <a:p>
            <a:r>
              <a:rPr lang="de-DE" err="1"/>
              <a:t>Premisses</a:t>
            </a:r>
            <a:r>
              <a:rPr lang="de-DE"/>
              <a:t> </a:t>
            </a:r>
            <a:r>
              <a:rPr lang="de-DE" err="1"/>
              <a:t>displaying</a:t>
            </a:r>
            <a:r>
              <a:rPr lang="de-DE"/>
              <a:t> </a:t>
            </a:r>
            <a:r>
              <a:rPr lang="de-DE" err="1"/>
              <a:t>ramp-up</a:t>
            </a:r>
            <a:r>
              <a:rPr lang="de-DE"/>
              <a:t> in A-system</a:t>
            </a:r>
          </a:p>
        </p:txBody>
      </p:sp>
      <p:sp>
        <p:nvSpPr>
          <p:cNvPr id="6" name="Textfeld 5">
            <a:extLst>
              <a:ext uri="{FF2B5EF4-FFF2-40B4-BE49-F238E27FC236}">
                <a16:creationId xmlns:a16="http://schemas.microsoft.com/office/drawing/2014/main" id="{068B9C74-B0E1-4CEA-91E9-ED9C7A873AF6}"/>
              </a:ext>
            </a:extLst>
          </p:cNvPr>
          <p:cNvSpPr txBox="1"/>
          <p:nvPr/>
        </p:nvSpPr>
        <p:spPr>
          <a:xfrm>
            <a:off x="-220007" y="950465"/>
            <a:ext cx="11385203" cy="4431983"/>
          </a:xfrm>
          <a:prstGeom prst="rect">
            <a:avLst/>
          </a:prstGeom>
          <a:noFill/>
        </p:spPr>
        <p:txBody>
          <a:bodyPr wrap="square" rtlCol="0">
            <a:spAutoFit/>
          </a:bodyPr>
          <a:lstStyle/>
          <a:p>
            <a:pPr marL="609722" marR="0" lvl="1" indent="0" algn="l" defTabSz="1219444"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a:ln>
                  <a:noFill/>
                </a:ln>
                <a:solidFill>
                  <a:srgbClr val="000000"/>
                </a:solidFill>
                <a:effectLst/>
                <a:uLnTx/>
                <a:uFillTx/>
                <a:latin typeface="Arial"/>
                <a:ea typeface="+mn-ea"/>
                <a:cs typeface="+mn-cs"/>
              </a:rPr>
              <a:t>Overhead </a:t>
            </a:r>
            <a:r>
              <a:rPr kumimoji="0" lang="de-DE" sz="1600" b="1" i="0" u="none" strike="noStrike" kern="1200" cap="none" spc="0" normalizeH="0" baseline="0" noProof="0" err="1">
                <a:ln>
                  <a:noFill/>
                </a:ln>
                <a:solidFill>
                  <a:srgbClr val="000000"/>
                </a:solidFill>
                <a:effectLst/>
                <a:uLnTx/>
                <a:uFillTx/>
                <a:latin typeface="Arial"/>
                <a:ea typeface="+mn-ea"/>
                <a:cs typeface="+mn-cs"/>
              </a:rPr>
              <a:t>surcharges</a:t>
            </a:r>
            <a:r>
              <a:rPr kumimoji="0" lang="de-DE" sz="1600" b="1" i="0" u="none" strike="noStrike" kern="1200" cap="none" spc="0" normalizeH="0" baseline="0" noProof="0">
                <a:ln>
                  <a:noFill/>
                </a:ln>
                <a:solidFill>
                  <a:srgbClr val="000000"/>
                </a:solidFill>
                <a:effectLst/>
                <a:uLnTx/>
                <a:uFillTx/>
                <a:latin typeface="Arial"/>
                <a:ea typeface="+mn-ea"/>
                <a:cs typeface="+mn-cs"/>
              </a:rPr>
              <a:t> for </a:t>
            </a:r>
            <a:r>
              <a:rPr kumimoji="0" lang="de-DE" sz="1600" b="1" i="0" u="none" strike="noStrike" kern="1200" cap="none" spc="0" normalizeH="0" baseline="0" noProof="0" err="1">
                <a:ln>
                  <a:noFill/>
                </a:ln>
                <a:solidFill>
                  <a:srgbClr val="000000"/>
                </a:solidFill>
                <a:effectLst/>
                <a:uLnTx/>
                <a:uFillTx/>
                <a:latin typeface="Arial"/>
                <a:ea typeface="+mn-ea"/>
                <a:cs typeface="+mn-cs"/>
              </a:rPr>
              <a:t>the</a:t>
            </a:r>
            <a:r>
              <a:rPr kumimoji="0" lang="de-DE" sz="1600" b="1" i="0" u="none" strike="noStrike" kern="1200" cap="none" spc="0" normalizeH="0" baseline="0" noProof="0">
                <a:ln>
                  <a:noFill/>
                </a:ln>
                <a:solidFill>
                  <a:srgbClr val="000000"/>
                </a:solidFill>
                <a:effectLst/>
                <a:uLnTx/>
                <a:uFillTx/>
                <a:latin typeface="Arial"/>
                <a:ea typeface="+mn-ea"/>
                <a:cs typeface="+mn-cs"/>
              </a:rPr>
              <a:t> standard </a:t>
            </a:r>
            <a:r>
              <a:rPr kumimoji="0" lang="de-DE" sz="1600" b="1" i="0" u="none" strike="noStrike" kern="1200" cap="none" spc="0" normalizeH="0" baseline="0" noProof="0" err="1">
                <a:ln>
                  <a:noFill/>
                </a:ln>
                <a:solidFill>
                  <a:srgbClr val="000000"/>
                </a:solidFill>
                <a:effectLst/>
                <a:uLnTx/>
                <a:uFillTx/>
                <a:latin typeface="Arial"/>
                <a:ea typeface="+mn-ea"/>
                <a:cs typeface="+mn-cs"/>
              </a:rPr>
              <a:t>calculation</a:t>
            </a:r>
            <a:r>
              <a:rPr kumimoji="0" lang="de-DE" sz="1600" b="1" i="0" u="none" strike="noStrike" kern="1200" cap="none" spc="0" normalizeH="0" baseline="0" noProof="0">
                <a:ln>
                  <a:noFill/>
                </a:ln>
                <a:solidFill>
                  <a:srgbClr val="000000"/>
                </a:solidFill>
                <a:effectLst/>
                <a:uLnTx/>
                <a:uFillTx/>
                <a:latin typeface="Arial"/>
                <a:ea typeface="+mn-ea"/>
                <a:cs typeface="+mn-cs"/>
              </a:rPr>
              <a:t> </a:t>
            </a:r>
            <a:r>
              <a:rPr kumimoji="0" lang="de-DE" sz="1600" b="1" i="0" u="none" strike="noStrike" kern="1200" cap="none" spc="0" normalizeH="0" baseline="0" noProof="0" err="1">
                <a:ln>
                  <a:noFill/>
                </a:ln>
                <a:solidFill>
                  <a:srgbClr val="000000"/>
                </a:solidFill>
                <a:effectLst/>
                <a:uLnTx/>
                <a:uFillTx/>
                <a:latin typeface="Arial"/>
                <a:ea typeface="+mn-ea"/>
                <a:cs typeface="+mn-cs"/>
              </a:rPr>
              <a:t>during</a:t>
            </a:r>
            <a:r>
              <a:rPr kumimoji="0" lang="de-DE" sz="1600" b="1" i="0" u="none" strike="noStrike" kern="1200" cap="none" spc="0" normalizeH="0" baseline="0" noProof="0">
                <a:ln>
                  <a:noFill/>
                </a:ln>
                <a:solidFill>
                  <a:srgbClr val="000000"/>
                </a:solidFill>
                <a:effectLst/>
                <a:uLnTx/>
                <a:uFillTx/>
                <a:latin typeface="Arial"/>
                <a:ea typeface="+mn-ea"/>
                <a:cs typeface="+mn-cs"/>
              </a:rPr>
              <a:t> </a:t>
            </a:r>
            <a:r>
              <a:rPr kumimoji="0" lang="de-DE" sz="1600" b="1" i="0" u="none" strike="noStrike" kern="1200" cap="none" spc="0" normalizeH="0" baseline="0" noProof="0" err="1">
                <a:ln>
                  <a:noFill/>
                </a:ln>
                <a:solidFill>
                  <a:srgbClr val="000000"/>
                </a:solidFill>
                <a:effectLst/>
                <a:uLnTx/>
                <a:uFillTx/>
                <a:latin typeface="Arial"/>
                <a:ea typeface="+mn-ea"/>
                <a:cs typeface="+mn-cs"/>
              </a:rPr>
              <a:t>ramp-up</a:t>
            </a:r>
            <a:r>
              <a:rPr kumimoji="0" lang="de-DE" sz="1600" b="1" i="0" u="none" strike="noStrike" kern="1200" cap="none" spc="0" normalizeH="0" baseline="0" noProof="0">
                <a:ln>
                  <a:noFill/>
                </a:ln>
                <a:solidFill>
                  <a:srgbClr val="000000"/>
                </a:solidFill>
                <a:effectLst/>
                <a:uLnTx/>
                <a:uFillTx/>
                <a:latin typeface="Arial"/>
                <a:ea typeface="+mn-ea"/>
                <a:cs typeface="+mn-cs"/>
              </a:rPr>
              <a:t>:</a:t>
            </a:r>
          </a:p>
          <a:p>
            <a:pPr marL="609722" marR="0" lvl="1" indent="0" algn="l" defTabSz="1219444" rtl="0" eaLnBrk="1" fontAlgn="auto" latinLnBrk="0" hangingPunct="1">
              <a:lnSpc>
                <a:spcPct val="100000"/>
              </a:lnSpc>
              <a:spcBef>
                <a:spcPts val="0"/>
              </a:spcBef>
              <a:spcAft>
                <a:spcPts val="0"/>
              </a:spcAft>
              <a:buClrTx/>
              <a:buSzTx/>
              <a:buFontTx/>
              <a:buNone/>
              <a:tabLst/>
              <a:defRPr/>
            </a:pPr>
            <a:endParaRPr kumimoji="0" lang="de-DE" sz="1600" b="0" i="0" u="sng" strike="noStrike" kern="1200" cap="none" spc="0" normalizeH="0" baseline="0" noProof="0">
              <a:ln>
                <a:noFill/>
              </a:ln>
              <a:solidFill>
                <a:srgbClr val="000000"/>
              </a:solidFill>
              <a:effectLst/>
              <a:uLnTx/>
              <a:uFillTx/>
              <a:latin typeface="Arial"/>
              <a:ea typeface="+mn-ea"/>
              <a:cs typeface="+mn-cs"/>
            </a:endParaRPr>
          </a:p>
          <a:p>
            <a:pPr marL="609722" marR="0" lvl="1" indent="0" algn="l" defTabSz="1219444" rtl="0" eaLnBrk="1" fontAlgn="auto" latinLnBrk="0" hangingPunct="1">
              <a:lnSpc>
                <a:spcPct val="100000"/>
              </a:lnSpc>
              <a:spcBef>
                <a:spcPts val="0"/>
              </a:spcBef>
              <a:spcAft>
                <a:spcPts val="0"/>
              </a:spcAft>
              <a:buClrTx/>
              <a:buSzTx/>
              <a:buFontTx/>
              <a:buNone/>
              <a:tabLst/>
              <a:defRPr/>
            </a:pPr>
            <a:r>
              <a:rPr kumimoji="0" lang="de-DE" sz="1600" b="0" i="0" u="sng" strike="noStrike" kern="1200" cap="none" spc="0" normalizeH="0" baseline="0" noProof="0">
                <a:ln>
                  <a:noFill/>
                </a:ln>
                <a:solidFill>
                  <a:srgbClr val="000000"/>
                </a:solidFill>
                <a:effectLst/>
                <a:uLnTx/>
                <a:uFillTx/>
                <a:latin typeface="Arial"/>
                <a:ea typeface="+mn-ea"/>
                <a:cs typeface="+mn-cs"/>
              </a:rPr>
              <a:t>Special </a:t>
            </a:r>
            <a:r>
              <a:rPr kumimoji="0" lang="de-DE" sz="1600" b="0" i="0" u="sng" strike="noStrike" kern="1200" cap="none" spc="0" normalizeH="0" baseline="0" noProof="0" err="1">
                <a:ln>
                  <a:noFill/>
                </a:ln>
                <a:solidFill>
                  <a:srgbClr val="000000"/>
                </a:solidFill>
                <a:effectLst/>
                <a:uLnTx/>
                <a:uFillTx/>
                <a:latin typeface="Arial"/>
                <a:ea typeface="+mn-ea"/>
                <a:cs typeface="+mn-cs"/>
              </a:rPr>
              <a:t>case</a:t>
            </a:r>
            <a:r>
              <a:rPr kumimoji="0" lang="de-DE" sz="1600" b="0" i="0" u="sng" strike="noStrike" kern="1200" cap="none" spc="0" normalizeH="0" baseline="0" noProof="0">
                <a:ln>
                  <a:noFill/>
                </a:ln>
                <a:solidFill>
                  <a:srgbClr val="000000"/>
                </a:solidFill>
                <a:effectLst/>
                <a:uLnTx/>
                <a:uFillTx/>
                <a:latin typeface="Arial"/>
                <a:ea typeface="+mn-ea"/>
                <a:cs typeface="+mn-cs"/>
              </a:rPr>
              <a:t> 1: Ramp-</a:t>
            </a:r>
            <a:r>
              <a:rPr kumimoji="0" lang="de-DE" sz="1600" b="0" i="0" u="sng" strike="noStrike" kern="1200" cap="none" spc="0" normalizeH="0" baseline="0" noProof="0" err="1">
                <a:ln>
                  <a:noFill/>
                </a:ln>
                <a:solidFill>
                  <a:srgbClr val="000000"/>
                </a:solidFill>
                <a:effectLst/>
                <a:uLnTx/>
                <a:uFillTx/>
                <a:latin typeface="Arial"/>
                <a:ea typeface="+mn-ea"/>
                <a:cs typeface="+mn-cs"/>
              </a:rPr>
              <a:t>up</a:t>
            </a:r>
            <a:r>
              <a:rPr kumimoji="0" lang="de-DE" sz="1600" b="0" i="0" u="sng" strike="noStrike" kern="1200" cap="none" spc="0" normalizeH="0" baseline="0" noProof="0">
                <a:ln>
                  <a:noFill/>
                </a:ln>
                <a:solidFill>
                  <a:srgbClr val="000000"/>
                </a:solidFill>
                <a:effectLst/>
                <a:uLnTx/>
                <a:uFillTx/>
                <a:latin typeface="Arial"/>
                <a:ea typeface="+mn-ea"/>
                <a:cs typeface="+mn-cs"/>
              </a:rPr>
              <a:t> in </a:t>
            </a:r>
            <a:r>
              <a:rPr kumimoji="0" lang="de-DE" sz="1600" b="0" i="0" u="sng" strike="noStrike" kern="1200" cap="none" spc="0" normalizeH="0" baseline="0" noProof="0" err="1">
                <a:ln>
                  <a:noFill/>
                </a:ln>
                <a:solidFill>
                  <a:srgbClr val="000000"/>
                </a:solidFill>
                <a:effectLst/>
                <a:uLnTx/>
                <a:uFillTx/>
                <a:latin typeface="Arial"/>
                <a:ea typeface="+mn-ea"/>
                <a:cs typeface="+mn-cs"/>
              </a:rPr>
              <a:t>existing</a:t>
            </a:r>
            <a:r>
              <a:rPr kumimoji="0" lang="de-DE" sz="1600" b="0" i="0" u="sng" strike="noStrike" kern="1200" cap="none" spc="0" normalizeH="0" baseline="0" noProof="0">
                <a:ln>
                  <a:noFill/>
                </a:ln>
                <a:solidFill>
                  <a:srgbClr val="000000"/>
                </a:solidFill>
                <a:effectLst/>
                <a:uLnTx/>
                <a:uFillTx/>
                <a:latin typeface="Arial"/>
                <a:ea typeface="+mn-ea"/>
                <a:cs typeface="+mn-cs"/>
              </a:rPr>
              <a:t> plant in same </a:t>
            </a:r>
            <a:r>
              <a:rPr kumimoji="0" lang="de-DE" sz="1600" b="0" i="0" u="sng" strike="noStrike" kern="1200" cap="none" spc="0" normalizeH="0" baseline="0" noProof="0" err="1">
                <a:ln>
                  <a:noFill/>
                </a:ln>
                <a:solidFill>
                  <a:srgbClr val="000000"/>
                </a:solidFill>
                <a:effectLst/>
                <a:uLnTx/>
                <a:uFillTx/>
                <a:latin typeface="Arial"/>
                <a:ea typeface="+mn-ea"/>
                <a:cs typeface="+mn-cs"/>
              </a:rPr>
              <a:t>segment</a:t>
            </a:r>
            <a:r>
              <a:rPr kumimoji="0" lang="de-DE" sz="1600" b="0" i="0" u="sng" strike="noStrike" kern="1200" cap="none" spc="0" normalizeH="0" baseline="0" noProof="0">
                <a:ln>
                  <a:noFill/>
                </a:ln>
                <a:solidFill>
                  <a:srgbClr val="000000"/>
                </a:solidFill>
                <a:effectLst/>
                <a:uLnTx/>
                <a:uFillTx/>
                <a:latin typeface="Arial"/>
                <a:ea typeface="+mn-ea"/>
                <a:cs typeface="+mn-cs"/>
              </a:rPr>
              <a:t>:</a:t>
            </a:r>
          </a:p>
          <a:p>
            <a:pPr marL="609722" marR="0" lvl="1" indent="0" algn="l" defTabSz="1219444" rtl="0" eaLnBrk="1" fontAlgn="auto" latinLnBrk="0" hangingPunct="1">
              <a:lnSpc>
                <a:spcPct val="100000"/>
              </a:lnSpc>
              <a:spcBef>
                <a:spcPts val="0"/>
              </a:spcBef>
              <a:spcAft>
                <a:spcPts val="0"/>
              </a:spcAft>
              <a:buClrTx/>
              <a:buSzTx/>
              <a:buFontTx/>
              <a:buNone/>
              <a:tabLst/>
              <a:defRPr/>
            </a:pPr>
            <a:r>
              <a:rPr kumimoji="0" lang="de-DE" sz="1600" b="0" i="0" u="sng" strike="noStrike" kern="1200" cap="none" spc="0" normalizeH="0" baseline="0" noProof="0">
                <a:ln>
                  <a:noFill/>
                </a:ln>
                <a:solidFill>
                  <a:srgbClr val="000000"/>
                </a:solidFill>
                <a:effectLst/>
                <a:uLnTx/>
                <a:uFillTx/>
                <a:latin typeface="Arial"/>
                <a:ea typeface="+mn-ea"/>
                <a:cs typeface="+mn-cs"/>
              </a:rPr>
              <a:t>MTP 2023 SOP – May 2023:</a:t>
            </a:r>
            <a:r>
              <a:rPr kumimoji="0" lang="de-DE" sz="1600" b="1"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calculated</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overhead</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surcharges</a:t>
            </a:r>
            <a:r>
              <a:rPr kumimoji="0" lang="de-DE" sz="1600" b="0" i="0" u="none" strike="noStrike" kern="1200" cap="none" spc="0" normalizeH="0" baseline="0" noProof="0">
                <a:ln>
                  <a:noFill/>
                </a:ln>
                <a:solidFill>
                  <a:srgbClr val="000000"/>
                </a:solidFill>
                <a:effectLst/>
                <a:uLnTx/>
                <a:uFillTx/>
                <a:latin typeface="Arial"/>
                <a:ea typeface="+mn-ea"/>
                <a:cs typeface="+mn-cs"/>
              </a:rPr>
              <a:t> (MOH and POH) </a:t>
            </a:r>
            <a:r>
              <a:rPr kumimoji="0" lang="de-DE" sz="1600" b="0" i="0" u="none" strike="noStrike" kern="1200" cap="none" spc="0" normalizeH="0" baseline="0" noProof="0" err="1">
                <a:ln>
                  <a:noFill/>
                </a:ln>
                <a:solidFill>
                  <a:srgbClr val="000000"/>
                </a:solidFill>
                <a:effectLst/>
                <a:uLnTx/>
                <a:uFillTx/>
                <a:latin typeface="Arial"/>
                <a:ea typeface="+mn-ea"/>
                <a:cs typeface="+mn-cs"/>
              </a:rPr>
              <a:t>are</a:t>
            </a:r>
            <a:r>
              <a:rPr kumimoji="0" lang="de-DE" sz="1600" b="0" i="0" u="none" strike="noStrike" kern="1200" cap="none" spc="0" normalizeH="0" baseline="0" noProof="0">
                <a:ln>
                  <a:noFill/>
                </a:ln>
                <a:solidFill>
                  <a:srgbClr val="000000"/>
                </a:solidFill>
                <a:effectLst/>
                <a:uLnTx/>
                <a:uFillTx/>
                <a:latin typeface="Arial"/>
                <a:ea typeface="+mn-ea"/>
                <a:cs typeface="+mn-cs"/>
              </a:rPr>
              <a:t> valid also for </a:t>
            </a:r>
            <a:r>
              <a:rPr kumimoji="0" lang="de-DE" sz="1600" b="0" i="0" u="none" strike="noStrike" kern="1200" cap="none" spc="0" normalizeH="0" baseline="0" noProof="0" err="1">
                <a:ln>
                  <a:noFill/>
                </a:ln>
                <a:solidFill>
                  <a:srgbClr val="000000"/>
                </a:solidFill>
                <a:effectLst/>
                <a:uLnTx/>
                <a:uFillTx/>
                <a:latin typeface="Arial"/>
                <a:ea typeface="+mn-ea"/>
                <a:cs typeface="+mn-cs"/>
              </a:rPr>
              <a:t>the</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ramp-up</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phase</a:t>
            </a:r>
            <a:r>
              <a:rPr kumimoji="0" lang="de-DE" sz="1600" b="0" i="0" u="none" strike="noStrike" kern="1200" cap="none" spc="0" normalizeH="0" baseline="0" noProof="0">
                <a:ln>
                  <a:noFill/>
                </a:ln>
                <a:solidFill>
                  <a:srgbClr val="000000"/>
                </a:solidFill>
                <a:effectLst/>
                <a:uLnTx/>
                <a:uFillTx/>
                <a:latin typeface="Arial"/>
                <a:ea typeface="+mn-ea"/>
                <a:cs typeface="+mn-cs"/>
              </a:rPr>
              <a:t> Jan </a:t>
            </a:r>
            <a:r>
              <a:rPr kumimoji="0" lang="de-DE" sz="1600" b="0" i="0" u="none" strike="noStrike" kern="1200" cap="none" spc="0" normalizeH="0" baseline="0" noProof="0" err="1">
                <a:ln>
                  <a:noFill/>
                </a:ln>
                <a:solidFill>
                  <a:srgbClr val="000000"/>
                </a:solidFill>
                <a:effectLst/>
                <a:uLnTx/>
                <a:uFillTx/>
                <a:latin typeface="Arial"/>
                <a:ea typeface="+mn-ea"/>
                <a:cs typeface="+mn-cs"/>
              </a:rPr>
              <a:t>to</a:t>
            </a:r>
            <a:r>
              <a:rPr kumimoji="0" lang="de-DE" sz="1600" b="0" i="0" u="none" strike="noStrike" kern="1200" cap="none" spc="0" normalizeH="0" baseline="0" noProof="0">
                <a:ln>
                  <a:noFill/>
                </a:ln>
                <a:solidFill>
                  <a:srgbClr val="000000"/>
                </a:solidFill>
                <a:effectLst/>
                <a:uLnTx/>
                <a:uFillTx/>
                <a:latin typeface="Arial"/>
                <a:ea typeface="+mn-ea"/>
                <a:cs typeface="+mn-cs"/>
              </a:rPr>
              <a:t> April 2023</a:t>
            </a:r>
          </a:p>
          <a:p>
            <a:pPr marL="609722" marR="0" lvl="1" indent="0" algn="l" defTabSz="1219444" rtl="0" eaLnBrk="1" fontAlgn="auto" latinLnBrk="0" hangingPunct="1">
              <a:lnSpc>
                <a:spcPct val="100000"/>
              </a:lnSpc>
              <a:spcBef>
                <a:spcPts val="0"/>
              </a:spcBef>
              <a:spcAft>
                <a:spcPts val="0"/>
              </a:spcAft>
              <a:buClrTx/>
              <a:buSzTx/>
              <a:buFontTx/>
              <a:buNone/>
              <a:tabLst/>
              <a:defRPr/>
            </a:pPr>
            <a:r>
              <a:rPr kumimoji="0" lang="de-DE" sz="1600" b="0" i="0" u="sng" strike="noStrike" kern="1200" cap="none" spc="0" normalizeH="0" baseline="0" noProof="0">
                <a:ln>
                  <a:noFill/>
                </a:ln>
                <a:solidFill>
                  <a:srgbClr val="000000"/>
                </a:solidFill>
                <a:effectLst/>
                <a:uLnTx/>
                <a:uFillTx/>
                <a:latin typeface="Arial"/>
                <a:ea typeface="+mn-ea"/>
                <a:cs typeface="+mn-cs"/>
              </a:rPr>
              <a:t>MTP 2023 SOP – Jan 2024:</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calculated</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overhead</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surcharges</a:t>
            </a:r>
            <a:r>
              <a:rPr kumimoji="0" lang="de-DE" sz="1600" b="0" i="0" u="none" strike="noStrike" kern="1200" cap="none" spc="0" normalizeH="0" baseline="0" noProof="0">
                <a:ln>
                  <a:noFill/>
                </a:ln>
                <a:solidFill>
                  <a:srgbClr val="000000"/>
                </a:solidFill>
                <a:effectLst/>
                <a:uLnTx/>
                <a:uFillTx/>
                <a:latin typeface="Arial"/>
                <a:ea typeface="+mn-ea"/>
                <a:cs typeface="+mn-cs"/>
              </a:rPr>
              <a:t> (MOH and POH) </a:t>
            </a:r>
            <a:r>
              <a:rPr kumimoji="0" lang="de-DE" sz="1600" b="0" i="0" u="none" strike="noStrike" kern="1200" cap="none" spc="0" normalizeH="0" baseline="0" noProof="0" err="1">
                <a:ln>
                  <a:noFill/>
                </a:ln>
                <a:solidFill>
                  <a:srgbClr val="000000"/>
                </a:solidFill>
                <a:effectLst/>
                <a:uLnTx/>
                <a:uFillTx/>
                <a:latin typeface="Arial"/>
                <a:ea typeface="+mn-ea"/>
                <a:cs typeface="+mn-cs"/>
              </a:rPr>
              <a:t>are</a:t>
            </a:r>
            <a:r>
              <a:rPr kumimoji="0" lang="de-DE" sz="1600" b="0" i="0" u="none" strike="noStrike" kern="1200" cap="none" spc="0" normalizeH="0" baseline="0" noProof="0">
                <a:ln>
                  <a:noFill/>
                </a:ln>
                <a:solidFill>
                  <a:srgbClr val="000000"/>
                </a:solidFill>
                <a:effectLst/>
                <a:uLnTx/>
                <a:uFillTx/>
                <a:latin typeface="Arial"/>
                <a:ea typeface="+mn-ea"/>
                <a:cs typeface="+mn-cs"/>
              </a:rPr>
              <a:t> valid also for </a:t>
            </a:r>
            <a:r>
              <a:rPr kumimoji="0" lang="de-DE" sz="1600" b="0" i="0" u="none" strike="noStrike" kern="1200" cap="none" spc="0" normalizeH="0" baseline="0" noProof="0" err="1">
                <a:ln>
                  <a:noFill/>
                </a:ln>
                <a:solidFill>
                  <a:srgbClr val="000000"/>
                </a:solidFill>
                <a:effectLst/>
                <a:uLnTx/>
                <a:uFillTx/>
                <a:latin typeface="Arial"/>
                <a:ea typeface="+mn-ea"/>
                <a:cs typeface="+mn-cs"/>
              </a:rPr>
              <a:t>the</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ramp-up</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phase</a:t>
            </a:r>
            <a:r>
              <a:rPr kumimoji="0" lang="de-DE" sz="1600" b="0" i="0" u="none" strike="noStrike" kern="1200" cap="none" spc="0" normalizeH="0" baseline="0" noProof="0">
                <a:ln>
                  <a:noFill/>
                </a:ln>
                <a:solidFill>
                  <a:srgbClr val="000000"/>
                </a:solidFill>
                <a:effectLst/>
                <a:uLnTx/>
                <a:uFillTx/>
                <a:latin typeface="Arial"/>
                <a:ea typeface="+mn-ea"/>
                <a:cs typeface="+mn-cs"/>
              </a:rPr>
              <a:t> 2023</a:t>
            </a:r>
          </a:p>
          <a:p>
            <a:pPr marL="609722" marR="0" lvl="1" indent="0" algn="l" defTabSz="1219444"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a:ln>
                <a:noFill/>
              </a:ln>
              <a:solidFill>
                <a:srgbClr val="000000"/>
              </a:solidFill>
              <a:effectLst/>
              <a:uLnTx/>
              <a:uFillTx/>
              <a:latin typeface="Arial"/>
              <a:ea typeface="+mn-ea"/>
              <a:cs typeface="+mn-cs"/>
            </a:endParaRPr>
          </a:p>
          <a:p>
            <a:pPr marL="609722" marR="0" lvl="1" indent="0" algn="l" defTabSz="1219444" rtl="0" eaLnBrk="1" fontAlgn="auto" latinLnBrk="0" hangingPunct="1">
              <a:lnSpc>
                <a:spcPct val="100000"/>
              </a:lnSpc>
              <a:spcBef>
                <a:spcPts val="0"/>
              </a:spcBef>
              <a:spcAft>
                <a:spcPts val="0"/>
              </a:spcAft>
              <a:buClrTx/>
              <a:buSzTx/>
              <a:buFontTx/>
              <a:buNone/>
              <a:tabLst/>
              <a:defRPr/>
            </a:pPr>
            <a:r>
              <a:rPr kumimoji="0" lang="de-DE" sz="1600" b="0" i="0" u="sng" strike="noStrike" kern="1200" cap="none" spc="0" normalizeH="0" baseline="0" noProof="0">
                <a:ln>
                  <a:noFill/>
                </a:ln>
                <a:solidFill>
                  <a:srgbClr val="000000"/>
                </a:solidFill>
                <a:effectLst/>
                <a:uLnTx/>
                <a:uFillTx/>
                <a:latin typeface="Arial"/>
                <a:ea typeface="+mn-ea"/>
                <a:cs typeface="+mn-cs"/>
              </a:rPr>
              <a:t>Special </a:t>
            </a:r>
            <a:r>
              <a:rPr kumimoji="0" lang="de-DE" sz="1600" b="0" i="0" u="sng" strike="noStrike" kern="1200" cap="none" spc="0" normalizeH="0" baseline="0" noProof="0" err="1">
                <a:ln>
                  <a:noFill/>
                </a:ln>
                <a:solidFill>
                  <a:srgbClr val="000000"/>
                </a:solidFill>
                <a:effectLst/>
                <a:uLnTx/>
                <a:uFillTx/>
                <a:latin typeface="Arial"/>
                <a:ea typeface="+mn-ea"/>
                <a:cs typeface="+mn-cs"/>
              </a:rPr>
              <a:t>case</a:t>
            </a:r>
            <a:r>
              <a:rPr kumimoji="0" lang="de-DE" sz="1600" b="0" i="0" u="sng" strike="noStrike" kern="1200" cap="none" spc="0" normalizeH="0" baseline="0" noProof="0">
                <a:ln>
                  <a:noFill/>
                </a:ln>
                <a:solidFill>
                  <a:srgbClr val="000000"/>
                </a:solidFill>
                <a:effectLst/>
                <a:uLnTx/>
                <a:uFillTx/>
                <a:latin typeface="Arial"/>
                <a:ea typeface="+mn-ea"/>
                <a:cs typeface="+mn-cs"/>
              </a:rPr>
              <a:t> 2: Ramp-</a:t>
            </a:r>
            <a:r>
              <a:rPr kumimoji="0" lang="de-DE" sz="1600" b="0" i="0" u="sng" strike="noStrike" kern="1200" cap="none" spc="0" normalizeH="0" baseline="0" noProof="0" err="1">
                <a:ln>
                  <a:noFill/>
                </a:ln>
                <a:solidFill>
                  <a:srgbClr val="000000"/>
                </a:solidFill>
                <a:effectLst/>
                <a:uLnTx/>
                <a:uFillTx/>
                <a:latin typeface="Arial"/>
                <a:ea typeface="+mn-ea"/>
                <a:cs typeface="+mn-cs"/>
              </a:rPr>
              <a:t>up</a:t>
            </a:r>
            <a:r>
              <a:rPr kumimoji="0" lang="de-DE" sz="1600" b="0" i="0" u="sng" strike="noStrike" kern="1200" cap="none" spc="0" normalizeH="0" baseline="0" noProof="0">
                <a:ln>
                  <a:noFill/>
                </a:ln>
                <a:solidFill>
                  <a:srgbClr val="000000"/>
                </a:solidFill>
                <a:effectLst/>
                <a:uLnTx/>
                <a:uFillTx/>
                <a:latin typeface="Arial"/>
                <a:ea typeface="+mn-ea"/>
                <a:cs typeface="+mn-cs"/>
              </a:rPr>
              <a:t> in </a:t>
            </a:r>
            <a:r>
              <a:rPr kumimoji="0" lang="de-DE" sz="1600" b="0" i="0" u="sng" strike="noStrike" kern="1200" cap="none" spc="0" normalizeH="0" baseline="0" noProof="0" err="1">
                <a:ln>
                  <a:noFill/>
                </a:ln>
                <a:solidFill>
                  <a:srgbClr val="000000"/>
                </a:solidFill>
                <a:effectLst/>
                <a:uLnTx/>
                <a:uFillTx/>
                <a:latin typeface="Arial"/>
                <a:ea typeface="+mn-ea"/>
                <a:cs typeface="+mn-cs"/>
              </a:rPr>
              <a:t>existing</a:t>
            </a:r>
            <a:r>
              <a:rPr kumimoji="0" lang="de-DE" sz="1600" b="0" i="0" u="sng" strike="noStrike" kern="1200" cap="none" spc="0" normalizeH="0" baseline="0" noProof="0">
                <a:ln>
                  <a:noFill/>
                </a:ln>
                <a:solidFill>
                  <a:srgbClr val="000000"/>
                </a:solidFill>
                <a:effectLst/>
                <a:uLnTx/>
                <a:uFillTx/>
                <a:latin typeface="Arial"/>
                <a:ea typeface="+mn-ea"/>
                <a:cs typeface="+mn-cs"/>
              </a:rPr>
              <a:t> plant but different </a:t>
            </a:r>
            <a:r>
              <a:rPr kumimoji="0" lang="de-DE" sz="1600" b="0" i="0" u="sng" strike="noStrike" kern="1200" cap="none" spc="0" normalizeH="0" baseline="0" noProof="0" err="1">
                <a:ln>
                  <a:noFill/>
                </a:ln>
                <a:solidFill>
                  <a:srgbClr val="000000"/>
                </a:solidFill>
                <a:effectLst/>
                <a:uLnTx/>
                <a:uFillTx/>
                <a:latin typeface="Arial"/>
                <a:ea typeface="+mn-ea"/>
                <a:cs typeface="+mn-cs"/>
              </a:rPr>
              <a:t>segment</a:t>
            </a:r>
            <a:r>
              <a:rPr kumimoji="0" lang="de-DE" sz="1600" b="0" i="0" u="sng" strike="noStrike" kern="1200" cap="none" spc="0" normalizeH="0" baseline="0" noProof="0">
                <a:ln>
                  <a:noFill/>
                </a:ln>
                <a:solidFill>
                  <a:srgbClr val="000000"/>
                </a:solidFill>
                <a:effectLst/>
                <a:uLnTx/>
                <a:uFillTx/>
                <a:latin typeface="Arial"/>
                <a:ea typeface="+mn-ea"/>
                <a:cs typeface="+mn-cs"/>
              </a:rPr>
              <a:t> :</a:t>
            </a:r>
          </a:p>
          <a:p>
            <a:pPr marL="609722" marR="0" lvl="1" indent="0" algn="l" defTabSz="1219444" rtl="0" eaLnBrk="1" fontAlgn="auto" latinLnBrk="0" hangingPunct="1">
              <a:lnSpc>
                <a:spcPct val="100000"/>
              </a:lnSpc>
              <a:spcBef>
                <a:spcPts val="0"/>
              </a:spcBef>
              <a:spcAft>
                <a:spcPts val="0"/>
              </a:spcAft>
              <a:buClrTx/>
              <a:buSzTx/>
              <a:buFontTx/>
              <a:buNone/>
              <a:tabLst/>
              <a:defRPr/>
            </a:pPr>
            <a:r>
              <a:rPr kumimoji="0" lang="de-DE" sz="1600" b="0" i="0" u="sng" strike="noStrike" kern="1200" cap="none" spc="0" normalizeH="0" baseline="0" noProof="0">
                <a:ln>
                  <a:noFill/>
                </a:ln>
                <a:solidFill>
                  <a:srgbClr val="000000"/>
                </a:solidFill>
                <a:effectLst/>
                <a:uLnTx/>
                <a:uFillTx/>
                <a:latin typeface="Arial"/>
                <a:ea typeface="+mn-ea"/>
                <a:cs typeface="+mn-cs"/>
              </a:rPr>
              <a:t>MTP 2023 SOP – May 2023 :</a:t>
            </a:r>
            <a:r>
              <a:rPr kumimoji="0" lang="de-DE" sz="1600" b="1"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calculated</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overhead</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surcharges</a:t>
            </a:r>
            <a:r>
              <a:rPr kumimoji="0" lang="de-DE" sz="1600" b="0" i="0" u="none" strike="noStrike" kern="1200" cap="none" spc="0" normalizeH="0" baseline="0" noProof="0">
                <a:ln>
                  <a:noFill/>
                </a:ln>
                <a:solidFill>
                  <a:srgbClr val="000000"/>
                </a:solidFill>
                <a:effectLst/>
                <a:uLnTx/>
                <a:uFillTx/>
                <a:latin typeface="Arial"/>
                <a:ea typeface="+mn-ea"/>
                <a:cs typeface="+mn-cs"/>
              </a:rPr>
              <a:t> MOH </a:t>
            </a:r>
            <a:r>
              <a:rPr kumimoji="0" lang="de-DE" sz="1600" b="0" i="0" u="none" strike="noStrike" kern="1200" cap="none" spc="0" normalizeH="0" baseline="0" noProof="0" err="1">
                <a:ln>
                  <a:noFill/>
                </a:ln>
                <a:solidFill>
                  <a:srgbClr val="000000"/>
                </a:solidFill>
                <a:effectLst/>
                <a:uLnTx/>
                <a:uFillTx/>
                <a:latin typeface="Arial"/>
                <a:ea typeface="+mn-ea"/>
                <a:cs typeface="+mn-cs"/>
              </a:rPr>
              <a:t>are</a:t>
            </a:r>
            <a:r>
              <a:rPr kumimoji="0" lang="de-DE" sz="1600" b="0" i="0" u="none" strike="noStrike" kern="1200" cap="none" spc="0" normalizeH="0" baseline="0" noProof="0">
                <a:ln>
                  <a:noFill/>
                </a:ln>
                <a:solidFill>
                  <a:srgbClr val="000000"/>
                </a:solidFill>
                <a:effectLst/>
                <a:uLnTx/>
                <a:uFillTx/>
                <a:latin typeface="Arial"/>
                <a:ea typeface="+mn-ea"/>
                <a:cs typeface="+mn-cs"/>
              </a:rPr>
              <a:t> valid also for </a:t>
            </a:r>
            <a:r>
              <a:rPr kumimoji="0" lang="de-DE" sz="1600" b="0" i="0" u="none" strike="noStrike" kern="1200" cap="none" spc="0" normalizeH="0" baseline="0" noProof="0" err="1">
                <a:ln>
                  <a:noFill/>
                </a:ln>
                <a:solidFill>
                  <a:srgbClr val="000000"/>
                </a:solidFill>
                <a:effectLst/>
                <a:uLnTx/>
                <a:uFillTx/>
                <a:latin typeface="Arial"/>
                <a:ea typeface="+mn-ea"/>
                <a:cs typeface="+mn-cs"/>
              </a:rPr>
              <a:t>the</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ramp-up</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phase</a:t>
            </a:r>
            <a:r>
              <a:rPr kumimoji="0" lang="de-DE" sz="1600" b="0" i="0" u="none" strike="noStrike" kern="1200" cap="none" spc="0" normalizeH="0" baseline="0" noProof="0">
                <a:ln>
                  <a:noFill/>
                </a:ln>
                <a:solidFill>
                  <a:srgbClr val="000000"/>
                </a:solidFill>
                <a:effectLst/>
                <a:uLnTx/>
                <a:uFillTx/>
                <a:latin typeface="Arial"/>
                <a:ea typeface="+mn-ea"/>
                <a:cs typeface="+mn-cs"/>
              </a:rPr>
              <a:t> 2023 </a:t>
            </a:r>
          </a:p>
          <a:p>
            <a:pPr marL="609722" marR="0" lvl="1" indent="0" algn="l" defTabSz="1219444" rtl="0" eaLnBrk="1" fontAlgn="auto" latinLnBrk="0" hangingPunct="1">
              <a:lnSpc>
                <a:spcPct val="100000"/>
              </a:lnSpc>
              <a:spcBef>
                <a:spcPts val="0"/>
              </a:spcBef>
              <a:spcAft>
                <a:spcPts val="600"/>
              </a:spcAft>
              <a:buClrTx/>
              <a:buSzTx/>
              <a:buFontTx/>
              <a:buNone/>
              <a:tabLst/>
              <a:defRPr/>
            </a:pPr>
            <a:r>
              <a:rPr kumimoji="0" lang="de-DE" sz="1600" b="1" i="0" u="sng" strike="noStrike" kern="1200" cap="none" spc="0" normalizeH="0" baseline="0" noProof="0" err="1">
                <a:ln>
                  <a:noFill/>
                </a:ln>
                <a:solidFill>
                  <a:srgbClr val="000000"/>
                </a:solidFill>
                <a:effectLst/>
                <a:uLnTx/>
                <a:uFillTx/>
                <a:latin typeface="Arial"/>
                <a:ea typeface="+mn-ea"/>
                <a:cs typeface="+mn-cs"/>
              </a:rPr>
              <a:t>Remark</a:t>
            </a:r>
            <a:r>
              <a:rPr kumimoji="0" lang="de-DE" sz="1600" b="0" i="0" u="sng" strike="noStrike" kern="1200" cap="none" spc="0" normalizeH="0" baseline="0" noProof="0">
                <a:ln>
                  <a:noFill/>
                </a:ln>
                <a:solidFill>
                  <a:srgbClr val="000000"/>
                </a:solidFill>
                <a:effectLst/>
                <a:uLnTx/>
                <a:uFillTx/>
                <a:latin typeface="Arial"/>
                <a:ea typeface="+mn-ea"/>
                <a:cs typeface="+mn-cs"/>
              </a:rPr>
              <a:t>:</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the</a:t>
            </a:r>
            <a:r>
              <a:rPr kumimoji="0" lang="de-DE" sz="1600" b="0" i="0" u="none" strike="noStrike" kern="1200" cap="none" spc="0" normalizeH="0" baseline="0" noProof="0">
                <a:ln>
                  <a:noFill/>
                </a:ln>
                <a:solidFill>
                  <a:srgbClr val="000000"/>
                </a:solidFill>
                <a:effectLst/>
                <a:uLnTx/>
                <a:uFillTx/>
                <a:latin typeface="Arial"/>
                <a:ea typeface="+mn-ea"/>
                <a:cs typeface="+mn-cs"/>
              </a:rPr>
              <a:t> POH </a:t>
            </a:r>
            <a:r>
              <a:rPr kumimoji="0" lang="de-DE" sz="1600" b="0" i="0" u="none" strike="noStrike" kern="1200" cap="none" spc="0" normalizeH="0" baseline="0" noProof="0" err="1">
                <a:ln>
                  <a:noFill/>
                </a:ln>
                <a:solidFill>
                  <a:srgbClr val="000000"/>
                </a:solidFill>
                <a:effectLst/>
                <a:uLnTx/>
                <a:uFillTx/>
                <a:latin typeface="Arial"/>
                <a:ea typeface="+mn-ea"/>
                <a:cs typeface="+mn-cs"/>
              </a:rPr>
              <a:t>from</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the</a:t>
            </a:r>
            <a:r>
              <a:rPr kumimoji="0" lang="de-DE" sz="1600" b="0" i="0" u="none" strike="noStrike" kern="1200" cap="none" spc="0" normalizeH="0" baseline="0" noProof="0">
                <a:ln>
                  <a:noFill/>
                </a:ln>
                <a:solidFill>
                  <a:srgbClr val="000000"/>
                </a:solidFill>
                <a:effectLst/>
                <a:uLnTx/>
                <a:uFillTx/>
                <a:latin typeface="Arial"/>
                <a:ea typeface="+mn-ea"/>
                <a:cs typeface="+mn-cs"/>
              </a:rPr>
              <a:t> BEP </a:t>
            </a:r>
            <a:r>
              <a:rPr kumimoji="0" lang="de-DE" sz="1600" b="0" i="0" u="none" strike="noStrike" kern="1200" cap="none" spc="0" normalizeH="0" baseline="0" noProof="0" err="1">
                <a:ln>
                  <a:noFill/>
                </a:ln>
                <a:solidFill>
                  <a:srgbClr val="000000"/>
                </a:solidFill>
                <a:effectLst/>
                <a:uLnTx/>
                <a:uFillTx/>
                <a:latin typeface="Arial"/>
                <a:ea typeface="+mn-ea"/>
                <a:cs typeface="+mn-cs"/>
              </a:rPr>
              <a:t>is</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to</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enter</a:t>
            </a:r>
            <a:r>
              <a:rPr kumimoji="0" lang="de-DE" sz="1600" b="0" i="0" u="none" strike="noStrike" kern="1200" cap="none" spc="0" normalizeH="0" baseline="0" noProof="0">
                <a:ln>
                  <a:noFill/>
                </a:ln>
                <a:solidFill>
                  <a:srgbClr val="000000"/>
                </a:solidFill>
                <a:effectLst/>
                <a:uLnTx/>
                <a:uFillTx/>
                <a:latin typeface="Arial"/>
                <a:ea typeface="+mn-ea"/>
                <a:cs typeface="+mn-cs"/>
              </a:rPr>
              <a:t> in SAP for 2023</a:t>
            </a:r>
          </a:p>
          <a:p>
            <a:pPr marL="609722" marR="0" lvl="1" indent="0" algn="l" defTabSz="1219444" rtl="0" eaLnBrk="1" fontAlgn="auto" latinLnBrk="0" hangingPunct="1">
              <a:lnSpc>
                <a:spcPct val="100000"/>
              </a:lnSpc>
              <a:spcBef>
                <a:spcPts val="0"/>
              </a:spcBef>
              <a:spcAft>
                <a:spcPts val="0"/>
              </a:spcAft>
              <a:buClrTx/>
              <a:buSzTx/>
              <a:buFontTx/>
              <a:buNone/>
              <a:tabLst/>
              <a:defRPr/>
            </a:pPr>
            <a:r>
              <a:rPr kumimoji="0" lang="de-DE" sz="1600" b="0" i="0" u="sng" strike="noStrike" kern="1200" cap="none" spc="0" normalizeH="0" baseline="0" noProof="0">
                <a:ln>
                  <a:noFill/>
                </a:ln>
                <a:solidFill>
                  <a:srgbClr val="000000"/>
                </a:solidFill>
                <a:effectLst/>
                <a:uLnTx/>
                <a:uFillTx/>
                <a:latin typeface="Arial"/>
                <a:ea typeface="+mn-ea"/>
                <a:cs typeface="+mn-cs"/>
              </a:rPr>
              <a:t>MTP 2023 SOP – Jan 2024 :</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calculated</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overhead</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surcharges</a:t>
            </a:r>
            <a:r>
              <a:rPr kumimoji="0" lang="de-DE" sz="1600" b="0" i="0" u="none" strike="noStrike" kern="1200" cap="none" spc="0" normalizeH="0" baseline="0" noProof="0">
                <a:ln>
                  <a:noFill/>
                </a:ln>
                <a:solidFill>
                  <a:srgbClr val="000000"/>
                </a:solidFill>
                <a:effectLst/>
                <a:uLnTx/>
                <a:uFillTx/>
                <a:latin typeface="Arial"/>
                <a:ea typeface="+mn-ea"/>
                <a:cs typeface="+mn-cs"/>
              </a:rPr>
              <a:t> MOH </a:t>
            </a:r>
            <a:r>
              <a:rPr kumimoji="0" lang="de-DE" sz="1600" b="0" i="0" u="none" strike="noStrike" kern="1200" cap="none" spc="0" normalizeH="0" baseline="0" noProof="0" err="1">
                <a:ln>
                  <a:noFill/>
                </a:ln>
                <a:solidFill>
                  <a:srgbClr val="000000"/>
                </a:solidFill>
                <a:effectLst/>
                <a:uLnTx/>
                <a:uFillTx/>
                <a:latin typeface="Arial"/>
                <a:ea typeface="+mn-ea"/>
                <a:cs typeface="+mn-cs"/>
              </a:rPr>
              <a:t>are</a:t>
            </a:r>
            <a:r>
              <a:rPr kumimoji="0" lang="de-DE" sz="1600" b="0" i="0" u="none" strike="noStrike" kern="1200" cap="none" spc="0" normalizeH="0" baseline="0" noProof="0">
                <a:ln>
                  <a:noFill/>
                </a:ln>
                <a:solidFill>
                  <a:srgbClr val="000000"/>
                </a:solidFill>
                <a:effectLst/>
                <a:uLnTx/>
                <a:uFillTx/>
                <a:latin typeface="Arial"/>
                <a:ea typeface="+mn-ea"/>
                <a:cs typeface="+mn-cs"/>
              </a:rPr>
              <a:t> valid also for </a:t>
            </a:r>
            <a:r>
              <a:rPr kumimoji="0" lang="de-DE" sz="1600" b="0" i="0" u="none" strike="noStrike" kern="1200" cap="none" spc="0" normalizeH="0" baseline="0" noProof="0" err="1">
                <a:ln>
                  <a:noFill/>
                </a:ln>
                <a:solidFill>
                  <a:srgbClr val="000000"/>
                </a:solidFill>
                <a:effectLst/>
                <a:uLnTx/>
                <a:uFillTx/>
                <a:latin typeface="Arial"/>
                <a:ea typeface="+mn-ea"/>
                <a:cs typeface="+mn-cs"/>
              </a:rPr>
              <a:t>the</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ramp-up</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phase</a:t>
            </a:r>
            <a:r>
              <a:rPr kumimoji="0" lang="de-DE" sz="1600" b="0" i="0" u="none" strike="noStrike" kern="1200" cap="none" spc="0" normalizeH="0" baseline="0" noProof="0">
                <a:ln>
                  <a:noFill/>
                </a:ln>
                <a:solidFill>
                  <a:srgbClr val="000000"/>
                </a:solidFill>
                <a:effectLst/>
                <a:uLnTx/>
                <a:uFillTx/>
                <a:latin typeface="Arial"/>
                <a:ea typeface="+mn-ea"/>
                <a:cs typeface="+mn-cs"/>
              </a:rPr>
              <a:t> 2023 </a:t>
            </a:r>
          </a:p>
          <a:p>
            <a:pPr marL="609722" marR="0" lvl="1" indent="0" algn="l" defTabSz="1219444" rtl="0" eaLnBrk="1" fontAlgn="auto" latinLnBrk="0" hangingPunct="1">
              <a:lnSpc>
                <a:spcPct val="100000"/>
              </a:lnSpc>
              <a:spcBef>
                <a:spcPts val="0"/>
              </a:spcBef>
              <a:spcAft>
                <a:spcPts val="600"/>
              </a:spcAft>
              <a:buClrTx/>
              <a:buSzTx/>
              <a:buFontTx/>
              <a:buNone/>
              <a:tabLst/>
              <a:defRPr/>
            </a:pPr>
            <a:r>
              <a:rPr kumimoji="0" lang="de-DE" sz="1600" b="1" i="0" u="sng" strike="noStrike" kern="1200" cap="none" spc="0" normalizeH="0" baseline="0" noProof="0" err="1">
                <a:ln>
                  <a:noFill/>
                </a:ln>
                <a:solidFill>
                  <a:srgbClr val="000000"/>
                </a:solidFill>
                <a:effectLst/>
                <a:uLnTx/>
                <a:uFillTx/>
                <a:latin typeface="Arial"/>
                <a:ea typeface="+mn-ea"/>
                <a:cs typeface="+mn-cs"/>
              </a:rPr>
              <a:t>Remark</a:t>
            </a:r>
            <a:r>
              <a:rPr kumimoji="0" lang="de-DE" sz="1600" b="0" i="0" u="sng" strike="noStrike" kern="1200" cap="none" spc="0" normalizeH="0" baseline="0" noProof="0">
                <a:ln>
                  <a:noFill/>
                </a:ln>
                <a:solidFill>
                  <a:srgbClr val="000000"/>
                </a:solidFill>
                <a:effectLst/>
                <a:uLnTx/>
                <a:uFillTx/>
                <a:latin typeface="Arial"/>
                <a:ea typeface="+mn-ea"/>
                <a:cs typeface="+mn-cs"/>
              </a:rPr>
              <a:t>:</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the</a:t>
            </a:r>
            <a:r>
              <a:rPr kumimoji="0" lang="de-DE" sz="1600" b="0" i="0" u="none" strike="noStrike" kern="1200" cap="none" spc="0" normalizeH="0" baseline="0" noProof="0">
                <a:ln>
                  <a:noFill/>
                </a:ln>
                <a:solidFill>
                  <a:srgbClr val="000000"/>
                </a:solidFill>
                <a:effectLst/>
                <a:uLnTx/>
                <a:uFillTx/>
                <a:latin typeface="Arial"/>
                <a:ea typeface="+mn-ea"/>
                <a:cs typeface="+mn-cs"/>
              </a:rPr>
              <a:t> POH </a:t>
            </a:r>
            <a:r>
              <a:rPr kumimoji="0" lang="de-DE" sz="1600" b="0" i="0" u="none" strike="noStrike" kern="1200" cap="none" spc="0" normalizeH="0" baseline="0" noProof="0" err="1">
                <a:ln>
                  <a:noFill/>
                </a:ln>
                <a:solidFill>
                  <a:srgbClr val="000000"/>
                </a:solidFill>
                <a:effectLst/>
                <a:uLnTx/>
                <a:uFillTx/>
                <a:latin typeface="Arial"/>
                <a:ea typeface="+mn-ea"/>
                <a:cs typeface="+mn-cs"/>
              </a:rPr>
              <a:t>from</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the</a:t>
            </a:r>
            <a:r>
              <a:rPr kumimoji="0" lang="de-DE" sz="1600" b="0" i="0" u="none" strike="noStrike" kern="1200" cap="none" spc="0" normalizeH="0" baseline="0" noProof="0">
                <a:ln>
                  <a:noFill/>
                </a:ln>
                <a:solidFill>
                  <a:srgbClr val="000000"/>
                </a:solidFill>
                <a:effectLst/>
                <a:uLnTx/>
                <a:uFillTx/>
                <a:latin typeface="Arial"/>
                <a:ea typeface="+mn-ea"/>
                <a:cs typeface="+mn-cs"/>
              </a:rPr>
              <a:t> BEP </a:t>
            </a:r>
            <a:r>
              <a:rPr kumimoji="0" lang="de-DE" sz="1600" b="0" i="0" u="none" strike="noStrike" kern="1200" cap="none" spc="0" normalizeH="0" baseline="0" noProof="0" err="1">
                <a:ln>
                  <a:noFill/>
                </a:ln>
                <a:solidFill>
                  <a:srgbClr val="000000"/>
                </a:solidFill>
                <a:effectLst/>
                <a:uLnTx/>
                <a:uFillTx/>
                <a:latin typeface="Arial"/>
                <a:ea typeface="+mn-ea"/>
                <a:cs typeface="+mn-cs"/>
              </a:rPr>
              <a:t>is</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to</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enter</a:t>
            </a:r>
            <a:r>
              <a:rPr kumimoji="0" lang="de-DE" sz="1600" b="0" i="0" u="none" strike="noStrike" kern="1200" cap="none" spc="0" normalizeH="0" baseline="0" noProof="0">
                <a:ln>
                  <a:noFill/>
                </a:ln>
                <a:solidFill>
                  <a:srgbClr val="000000"/>
                </a:solidFill>
                <a:effectLst/>
                <a:uLnTx/>
                <a:uFillTx/>
                <a:latin typeface="Arial"/>
                <a:ea typeface="+mn-ea"/>
                <a:cs typeface="+mn-cs"/>
              </a:rPr>
              <a:t> in SAP for 2023</a:t>
            </a:r>
          </a:p>
          <a:p>
            <a:pPr marL="609722" marR="0" lvl="1" indent="0" algn="l" defTabSz="1219444"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a:ln>
                <a:noFill/>
              </a:ln>
              <a:solidFill>
                <a:srgbClr val="000000"/>
              </a:solidFill>
              <a:effectLst/>
              <a:uLnTx/>
              <a:uFillTx/>
              <a:latin typeface="Arial"/>
              <a:ea typeface="+mn-ea"/>
              <a:cs typeface="+mn-cs"/>
            </a:endParaRPr>
          </a:p>
          <a:p>
            <a:pPr marL="609722" marR="0" lvl="1" indent="0" algn="l" defTabSz="1219444" rtl="0" eaLnBrk="1" fontAlgn="auto" latinLnBrk="0" hangingPunct="1">
              <a:lnSpc>
                <a:spcPct val="100000"/>
              </a:lnSpc>
              <a:spcBef>
                <a:spcPts val="0"/>
              </a:spcBef>
              <a:spcAft>
                <a:spcPts val="0"/>
              </a:spcAft>
              <a:buClrTx/>
              <a:buSzTx/>
              <a:buFontTx/>
              <a:buNone/>
              <a:tabLst/>
              <a:defRPr/>
            </a:pPr>
            <a:r>
              <a:rPr kumimoji="0" lang="de-DE" sz="1600" b="0" i="0" u="sng" strike="noStrike" kern="1200" cap="none" spc="0" normalizeH="0" baseline="0" noProof="0">
                <a:ln>
                  <a:noFill/>
                </a:ln>
                <a:solidFill>
                  <a:srgbClr val="FFC000"/>
                </a:solidFill>
                <a:effectLst/>
                <a:uLnTx/>
                <a:uFillTx/>
                <a:latin typeface="Arial"/>
                <a:ea typeface="+mn-ea"/>
                <a:cs typeface="+mn-cs"/>
              </a:rPr>
              <a:t>Special </a:t>
            </a:r>
            <a:r>
              <a:rPr kumimoji="0" lang="de-DE" sz="1600" b="0" i="0" u="sng" strike="noStrike" kern="1200" cap="none" spc="0" normalizeH="0" baseline="0" noProof="0" err="1">
                <a:ln>
                  <a:noFill/>
                </a:ln>
                <a:solidFill>
                  <a:srgbClr val="FFC000"/>
                </a:solidFill>
                <a:effectLst/>
                <a:uLnTx/>
                <a:uFillTx/>
                <a:latin typeface="Arial"/>
                <a:ea typeface="+mn-ea"/>
                <a:cs typeface="+mn-cs"/>
              </a:rPr>
              <a:t>case</a:t>
            </a:r>
            <a:r>
              <a:rPr kumimoji="0" lang="de-DE" sz="1600" b="0" i="0" u="sng" strike="noStrike" kern="1200" cap="none" spc="0" normalizeH="0" baseline="0" noProof="0">
                <a:ln>
                  <a:noFill/>
                </a:ln>
                <a:solidFill>
                  <a:srgbClr val="FFC000"/>
                </a:solidFill>
                <a:effectLst/>
                <a:uLnTx/>
                <a:uFillTx/>
                <a:latin typeface="Arial"/>
                <a:ea typeface="+mn-ea"/>
                <a:cs typeface="+mn-cs"/>
              </a:rPr>
              <a:t> 3: Ramp-</a:t>
            </a:r>
            <a:r>
              <a:rPr kumimoji="0" lang="de-DE" sz="1600" b="0" i="0" u="sng" strike="noStrike" kern="1200" cap="none" spc="0" normalizeH="0" baseline="0" noProof="0" err="1">
                <a:ln>
                  <a:noFill/>
                </a:ln>
                <a:solidFill>
                  <a:srgbClr val="FFC000"/>
                </a:solidFill>
                <a:effectLst/>
                <a:uLnTx/>
                <a:uFillTx/>
                <a:latin typeface="Arial"/>
                <a:ea typeface="+mn-ea"/>
                <a:cs typeface="+mn-cs"/>
              </a:rPr>
              <a:t>up</a:t>
            </a:r>
            <a:r>
              <a:rPr kumimoji="0" lang="de-DE" sz="1600" b="0" i="0" u="sng" strike="noStrike" kern="1200" cap="none" spc="0" normalizeH="0" baseline="0" noProof="0">
                <a:ln>
                  <a:noFill/>
                </a:ln>
                <a:solidFill>
                  <a:srgbClr val="FFC000"/>
                </a:solidFill>
                <a:effectLst/>
                <a:uLnTx/>
                <a:uFillTx/>
                <a:latin typeface="Arial"/>
                <a:ea typeface="+mn-ea"/>
                <a:cs typeface="+mn-cs"/>
              </a:rPr>
              <a:t> in </a:t>
            </a:r>
            <a:r>
              <a:rPr kumimoji="0" lang="de-DE" sz="1600" b="0" i="0" u="sng" strike="noStrike" kern="1200" cap="none" spc="0" normalizeH="0" baseline="0" noProof="0" err="1">
                <a:ln>
                  <a:noFill/>
                </a:ln>
                <a:solidFill>
                  <a:srgbClr val="FFC000"/>
                </a:solidFill>
                <a:effectLst/>
                <a:uLnTx/>
                <a:uFillTx/>
                <a:latin typeface="Arial"/>
                <a:ea typeface="+mn-ea"/>
                <a:cs typeface="+mn-cs"/>
              </a:rPr>
              <a:t>new</a:t>
            </a:r>
            <a:r>
              <a:rPr kumimoji="0" lang="de-DE" sz="1600" b="0" i="0" u="sng" strike="noStrike" kern="1200" cap="none" spc="0" normalizeH="0" baseline="0" noProof="0">
                <a:ln>
                  <a:noFill/>
                </a:ln>
                <a:solidFill>
                  <a:srgbClr val="FFC000"/>
                </a:solidFill>
                <a:effectLst/>
                <a:uLnTx/>
                <a:uFillTx/>
                <a:latin typeface="Arial"/>
                <a:ea typeface="+mn-ea"/>
                <a:cs typeface="+mn-cs"/>
              </a:rPr>
              <a:t> </a:t>
            </a:r>
            <a:r>
              <a:rPr kumimoji="0" lang="de-DE" sz="1600" b="0" i="0" u="sng" strike="noStrike" kern="1200" cap="none" spc="0" normalizeH="0" baseline="0" noProof="0" err="1">
                <a:ln>
                  <a:noFill/>
                </a:ln>
                <a:solidFill>
                  <a:srgbClr val="FFC000"/>
                </a:solidFill>
                <a:effectLst/>
                <a:uLnTx/>
                <a:uFillTx/>
                <a:latin typeface="Arial"/>
                <a:ea typeface="+mn-ea"/>
                <a:cs typeface="+mn-cs"/>
              </a:rPr>
              <a:t>location</a:t>
            </a:r>
            <a:endParaRPr kumimoji="0" lang="de-DE" sz="1600" b="0" i="0" u="sng" strike="noStrike" kern="1200" cap="none" spc="0" normalizeH="0" baseline="0" noProof="0">
              <a:ln>
                <a:noFill/>
              </a:ln>
              <a:solidFill>
                <a:srgbClr val="FFC000"/>
              </a:solidFill>
              <a:effectLst/>
              <a:uLnTx/>
              <a:uFillTx/>
              <a:latin typeface="Arial"/>
              <a:ea typeface="+mn-ea"/>
              <a:cs typeface="+mn-cs"/>
            </a:endParaRPr>
          </a:p>
          <a:p>
            <a:pPr marL="609722" marR="0" lvl="1" indent="0" algn="l" defTabSz="1219444"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a:ln>
                  <a:noFill/>
                </a:ln>
                <a:solidFill>
                  <a:srgbClr val="FFC000"/>
                </a:solidFill>
                <a:effectLst/>
                <a:uLnTx/>
                <a:uFillTx/>
                <a:latin typeface="Arial"/>
                <a:ea typeface="+mn-ea"/>
                <a:cs typeface="+mn-cs"/>
              </a:rPr>
              <a:t>Overhead </a:t>
            </a:r>
            <a:r>
              <a:rPr kumimoji="0" lang="de-DE" sz="1600" b="0" i="0" u="none" strike="noStrike" kern="1200" cap="none" spc="0" normalizeH="0" baseline="0" noProof="0" err="1">
                <a:ln>
                  <a:noFill/>
                </a:ln>
                <a:solidFill>
                  <a:srgbClr val="FFC000"/>
                </a:solidFill>
                <a:effectLst/>
                <a:uLnTx/>
                <a:uFillTx/>
                <a:latin typeface="Arial"/>
                <a:ea typeface="+mn-ea"/>
                <a:cs typeface="+mn-cs"/>
              </a:rPr>
              <a:t>surcharges</a:t>
            </a:r>
            <a:r>
              <a:rPr kumimoji="0" lang="de-DE" sz="1600" b="0" i="0" u="none" strike="noStrike" kern="1200" cap="none" spc="0" normalizeH="0" baseline="0" noProof="0">
                <a:ln>
                  <a:noFill/>
                </a:ln>
                <a:solidFill>
                  <a:srgbClr val="FFC000"/>
                </a:solidFill>
                <a:effectLst/>
                <a:uLnTx/>
                <a:uFillTx/>
                <a:latin typeface="Arial"/>
                <a:ea typeface="+mn-ea"/>
                <a:cs typeface="+mn-cs"/>
              </a:rPr>
              <a:t> </a:t>
            </a:r>
            <a:r>
              <a:rPr kumimoji="0" lang="de-DE" sz="1600" b="0" i="0" u="none" strike="noStrike" kern="1200" cap="none" spc="0" normalizeH="0" baseline="0" noProof="0" err="1">
                <a:ln>
                  <a:noFill/>
                </a:ln>
                <a:solidFill>
                  <a:srgbClr val="FFC000"/>
                </a:solidFill>
                <a:effectLst/>
                <a:uLnTx/>
                <a:uFillTx/>
                <a:latin typeface="Arial"/>
                <a:ea typeface="+mn-ea"/>
                <a:cs typeface="+mn-cs"/>
              </a:rPr>
              <a:t>from</a:t>
            </a:r>
            <a:r>
              <a:rPr kumimoji="0" lang="de-DE" sz="1600" b="0" i="0" u="none" strike="noStrike" kern="1200" cap="none" spc="0" normalizeH="0" baseline="0" noProof="0">
                <a:ln>
                  <a:noFill/>
                </a:ln>
                <a:solidFill>
                  <a:srgbClr val="FFC000"/>
                </a:solidFill>
                <a:effectLst/>
                <a:uLnTx/>
                <a:uFillTx/>
                <a:latin typeface="Arial"/>
                <a:ea typeface="+mn-ea"/>
                <a:cs typeface="+mn-cs"/>
              </a:rPr>
              <a:t> BEP </a:t>
            </a:r>
            <a:r>
              <a:rPr kumimoji="0" lang="de-DE" sz="1600" b="0" i="0" u="none" strike="noStrike" kern="1200" cap="none" spc="0" normalizeH="0" baseline="0" noProof="0" err="1">
                <a:ln>
                  <a:noFill/>
                </a:ln>
                <a:solidFill>
                  <a:srgbClr val="FFC000"/>
                </a:solidFill>
                <a:effectLst/>
                <a:uLnTx/>
                <a:uFillTx/>
                <a:latin typeface="Arial"/>
                <a:ea typeface="+mn-ea"/>
                <a:cs typeface="+mn-cs"/>
              </a:rPr>
              <a:t>have</a:t>
            </a:r>
            <a:r>
              <a:rPr kumimoji="0" lang="de-DE" sz="1600" b="0" i="0" u="none" strike="noStrike" kern="1200" cap="none" spc="0" normalizeH="0" baseline="0" noProof="0">
                <a:ln>
                  <a:noFill/>
                </a:ln>
                <a:solidFill>
                  <a:srgbClr val="FFC000"/>
                </a:solidFill>
                <a:effectLst/>
                <a:uLnTx/>
                <a:uFillTx/>
                <a:latin typeface="Arial"/>
                <a:ea typeface="+mn-ea"/>
                <a:cs typeface="+mn-cs"/>
              </a:rPr>
              <a:t> </a:t>
            </a:r>
            <a:r>
              <a:rPr kumimoji="0" lang="de-DE" sz="1600" b="0" i="0" u="none" strike="noStrike" kern="1200" cap="none" spc="0" normalizeH="0" baseline="0" noProof="0" err="1">
                <a:ln>
                  <a:noFill/>
                </a:ln>
                <a:solidFill>
                  <a:srgbClr val="FFC000"/>
                </a:solidFill>
                <a:effectLst/>
                <a:uLnTx/>
                <a:uFillTx/>
                <a:latin typeface="Arial"/>
                <a:ea typeface="+mn-ea"/>
                <a:cs typeface="+mn-cs"/>
              </a:rPr>
              <a:t>to</a:t>
            </a:r>
            <a:r>
              <a:rPr kumimoji="0" lang="de-DE" sz="1600" b="0" i="0" u="none" strike="noStrike" kern="1200" cap="none" spc="0" normalizeH="0" baseline="0" noProof="0">
                <a:ln>
                  <a:noFill/>
                </a:ln>
                <a:solidFill>
                  <a:srgbClr val="FFC000"/>
                </a:solidFill>
                <a:effectLst/>
                <a:uLnTx/>
                <a:uFillTx/>
                <a:latin typeface="Arial"/>
                <a:ea typeface="+mn-ea"/>
                <a:cs typeface="+mn-cs"/>
              </a:rPr>
              <a:t> </a:t>
            </a:r>
            <a:r>
              <a:rPr kumimoji="0" lang="de-DE" sz="1600" b="0" i="0" u="none" strike="noStrike" kern="1200" cap="none" spc="0" normalizeH="0" baseline="0" noProof="0" err="1">
                <a:ln>
                  <a:noFill/>
                </a:ln>
                <a:solidFill>
                  <a:srgbClr val="FFC000"/>
                </a:solidFill>
                <a:effectLst/>
                <a:uLnTx/>
                <a:uFillTx/>
                <a:latin typeface="Arial"/>
                <a:ea typeface="+mn-ea"/>
                <a:cs typeface="+mn-cs"/>
              </a:rPr>
              <a:t>be</a:t>
            </a:r>
            <a:r>
              <a:rPr kumimoji="0" lang="de-DE" sz="1600" b="0" i="0" u="none" strike="noStrike" kern="1200" cap="none" spc="0" normalizeH="0" baseline="0" noProof="0">
                <a:ln>
                  <a:noFill/>
                </a:ln>
                <a:solidFill>
                  <a:srgbClr val="FFC000"/>
                </a:solidFill>
                <a:effectLst/>
                <a:uLnTx/>
                <a:uFillTx/>
                <a:latin typeface="Arial"/>
                <a:ea typeface="+mn-ea"/>
                <a:cs typeface="+mn-cs"/>
              </a:rPr>
              <a:t> </a:t>
            </a:r>
            <a:r>
              <a:rPr kumimoji="0" lang="de-DE" sz="1600" b="0" i="0" u="none" strike="noStrike" kern="1200" cap="none" spc="0" normalizeH="0" baseline="0" noProof="0" err="1">
                <a:ln>
                  <a:noFill/>
                </a:ln>
                <a:solidFill>
                  <a:srgbClr val="FFC000"/>
                </a:solidFill>
                <a:effectLst/>
                <a:uLnTx/>
                <a:uFillTx/>
                <a:latin typeface="Arial"/>
                <a:ea typeface="+mn-ea"/>
                <a:cs typeface="+mn-cs"/>
              </a:rPr>
              <a:t>used</a:t>
            </a:r>
            <a:r>
              <a:rPr kumimoji="0" lang="de-DE" sz="1600" b="0" i="0" u="none" strike="noStrike" kern="1200" cap="none" spc="0" normalizeH="0" baseline="0" noProof="0">
                <a:ln>
                  <a:noFill/>
                </a:ln>
                <a:solidFill>
                  <a:srgbClr val="FFC000"/>
                </a:solidFill>
                <a:effectLst/>
                <a:uLnTx/>
                <a:uFillTx/>
                <a:latin typeface="Arial"/>
                <a:ea typeface="+mn-ea"/>
                <a:cs typeface="+mn-cs"/>
              </a:rPr>
              <a:t>; </a:t>
            </a:r>
            <a:r>
              <a:rPr kumimoji="0" lang="de-DE" sz="1600" b="0" i="0" u="none" strike="noStrike" kern="1200" cap="none" spc="0" normalizeH="0" baseline="0" noProof="0" err="1">
                <a:ln>
                  <a:noFill/>
                </a:ln>
                <a:solidFill>
                  <a:srgbClr val="FFC000"/>
                </a:solidFill>
                <a:effectLst/>
                <a:uLnTx/>
                <a:uFillTx/>
                <a:latin typeface="Arial"/>
                <a:ea typeface="+mn-ea"/>
                <a:cs typeface="+mn-cs"/>
              </a:rPr>
              <a:t>if</a:t>
            </a:r>
            <a:r>
              <a:rPr kumimoji="0" lang="de-DE" sz="1600" b="0" i="0" u="none" strike="noStrike" kern="1200" cap="none" spc="0" normalizeH="0" baseline="0" noProof="0">
                <a:ln>
                  <a:noFill/>
                </a:ln>
                <a:solidFill>
                  <a:srgbClr val="FFC000"/>
                </a:solidFill>
                <a:effectLst/>
                <a:uLnTx/>
                <a:uFillTx/>
                <a:latin typeface="Arial"/>
                <a:ea typeface="+mn-ea"/>
                <a:cs typeface="+mn-cs"/>
              </a:rPr>
              <a:t> </a:t>
            </a:r>
            <a:r>
              <a:rPr kumimoji="0" lang="de-DE" sz="1600" b="0" i="0" u="none" strike="noStrike" kern="1200" cap="none" spc="0" normalizeH="0" baseline="0" noProof="0" err="1">
                <a:ln>
                  <a:noFill/>
                </a:ln>
                <a:solidFill>
                  <a:srgbClr val="FFC000"/>
                </a:solidFill>
                <a:effectLst/>
                <a:uLnTx/>
                <a:uFillTx/>
                <a:latin typeface="Arial"/>
                <a:ea typeface="+mn-ea"/>
                <a:cs typeface="+mn-cs"/>
              </a:rPr>
              <a:t>they</a:t>
            </a:r>
            <a:r>
              <a:rPr kumimoji="0" lang="de-DE" sz="1600" b="0" i="0" u="none" strike="noStrike" kern="1200" cap="none" spc="0" normalizeH="0" baseline="0" noProof="0">
                <a:ln>
                  <a:noFill/>
                </a:ln>
                <a:solidFill>
                  <a:srgbClr val="FFC000"/>
                </a:solidFill>
                <a:effectLst/>
                <a:uLnTx/>
                <a:uFillTx/>
                <a:latin typeface="Arial"/>
                <a:ea typeface="+mn-ea"/>
                <a:cs typeface="+mn-cs"/>
              </a:rPr>
              <a:t> </a:t>
            </a:r>
            <a:r>
              <a:rPr kumimoji="0" lang="de-DE" sz="1600" b="0" i="0" u="none" strike="noStrike" kern="1200" cap="none" spc="0" normalizeH="0" baseline="0" noProof="0" err="1">
                <a:ln>
                  <a:noFill/>
                </a:ln>
                <a:solidFill>
                  <a:srgbClr val="FFC000"/>
                </a:solidFill>
                <a:effectLst/>
                <a:uLnTx/>
                <a:uFillTx/>
                <a:latin typeface="Arial"/>
                <a:ea typeface="+mn-ea"/>
                <a:cs typeface="+mn-cs"/>
              </a:rPr>
              <a:t>don‘t</a:t>
            </a:r>
            <a:r>
              <a:rPr kumimoji="0" lang="de-DE" sz="1600" b="0" i="0" u="none" strike="noStrike" kern="1200" cap="none" spc="0" normalizeH="0" baseline="0" noProof="0">
                <a:ln>
                  <a:noFill/>
                </a:ln>
                <a:solidFill>
                  <a:srgbClr val="FFC000"/>
                </a:solidFill>
                <a:effectLst/>
                <a:uLnTx/>
                <a:uFillTx/>
                <a:latin typeface="Arial"/>
                <a:ea typeface="+mn-ea"/>
                <a:cs typeface="+mn-cs"/>
              </a:rPr>
              <a:t> </a:t>
            </a:r>
            <a:r>
              <a:rPr kumimoji="0" lang="de-DE" sz="1600" b="0" i="0" u="none" strike="noStrike" kern="1200" cap="none" spc="0" normalizeH="0" baseline="0" noProof="0" err="1">
                <a:ln>
                  <a:noFill/>
                </a:ln>
                <a:solidFill>
                  <a:srgbClr val="FFC000"/>
                </a:solidFill>
                <a:effectLst/>
                <a:uLnTx/>
                <a:uFillTx/>
                <a:latin typeface="Arial"/>
                <a:ea typeface="+mn-ea"/>
                <a:cs typeface="+mn-cs"/>
              </a:rPr>
              <a:t>exist</a:t>
            </a:r>
            <a:r>
              <a:rPr kumimoji="0" lang="de-DE" sz="1600" b="0" i="0" u="none" strike="noStrike" kern="1200" cap="none" spc="0" normalizeH="0" baseline="0" noProof="0">
                <a:ln>
                  <a:noFill/>
                </a:ln>
                <a:solidFill>
                  <a:srgbClr val="FFC000"/>
                </a:solidFill>
                <a:effectLst/>
                <a:uLnTx/>
                <a:uFillTx/>
                <a:latin typeface="Arial"/>
                <a:ea typeface="+mn-ea"/>
                <a:cs typeface="+mn-cs"/>
              </a:rPr>
              <a:t> = </a:t>
            </a:r>
            <a:r>
              <a:rPr kumimoji="0" lang="de-DE" sz="1600" b="0" i="0" u="none" strike="noStrike" kern="1200" cap="none" spc="0" normalizeH="0" baseline="0" noProof="0" err="1">
                <a:ln>
                  <a:noFill/>
                </a:ln>
                <a:solidFill>
                  <a:srgbClr val="FFC000"/>
                </a:solidFill>
                <a:effectLst/>
                <a:highlight>
                  <a:srgbClr val="FF0000"/>
                </a:highlight>
                <a:uLnTx/>
                <a:uFillTx/>
                <a:latin typeface="Arial"/>
                <a:ea typeface="+mn-ea"/>
                <a:cs typeface="+mn-cs"/>
              </a:rPr>
              <a:t>defined</a:t>
            </a:r>
            <a:r>
              <a:rPr kumimoji="0" lang="de-DE" sz="1600" b="0" i="0" u="none" strike="noStrike" kern="1200" cap="none" spc="0" normalizeH="0" baseline="0" noProof="0">
                <a:ln>
                  <a:noFill/>
                </a:ln>
                <a:solidFill>
                  <a:srgbClr val="FFC000"/>
                </a:solidFill>
                <a:effectLst/>
                <a:highlight>
                  <a:srgbClr val="FF0000"/>
                </a:highlight>
                <a:uLnTx/>
                <a:uFillTx/>
                <a:latin typeface="Arial"/>
                <a:ea typeface="+mn-ea"/>
                <a:cs typeface="+mn-cs"/>
              </a:rPr>
              <a:t> </a:t>
            </a:r>
            <a:r>
              <a:rPr kumimoji="0" lang="de-DE" sz="1600" b="0" i="0" u="none" strike="noStrike" kern="1200" cap="none" spc="0" normalizeH="0" baseline="0" noProof="0" err="1">
                <a:ln>
                  <a:noFill/>
                </a:ln>
                <a:solidFill>
                  <a:srgbClr val="FFC000"/>
                </a:solidFill>
                <a:effectLst/>
                <a:highlight>
                  <a:srgbClr val="FF0000"/>
                </a:highlight>
                <a:uLnTx/>
                <a:uFillTx/>
                <a:latin typeface="Arial"/>
                <a:ea typeface="+mn-ea"/>
                <a:cs typeface="+mn-cs"/>
              </a:rPr>
              <a:t>factor</a:t>
            </a:r>
            <a:r>
              <a:rPr kumimoji="0" lang="de-DE" sz="1600" b="0" i="0" u="none" strike="noStrike" kern="1200" cap="none" spc="0" normalizeH="0" baseline="0" noProof="0">
                <a:ln>
                  <a:noFill/>
                </a:ln>
                <a:solidFill>
                  <a:srgbClr val="FFC000"/>
                </a:solidFill>
                <a:effectLst/>
                <a:highlight>
                  <a:srgbClr val="FF0000"/>
                </a:highlight>
                <a:uLnTx/>
                <a:uFillTx/>
                <a:latin typeface="Arial"/>
                <a:ea typeface="+mn-ea"/>
                <a:cs typeface="+mn-cs"/>
              </a:rPr>
              <a:t> </a:t>
            </a:r>
            <a:r>
              <a:rPr kumimoji="0" lang="de-DE" sz="1600" b="0" i="0" u="none" strike="noStrike" kern="1200" cap="none" spc="0" normalizeH="0" baseline="0" noProof="0" err="1">
                <a:ln>
                  <a:noFill/>
                </a:ln>
                <a:solidFill>
                  <a:srgbClr val="FFC000"/>
                </a:solidFill>
                <a:effectLst/>
                <a:uLnTx/>
                <a:uFillTx/>
                <a:latin typeface="Arial"/>
                <a:ea typeface="+mn-ea"/>
                <a:cs typeface="+mn-cs"/>
              </a:rPr>
              <a:t>from</a:t>
            </a:r>
            <a:r>
              <a:rPr kumimoji="0" lang="de-DE" sz="1600" b="0" i="0" u="none" strike="noStrike" kern="1200" cap="none" spc="0" normalizeH="0" baseline="0" noProof="0">
                <a:ln>
                  <a:noFill/>
                </a:ln>
                <a:solidFill>
                  <a:srgbClr val="FFC000"/>
                </a:solidFill>
                <a:effectLst/>
                <a:uLnTx/>
                <a:uFillTx/>
                <a:latin typeface="Arial"/>
                <a:ea typeface="+mn-ea"/>
                <a:cs typeface="+mn-cs"/>
              </a:rPr>
              <a:t> </a:t>
            </a:r>
            <a:r>
              <a:rPr kumimoji="0" lang="de-DE" sz="1600" b="0" i="0" u="none" strike="noStrike" kern="1200" cap="none" spc="0" normalizeH="0" baseline="0" noProof="0" err="1">
                <a:ln>
                  <a:noFill/>
                </a:ln>
                <a:solidFill>
                  <a:srgbClr val="FFC000"/>
                </a:solidFill>
                <a:effectLst/>
                <a:uLnTx/>
                <a:uFillTx/>
                <a:latin typeface="Arial"/>
                <a:ea typeface="+mn-ea"/>
                <a:cs typeface="+mn-cs"/>
              </a:rPr>
              <a:t>Operations</a:t>
            </a:r>
            <a:r>
              <a:rPr kumimoji="0" lang="de-DE" sz="1600" b="0" i="0" u="none" strike="noStrike" kern="1200" cap="none" spc="0" normalizeH="0" baseline="0" noProof="0">
                <a:ln>
                  <a:noFill/>
                </a:ln>
                <a:solidFill>
                  <a:srgbClr val="FFC000"/>
                </a:solidFill>
                <a:effectLst/>
                <a:uLnTx/>
                <a:uFillTx/>
                <a:latin typeface="Arial"/>
                <a:ea typeface="+mn-ea"/>
                <a:cs typeface="+mn-cs"/>
              </a:rPr>
              <a:t> =&gt; plant </a:t>
            </a:r>
            <a:r>
              <a:rPr kumimoji="0" lang="de-DE" sz="1600" b="0" i="0" u="none" strike="noStrike" kern="1200" cap="none" spc="0" normalizeH="0" baseline="0" noProof="0" err="1">
                <a:ln>
                  <a:noFill/>
                </a:ln>
                <a:solidFill>
                  <a:srgbClr val="FFC000"/>
                </a:solidFill>
                <a:effectLst/>
                <a:uLnTx/>
                <a:uFillTx/>
                <a:latin typeface="Arial"/>
                <a:ea typeface="+mn-ea"/>
                <a:cs typeface="+mn-cs"/>
              </a:rPr>
              <a:t>buildup</a:t>
            </a:r>
            <a:r>
              <a:rPr kumimoji="0" lang="de-DE" sz="1600" b="0" i="0" u="none" strike="noStrike" kern="1200" cap="none" spc="0" normalizeH="0" baseline="0" noProof="0">
                <a:ln>
                  <a:noFill/>
                </a:ln>
                <a:solidFill>
                  <a:srgbClr val="FFC000"/>
                </a:solidFill>
                <a:effectLst/>
                <a:uLnTx/>
                <a:uFillTx/>
                <a:latin typeface="Arial"/>
                <a:ea typeface="+mn-ea"/>
                <a:cs typeface="+mn-cs"/>
              </a:rPr>
              <a:t> </a:t>
            </a:r>
            <a:r>
              <a:rPr kumimoji="0" lang="de-DE" sz="1600" b="0" i="0" u="none" strike="noStrike" kern="1200" cap="none" spc="0" normalizeH="0" baseline="0" noProof="0" err="1">
                <a:ln>
                  <a:noFill/>
                </a:ln>
                <a:solidFill>
                  <a:srgbClr val="FFC000"/>
                </a:solidFill>
                <a:effectLst/>
                <a:uLnTx/>
                <a:uFillTx/>
                <a:latin typeface="Arial"/>
                <a:ea typeface="+mn-ea"/>
                <a:cs typeface="+mn-cs"/>
              </a:rPr>
              <a:t>project</a:t>
            </a:r>
            <a:r>
              <a:rPr kumimoji="0" lang="de-DE" sz="1600" b="0" i="0" u="none" strike="noStrike" kern="1200" cap="none" spc="0" normalizeH="0" baseline="0" noProof="0">
                <a:ln>
                  <a:noFill/>
                </a:ln>
                <a:solidFill>
                  <a:srgbClr val="FFC000"/>
                </a:solidFill>
                <a:effectLst/>
                <a:uLnTx/>
                <a:uFillTx/>
                <a:latin typeface="Arial"/>
                <a:ea typeface="+mn-ea"/>
                <a:cs typeface="+mn-cs"/>
              </a:rPr>
              <a:t> </a:t>
            </a:r>
            <a:r>
              <a:rPr kumimoji="0" lang="de-DE" sz="1600" b="0" i="0" u="none" strike="noStrike" kern="1200" cap="none" spc="0" normalizeH="0" baseline="0" noProof="0" err="1">
                <a:ln>
                  <a:noFill/>
                </a:ln>
                <a:solidFill>
                  <a:srgbClr val="FFC000"/>
                </a:solidFill>
                <a:effectLst/>
                <a:uLnTx/>
                <a:uFillTx/>
                <a:latin typeface="Arial"/>
                <a:ea typeface="+mn-ea"/>
                <a:cs typeface="+mn-cs"/>
              </a:rPr>
              <a:t>needs</a:t>
            </a:r>
            <a:r>
              <a:rPr kumimoji="0" lang="de-DE" sz="1600" b="0" i="0" u="none" strike="noStrike" kern="1200" cap="none" spc="0" normalizeH="0" baseline="0" noProof="0">
                <a:ln>
                  <a:noFill/>
                </a:ln>
                <a:solidFill>
                  <a:srgbClr val="FFC000"/>
                </a:solidFill>
                <a:effectLst/>
                <a:uLnTx/>
                <a:uFillTx/>
                <a:latin typeface="Arial"/>
                <a:ea typeface="+mn-ea"/>
                <a:cs typeface="+mn-cs"/>
              </a:rPr>
              <a:t> </a:t>
            </a:r>
            <a:r>
              <a:rPr kumimoji="0" lang="de-DE" sz="1600" b="0" i="0" u="none" strike="noStrike" kern="1200" cap="none" spc="0" normalizeH="0" baseline="0" noProof="0" err="1">
                <a:ln>
                  <a:noFill/>
                </a:ln>
                <a:solidFill>
                  <a:srgbClr val="FFC000"/>
                </a:solidFill>
                <a:effectLst/>
                <a:uLnTx/>
                <a:uFillTx/>
                <a:latin typeface="Arial"/>
                <a:ea typeface="+mn-ea"/>
                <a:cs typeface="+mn-cs"/>
              </a:rPr>
              <a:t>to</a:t>
            </a:r>
            <a:r>
              <a:rPr kumimoji="0" lang="de-DE" sz="1600" b="0" i="0" u="none" strike="noStrike" kern="1200" cap="none" spc="0" normalizeH="0" baseline="0" noProof="0">
                <a:ln>
                  <a:noFill/>
                </a:ln>
                <a:solidFill>
                  <a:srgbClr val="FFC000"/>
                </a:solidFill>
                <a:effectLst/>
                <a:uLnTx/>
                <a:uFillTx/>
                <a:latin typeface="Arial"/>
                <a:ea typeface="+mn-ea"/>
                <a:cs typeface="+mn-cs"/>
              </a:rPr>
              <a:t> </a:t>
            </a:r>
            <a:r>
              <a:rPr kumimoji="0" lang="de-DE" sz="1600" b="0" i="0" u="none" strike="noStrike" kern="1200" cap="none" spc="0" normalizeH="0" baseline="0" noProof="0" err="1">
                <a:ln>
                  <a:noFill/>
                </a:ln>
                <a:solidFill>
                  <a:srgbClr val="FFC000"/>
                </a:solidFill>
                <a:effectLst/>
                <a:uLnTx/>
                <a:uFillTx/>
                <a:latin typeface="Arial"/>
                <a:ea typeface="+mn-ea"/>
                <a:cs typeface="+mn-cs"/>
              </a:rPr>
              <a:t>be</a:t>
            </a:r>
            <a:r>
              <a:rPr kumimoji="0" lang="de-DE" sz="1600" b="0" i="0" u="none" strike="noStrike" kern="1200" cap="none" spc="0" normalizeH="0" baseline="0" noProof="0">
                <a:ln>
                  <a:noFill/>
                </a:ln>
                <a:solidFill>
                  <a:srgbClr val="FFC000"/>
                </a:solidFill>
                <a:effectLst/>
                <a:uLnTx/>
                <a:uFillTx/>
                <a:latin typeface="Arial"/>
                <a:ea typeface="+mn-ea"/>
                <a:cs typeface="+mn-cs"/>
              </a:rPr>
              <a:t> </a:t>
            </a:r>
            <a:r>
              <a:rPr kumimoji="0" lang="de-DE" sz="1600" b="0" i="0" u="none" strike="noStrike" kern="1200" cap="none" spc="0" normalizeH="0" baseline="0" noProof="0" err="1">
                <a:ln>
                  <a:noFill/>
                </a:ln>
                <a:solidFill>
                  <a:srgbClr val="FFC000"/>
                </a:solidFill>
                <a:effectLst/>
                <a:uLnTx/>
                <a:uFillTx/>
                <a:latin typeface="Arial"/>
                <a:ea typeface="+mn-ea"/>
                <a:cs typeface="+mn-cs"/>
              </a:rPr>
              <a:t>created</a:t>
            </a:r>
            <a:r>
              <a:rPr kumimoji="0" lang="de-DE" sz="1600" b="0" i="0" u="none" strike="noStrike" kern="1200" cap="none" spc="0" normalizeH="0" baseline="0" noProof="0">
                <a:ln>
                  <a:noFill/>
                </a:ln>
                <a:solidFill>
                  <a:srgbClr val="FFC000"/>
                </a:solidFill>
                <a:effectLst/>
                <a:uLnTx/>
                <a:uFillTx/>
                <a:latin typeface="Arial"/>
                <a:ea typeface="+mn-ea"/>
                <a:cs typeface="+mn-cs"/>
              </a:rPr>
              <a:t> and </a:t>
            </a:r>
            <a:r>
              <a:rPr kumimoji="0" lang="de-DE" sz="1600" b="0" i="0" u="none" strike="noStrike" kern="1200" cap="none" spc="0" normalizeH="0" baseline="0" noProof="0" err="1">
                <a:ln>
                  <a:noFill/>
                </a:ln>
                <a:solidFill>
                  <a:srgbClr val="FFC000"/>
                </a:solidFill>
                <a:effectLst/>
                <a:uLnTx/>
                <a:uFillTx/>
                <a:latin typeface="Arial"/>
                <a:ea typeface="+mn-ea"/>
                <a:cs typeface="+mn-cs"/>
              </a:rPr>
              <a:t>the</a:t>
            </a:r>
            <a:r>
              <a:rPr kumimoji="0" lang="de-DE" sz="1600" b="0" i="0" u="none" strike="noStrike" kern="1200" cap="none" spc="0" normalizeH="0" baseline="0" noProof="0">
                <a:ln>
                  <a:noFill/>
                </a:ln>
                <a:solidFill>
                  <a:srgbClr val="FFC000"/>
                </a:solidFill>
                <a:effectLst/>
                <a:uLnTx/>
                <a:uFillTx/>
                <a:latin typeface="Arial"/>
                <a:ea typeface="+mn-ea"/>
                <a:cs typeface="+mn-cs"/>
              </a:rPr>
              <a:t> </a:t>
            </a:r>
            <a:r>
              <a:rPr kumimoji="0" lang="de-DE" sz="1600" b="0" i="0" u="none" strike="noStrike" kern="1200" cap="none" spc="0" normalizeH="0" baseline="0" noProof="0" err="1">
                <a:ln>
                  <a:noFill/>
                </a:ln>
                <a:solidFill>
                  <a:srgbClr val="FFC000"/>
                </a:solidFill>
                <a:effectLst/>
                <a:uLnTx/>
                <a:uFillTx/>
                <a:latin typeface="Arial"/>
                <a:ea typeface="+mn-ea"/>
                <a:cs typeface="+mn-cs"/>
              </a:rPr>
              <a:t>remaining</a:t>
            </a:r>
            <a:r>
              <a:rPr kumimoji="0" lang="de-DE" sz="1600" b="0" i="0" u="none" strike="noStrike" kern="1200" cap="none" spc="0" normalizeH="0" baseline="0" noProof="0">
                <a:ln>
                  <a:noFill/>
                </a:ln>
                <a:solidFill>
                  <a:srgbClr val="FFC000"/>
                </a:solidFill>
                <a:effectLst/>
                <a:uLnTx/>
                <a:uFillTx/>
                <a:latin typeface="Arial"/>
                <a:ea typeface="+mn-ea"/>
                <a:cs typeface="+mn-cs"/>
              </a:rPr>
              <a:t> </a:t>
            </a:r>
            <a:r>
              <a:rPr kumimoji="0" lang="de-DE" sz="1600" b="0" i="0" u="none" strike="noStrike" kern="1200" cap="none" spc="0" normalizeH="0" baseline="0" noProof="0" err="1">
                <a:ln>
                  <a:noFill/>
                </a:ln>
                <a:solidFill>
                  <a:srgbClr val="FFC000"/>
                </a:solidFill>
                <a:effectLst/>
                <a:uLnTx/>
                <a:uFillTx/>
                <a:latin typeface="Arial"/>
                <a:ea typeface="+mn-ea"/>
                <a:cs typeface="+mn-cs"/>
              </a:rPr>
              <a:t>costs</a:t>
            </a:r>
            <a:r>
              <a:rPr kumimoji="0" lang="de-DE" sz="1600" b="0" i="0" u="none" strike="noStrike" kern="1200" cap="none" spc="0" normalizeH="0" baseline="0" noProof="0">
                <a:ln>
                  <a:noFill/>
                </a:ln>
                <a:solidFill>
                  <a:srgbClr val="FFC000"/>
                </a:solidFill>
                <a:effectLst/>
                <a:uLnTx/>
                <a:uFillTx/>
                <a:latin typeface="Arial"/>
                <a:ea typeface="+mn-ea"/>
                <a:cs typeface="+mn-cs"/>
              </a:rPr>
              <a:t> </a:t>
            </a:r>
            <a:r>
              <a:rPr kumimoji="0" lang="de-DE" sz="1600" b="0" i="0" u="none" strike="noStrike" kern="1200" cap="none" spc="0" normalizeH="0" baseline="0" noProof="0" err="1">
                <a:ln>
                  <a:noFill/>
                </a:ln>
                <a:solidFill>
                  <a:srgbClr val="FFC000"/>
                </a:solidFill>
                <a:effectLst/>
                <a:uLnTx/>
                <a:uFillTx/>
                <a:latin typeface="Arial"/>
                <a:ea typeface="+mn-ea"/>
                <a:cs typeface="+mn-cs"/>
              </a:rPr>
              <a:t>of</a:t>
            </a:r>
            <a:r>
              <a:rPr kumimoji="0" lang="de-DE" sz="1600" b="0" i="0" u="none" strike="noStrike" kern="1200" cap="none" spc="0" normalizeH="0" baseline="0" noProof="0">
                <a:ln>
                  <a:noFill/>
                </a:ln>
                <a:solidFill>
                  <a:srgbClr val="FFC000"/>
                </a:solidFill>
                <a:effectLst/>
                <a:uLnTx/>
                <a:uFillTx/>
                <a:latin typeface="Arial"/>
                <a:ea typeface="+mn-ea"/>
                <a:cs typeface="+mn-cs"/>
              </a:rPr>
              <a:t> </a:t>
            </a:r>
            <a:r>
              <a:rPr kumimoji="0" lang="de-DE" sz="1600" b="0" i="0" u="none" strike="noStrike" kern="1200" cap="none" spc="0" normalizeH="0" baseline="0" noProof="0" err="1">
                <a:ln>
                  <a:noFill/>
                </a:ln>
                <a:solidFill>
                  <a:srgbClr val="FFC000"/>
                </a:solidFill>
                <a:effectLst/>
                <a:uLnTx/>
                <a:uFillTx/>
                <a:latin typeface="Arial"/>
                <a:ea typeface="+mn-ea"/>
                <a:cs typeface="+mn-cs"/>
              </a:rPr>
              <a:t>the</a:t>
            </a:r>
            <a:r>
              <a:rPr kumimoji="0" lang="de-DE" sz="1600" b="0" i="0" u="none" strike="noStrike" kern="1200" cap="none" spc="0" normalizeH="0" baseline="0" noProof="0">
                <a:ln>
                  <a:noFill/>
                </a:ln>
                <a:solidFill>
                  <a:srgbClr val="FFC000"/>
                </a:solidFill>
                <a:effectLst/>
                <a:uLnTx/>
                <a:uFillTx/>
                <a:latin typeface="Arial"/>
                <a:ea typeface="+mn-ea"/>
                <a:cs typeface="+mn-cs"/>
              </a:rPr>
              <a:t> </a:t>
            </a:r>
            <a:r>
              <a:rPr kumimoji="0" lang="de-DE" sz="1600" b="0" i="0" u="none" strike="noStrike" kern="1200" cap="none" spc="0" normalizeH="0" baseline="0" noProof="0" err="1">
                <a:ln>
                  <a:noFill/>
                </a:ln>
                <a:solidFill>
                  <a:srgbClr val="FFC000"/>
                </a:solidFill>
                <a:effectLst/>
                <a:uLnTx/>
                <a:uFillTx/>
                <a:latin typeface="Arial"/>
                <a:ea typeface="+mn-ea"/>
                <a:cs typeface="+mn-cs"/>
              </a:rPr>
              <a:t>overhead</a:t>
            </a:r>
            <a:r>
              <a:rPr kumimoji="0" lang="de-DE" sz="1600" b="0" i="0" u="none" strike="noStrike" kern="1200" cap="none" spc="0" normalizeH="0" baseline="0" noProof="0">
                <a:ln>
                  <a:noFill/>
                </a:ln>
                <a:solidFill>
                  <a:srgbClr val="FFC000"/>
                </a:solidFill>
                <a:effectLst/>
                <a:uLnTx/>
                <a:uFillTx/>
                <a:latin typeface="Arial"/>
                <a:ea typeface="+mn-ea"/>
                <a:cs typeface="+mn-cs"/>
              </a:rPr>
              <a:t> </a:t>
            </a:r>
            <a:r>
              <a:rPr kumimoji="0" lang="de-DE" sz="1600" b="0" i="0" u="none" strike="noStrike" kern="1200" cap="none" spc="0" normalizeH="0" baseline="0" noProof="0" err="1">
                <a:ln>
                  <a:noFill/>
                </a:ln>
                <a:solidFill>
                  <a:srgbClr val="FFC000"/>
                </a:solidFill>
                <a:effectLst/>
                <a:uLnTx/>
                <a:uFillTx/>
                <a:latin typeface="Arial"/>
                <a:ea typeface="+mn-ea"/>
                <a:cs typeface="+mn-cs"/>
              </a:rPr>
              <a:t>cost</a:t>
            </a:r>
            <a:r>
              <a:rPr kumimoji="0" lang="de-DE" sz="1600" b="0" i="0" u="none" strike="noStrike" kern="1200" cap="none" spc="0" normalizeH="0" baseline="0" noProof="0">
                <a:ln>
                  <a:noFill/>
                </a:ln>
                <a:solidFill>
                  <a:srgbClr val="FFC000"/>
                </a:solidFill>
                <a:effectLst/>
                <a:uLnTx/>
                <a:uFillTx/>
                <a:latin typeface="Arial"/>
                <a:ea typeface="+mn-ea"/>
                <a:cs typeface="+mn-cs"/>
              </a:rPr>
              <a:t> </a:t>
            </a:r>
            <a:r>
              <a:rPr kumimoji="0" lang="de-DE" sz="1600" b="0" i="0" u="none" strike="noStrike" kern="1200" cap="none" spc="0" normalizeH="0" baseline="0" noProof="0" err="1">
                <a:ln>
                  <a:noFill/>
                </a:ln>
                <a:solidFill>
                  <a:srgbClr val="FFC000"/>
                </a:solidFill>
                <a:effectLst/>
                <a:uLnTx/>
                <a:uFillTx/>
                <a:latin typeface="Arial"/>
                <a:ea typeface="+mn-ea"/>
                <a:cs typeface="+mn-cs"/>
              </a:rPr>
              <a:t>centers</a:t>
            </a:r>
            <a:r>
              <a:rPr kumimoji="0" lang="de-DE" sz="1600" b="0" i="0" u="none" strike="noStrike" kern="1200" cap="none" spc="0" normalizeH="0" baseline="0" noProof="0">
                <a:ln>
                  <a:noFill/>
                </a:ln>
                <a:solidFill>
                  <a:srgbClr val="FFC000"/>
                </a:solidFill>
                <a:effectLst/>
                <a:uLnTx/>
                <a:uFillTx/>
                <a:latin typeface="Arial"/>
                <a:ea typeface="+mn-ea"/>
                <a:cs typeface="+mn-cs"/>
              </a:rPr>
              <a:t> </a:t>
            </a:r>
            <a:r>
              <a:rPr kumimoji="0" lang="de-DE" sz="1600" b="0" i="0" u="none" strike="noStrike" kern="1200" cap="none" spc="0" normalizeH="0" baseline="0" noProof="0" err="1">
                <a:ln>
                  <a:noFill/>
                </a:ln>
                <a:solidFill>
                  <a:srgbClr val="FFC000"/>
                </a:solidFill>
                <a:effectLst/>
                <a:uLnTx/>
                <a:uFillTx/>
                <a:latin typeface="Arial"/>
                <a:ea typeface="+mn-ea"/>
                <a:cs typeface="+mn-cs"/>
              </a:rPr>
              <a:t>have</a:t>
            </a:r>
            <a:r>
              <a:rPr kumimoji="0" lang="de-DE" sz="1600" b="0" i="0" u="none" strike="noStrike" kern="1200" cap="none" spc="0" normalizeH="0" baseline="0" noProof="0">
                <a:ln>
                  <a:noFill/>
                </a:ln>
                <a:solidFill>
                  <a:srgbClr val="FFC000"/>
                </a:solidFill>
                <a:effectLst/>
                <a:uLnTx/>
                <a:uFillTx/>
                <a:latin typeface="Arial"/>
                <a:ea typeface="+mn-ea"/>
                <a:cs typeface="+mn-cs"/>
              </a:rPr>
              <a:t> </a:t>
            </a:r>
            <a:r>
              <a:rPr kumimoji="0" lang="de-DE" sz="1600" b="0" i="0" u="none" strike="noStrike" kern="1200" cap="none" spc="0" normalizeH="0" baseline="0" noProof="0" err="1">
                <a:ln>
                  <a:noFill/>
                </a:ln>
                <a:solidFill>
                  <a:srgbClr val="FFC000"/>
                </a:solidFill>
                <a:effectLst/>
                <a:uLnTx/>
                <a:uFillTx/>
                <a:latin typeface="Arial"/>
                <a:ea typeface="+mn-ea"/>
                <a:cs typeface="+mn-cs"/>
              </a:rPr>
              <a:t>to</a:t>
            </a:r>
            <a:r>
              <a:rPr kumimoji="0" lang="de-DE" sz="1600" b="0" i="0" u="none" strike="noStrike" kern="1200" cap="none" spc="0" normalizeH="0" baseline="0" noProof="0">
                <a:ln>
                  <a:noFill/>
                </a:ln>
                <a:solidFill>
                  <a:srgbClr val="FFC000"/>
                </a:solidFill>
                <a:effectLst/>
                <a:uLnTx/>
                <a:uFillTx/>
                <a:latin typeface="Arial"/>
                <a:ea typeface="+mn-ea"/>
                <a:cs typeface="+mn-cs"/>
              </a:rPr>
              <a:t> </a:t>
            </a:r>
            <a:r>
              <a:rPr kumimoji="0" lang="de-DE" sz="1600" b="0" i="0" u="none" strike="noStrike" kern="1200" cap="none" spc="0" normalizeH="0" baseline="0" noProof="0" err="1">
                <a:ln>
                  <a:noFill/>
                </a:ln>
                <a:solidFill>
                  <a:srgbClr val="FFC000"/>
                </a:solidFill>
                <a:effectLst/>
                <a:uLnTx/>
                <a:uFillTx/>
                <a:latin typeface="Arial"/>
                <a:ea typeface="+mn-ea"/>
                <a:cs typeface="+mn-cs"/>
              </a:rPr>
              <a:t>be</a:t>
            </a:r>
            <a:r>
              <a:rPr kumimoji="0" lang="de-DE" sz="1600" b="0" i="0" u="none" strike="noStrike" kern="1200" cap="none" spc="0" normalizeH="0" baseline="0" noProof="0">
                <a:ln>
                  <a:noFill/>
                </a:ln>
                <a:solidFill>
                  <a:srgbClr val="FFC000"/>
                </a:solidFill>
                <a:effectLst/>
                <a:uLnTx/>
                <a:uFillTx/>
                <a:latin typeface="Arial"/>
                <a:ea typeface="+mn-ea"/>
                <a:cs typeface="+mn-cs"/>
              </a:rPr>
              <a:t> </a:t>
            </a:r>
            <a:r>
              <a:rPr kumimoji="0" lang="de-DE" sz="1600" b="0" i="0" u="none" strike="noStrike" kern="1200" cap="none" spc="0" normalizeH="0" baseline="0" noProof="0" err="1">
                <a:ln>
                  <a:noFill/>
                </a:ln>
                <a:solidFill>
                  <a:srgbClr val="FFC000"/>
                </a:solidFill>
                <a:effectLst/>
                <a:uLnTx/>
                <a:uFillTx/>
                <a:latin typeface="Arial"/>
                <a:ea typeface="+mn-ea"/>
                <a:cs typeface="+mn-cs"/>
              </a:rPr>
              <a:t>settled</a:t>
            </a:r>
            <a:endParaRPr kumimoji="0" lang="de-DE" sz="1600" b="0" i="0" u="sng" strike="noStrike" kern="1200" cap="none" spc="0" normalizeH="0" baseline="0" noProof="0">
              <a:ln>
                <a:noFill/>
              </a:ln>
              <a:solidFill>
                <a:srgbClr val="FFC000"/>
              </a:solidFill>
              <a:effectLst/>
              <a:uLnTx/>
              <a:uFillTx/>
              <a:latin typeface="Arial"/>
              <a:ea typeface="+mn-ea"/>
              <a:cs typeface="+mn-cs"/>
            </a:endParaRPr>
          </a:p>
        </p:txBody>
      </p:sp>
      <p:sp>
        <p:nvSpPr>
          <p:cNvPr id="3" name="Fußzeilenplatzhalter 2">
            <a:extLst>
              <a:ext uri="{FF2B5EF4-FFF2-40B4-BE49-F238E27FC236}">
                <a16:creationId xmlns:a16="http://schemas.microsoft.com/office/drawing/2014/main" id="{E90B1BAC-3B80-422E-9AA3-2FAE21D39CB2}"/>
              </a:ext>
            </a:extLst>
          </p:cNvPr>
          <p:cNvSpPr>
            <a:spLocks noGrp="1"/>
          </p:cNvSpPr>
          <p:nvPr>
            <p:ph type="ftr" sz="quarter" idx="3"/>
          </p:nvPr>
        </p:nvSpPr>
        <p:spPr/>
        <p:txBody>
          <a:bodyPr/>
          <a:lstStyle/>
          <a:p>
            <a:endParaRPr lang="de-DE"/>
          </a:p>
        </p:txBody>
      </p:sp>
      <p:sp>
        <p:nvSpPr>
          <p:cNvPr id="4" name="Foliennummernplatzhalter 3">
            <a:extLst>
              <a:ext uri="{FF2B5EF4-FFF2-40B4-BE49-F238E27FC236}">
                <a16:creationId xmlns:a16="http://schemas.microsoft.com/office/drawing/2014/main" id="{E34C541D-6B7B-43FF-ABF7-133E54D76DBC}"/>
              </a:ext>
            </a:extLst>
          </p:cNvPr>
          <p:cNvSpPr>
            <a:spLocks noGrp="1"/>
          </p:cNvSpPr>
          <p:nvPr>
            <p:ph type="sldNum" sz="quarter" idx="4"/>
          </p:nvPr>
        </p:nvSpPr>
        <p:spPr/>
        <p:txBody>
          <a:bodyPr/>
          <a:lstStyle/>
          <a:p>
            <a:fld id="{173FEA60-B56A-DE49-B4F9-939AB62E9280}" type="slidenum">
              <a:rPr lang="de-DE" smtClean="0"/>
              <a:pPr/>
              <a:t>40</a:t>
            </a:fld>
            <a:endParaRPr lang="de-DE"/>
          </a:p>
        </p:txBody>
      </p:sp>
    </p:spTree>
    <p:extLst>
      <p:ext uri="{BB962C8B-B14F-4D97-AF65-F5344CB8AC3E}">
        <p14:creationId xmlns:p14="http://schemas.microsoft.com/office/powerpoint/2010/main" val="16364306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AB1B353-650E-431A-968D-DDFAAAFEBEDA}"/>
              </a:ext>
            </a:extLst>
          </p:cNvPr>
          <p:cNvSpPr>
            <a:spLocks noGrp="1"/>
          </p:cNvSpPr>
          <p:nvPr>
            <p:ph type="dt" sz="half" idx="2"/>
          </p:nvPr>
        </p:nvSpPr>
        <p:spPr/>
        <p:txBody>
          <a:bodyPr/>
          <a:lstStyle/>
          <a:p>
            <a:pPr marL="0" marR="0" lvl="0" indent="0" algn="l" defTabSz="1219444"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a:ln>
                  <a:noFill/>
                </a:ln>
                <a:solidFill>
                  <a:srgbClr val="888E95"/>
                </a:solidFill>
                <a:effectLst/>
                <a:uLnTx/>
                <a:uFillTx/>
                <a:latin typeface="Arial"/>
                <a:ea typeface="+mn-ea"/>
                <a:cs typeface="+mn-cs"/>
              </a:rPr>
              <a:t>07.10.2022 | Workshop DAR | Mackuth, Buchner, Hasslbauer, Schmideder</a:t>
            </a:r>
          </a:p>
        </p:txBody>
      </p:sp>
      <p:sp>
        <p:nvSpPr>
          <p:cNvPr id="5" name="Titel 4">
            <a:extLst>
              <a:ext uri="{FF2B5EF4-FFF2-40B4-BE49-F238E27FC236}">
                <a16:creationId xmlns:a16="http://schemas.microsoft.com/office/drawing/2014/main" id="{57310106-6B2F-414B-9261-E052B7503058}"/>
              </a:ext>
            </a:extLst>
          </p:cNvPr>
          <p:cNvSpPr>
            <a:spLocks noGrp="1"/>
          </p:cNvSpPr>
          <p:nvPr>
            <p:ph type="title"/>
          </p:nvPr>
        </p:nvSpPr>
        <p:spPr/>
        <p:txBody>
          <a:bodyPr/>
          <a:lstStyle/>
          <a:p>
            <a:r>
              <a:rPr lang="de-DE" err="1"/>
              <a:t>Production</a:t>
            </a:r>
            <a:r>
              <a:rPr lang="de-DE"/>
              <a:t> </a:t>
            </a:r>
            <a:r>
              <a:rPr lang="de-DE" err="1"/>
              <a:t>orders</a:t>
            </a:r>
            <a:br>
              <a:rPr lang="de-DE"/>
            </a:br>
            <a:r>
              <a:rPr lang="de-DE"/>
              <a:t>Not </a:t>
            </a:r>
            <a:r>
              <a:rPr lang="de-DE" err="1"/>
              <a:t>part</a:t>
            </a:r>
            <a:r>
              <a:rPr lang="de-DE"/>
              <a:t> </a:t>
            </a:r>
            <a:r>
              <a:rPr lang="de-DE" err="1"/>
              <a:t>of</a:t>
            </a:r>
            <a:r>
              <a:rPr lang="de-DE"/>
              <a:t> </a:t>
            </a:r>
            <a:r>
              <a:rPr lang="de-DE" err="1"/>
              <a:t>ramp-up</a:t>
            </a:r>
            <a:r>
              <a:rPr lang="de-DE"/>
              <a:t> </a:t>
            </a:r>
            <a:r>
              <a:rPr lang="de-DE" err="1"/>
              <a:t>costs</a:t>
            </a:r>
            <a:endParaRPr lang="de-DE"/>
          </a:p>
        </p:txBody>
      </p:sp>
      <p:sp>
        <p:nvSpPr>
          <p:cNvPr id="7" name="Textfeld 6">
            <a:extLst>
              <a:ext uri="{FF2B5EF4-FFF2-40B4-BE49-F238E27FC236}">
                <a16:creationId xmlns:a16="http://schemas.microsoft.com/office/drawing/2014/main" id="{8C21D18F-A53F-484C-8A11-7C17902F92EC}"/>
              </a:ext>
            </a:extLst>
          </p:cNvPr>
          <p:cNvSpPr txBox="1"/>
          <p:nvPr/>
        </p:nvSpPr>
        <p:spPr>
          <a:xfrm>
            <a:off x="240145" y="1703756"/>
            <a:ext cx="10176164" cy="2169825"/>
          </a:xfrm>
          <a:prstGeom prst="rect">
            <a:avLst/>
          </a:prstGeom>
          <a:noFill/>
        </p:spPr>
        <p:txBody>
          <a:bodyPr wrap="square">
            <a:spAutoFit/>
          </a:bodyPr>
          <a:lstStyle/>
          <a:p>
            <a:pPr marL="609722" marR="0" lvl="1" indent="0" algn="l" defTabSz="1219444" rtl="0" eaLnBrk="1" fontAlgn="auto" latinLnBrk="0" hangingPunct="1">
              <a:lnSpc>
                <a:spcPct val="100000"/>
              </a:lnSpc>
              <a:spcBef>
                <a:spcPts val="0"/>
              </a:spcBef>
              <a:spcAft>
                <a:spcPts val="600"/>
              </a:spcAft>
              <a:buClrTx/>
              <a:buSzTx/>
              <a:buFontTx/>
              <a:buNone/>
              <a:tabLst/>
              <a:defRPr/>
            </a:pPr>
            <a:r>
              <a:rPr kumimoji="0" lang="de-DE" sz="1600" b="1" i="0" u="none" strike="noStrike" kern="1200" cap="none" spc="0" normalizeH="0" baseline="0" noProof="0">
                <a:ln>
                  <a:noFill/>
                </a:ln>
                <a:solidFill>
                  <a:srgbClr val="000000"/>
                </a:solidFill>
                <a:effectLst/>
                <a:uLnTx/>
                <a:uFillTx/>
                <a:latin typeface="Arial"/>
                <a:ea typeface="+mn-ea"/>
                <a:cs typeface="+mn-cs"/>
                <a:sym typeface="Wingdings" panose="05000000000000000000" pitchFamily="2" charset="2"/>
              </a:rPr>
              <a:t></a:t>
            </a:r>
            <a:r>
              <a:rPr kumimoji="0" lang="de-DE" sz="1600" b="1" i="0" u="none" strike="noStrike" kern="1200" cap="none" spc="0" normalizeH="0" baseline="0" noProof="0">
                <a:ln>
                  <a:noFill/>
                </a:ln>
                <a:solidFill>
                  <a:srgbClr val="000000"/>
                </a:solidFill>
                <a:effectLst/>
                <a:uLnTx/>
                <a:uFillTx/>
                <a:latin typeface="Arial"/>
                <a:ea typeface="+mn-ea"/>
                <a:cs typeface="+mn-cs"/>
              </a:rPr>
              <a:t> 5. </a:t>
            </a:r>
            <a:r>
              <a:rPr kumimoji="0" lang="en-US" sz="1600" b="1" i="0" u="none" strike="noStrike" kern="1200" cap="none" spc="0" normalizeH="0" baseline="0" noProof="0">
                <a:ln>
                  <a:noFill/>
                </a:ln>
                <a:solidFill>
                  <a:srgbClr val="000000"/>
                </a:solidFill>
                <a:effectLst/>
                <a:uLnTx/>
                <a:uFillTx/>
                <a:latin typeface="Arial"/>
                <a:ea typeface="+mn-ea"/>
                <a:cs typeface="+mn-cs"/>
              </a:rPr>
              <a:t>Production orders for the creation of stocks and first deliveries before SOP</a:t>
            </a:r>
          </a:p>
          <a:p>
            <a:pPr marL="609722" marR="0" lvl="1" indent="0" algn="l" defTabSz="1219444" rtl="0" eaLnBrk="1" fontAlgn="auto" latinLnBrk="0" hangingPunct="1">
              <a:lnSpc>
                <a:spcPct val="100000"/>
              </a:lnSpc>
              <a:spcBef>
                <a:spcPts val="0"/>
              </a:spcBef>
              <a:spcAft>
                <a:spcPts val="600"/>
              </a:spcAft>
              <a:buClrTx/>
              <a:buSzTx/>
              <a:buFontTx/>
              <a:buNone/>
              <a:tabLst/>
              <a:defRPr/>
            </a:pPr>
            <a:r>
              <a:rPr kumimoji="0" lang="de-DE" sz="1600" b="0" i="0" u="none" strike="noStrike" kern="1200" cap="none" spc="0" normalizeH="0" baseline="0" noProof="0" err="1">
                <a:ln>
                  <a:noFill/>
                </a:ln>
                <a:solidFill>
                  <a:srgbClr val="000000"/>
                </a:solidFill>
                <a:effectLst/>
                <a:uLnTx/>
                <a:uFillTx/>
                <a:latin typeface="Arial"/>
                <a:ea typeface="+mn-ea"/>
                <a:cs typeface="+mn-cs"/>
              </a:rPr>
              <a:t>Production</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control</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receives</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customer</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demands</a:t>
            </a:r>
            <a:r>
              <a:rPr kumimoji="0" lang="de-DE" sz="1600" b="0" i="0" u="none" strike="noStrike" kern="1200" cap="none" spc="0" normalizeH="0" baseline="0" noProof="0">
                <a:ln>
                  <a:noFill/>
                </a:ln>
                <a:solidFill>
                  <a:srgbClr val="000000"/>
                </a:solidFill>
                <a:effectLst/>
                <a:uLnTx/>
                <a:uFillTx/>
                <a:latin typeface="Arial"/>
                <a:ea typeface="+mn-ea"/>
                <a:cs typeface="+mn-cs"/>
              </a:rPr>
              <a:t> and </a:t>
            </a:r>
            <a:r>
              <a:rPr kumimoji="0" lang="de-DE" sz="1600" b="0" i="0" u="none" strike="noStrike" kern="1200" cap="none" spc="0" normalizeH="0" baseline="0" noProof="0" err="1">
                <a:ln>
                  <a:noFill/>
                </a:ln>
                <a:solidFill>
                  <a:srgbClr val="000000"/>
                </a:solidFill>
                <a:effectLst/>
                <a:uLnTx/>
                <a:uFillTx/>
                <a:latin typeface="Arial"/>
                <a:ea typeface="+mn-ea"/>
                <a:cs typeface="+mn-cs"/>
              </a:rPr>
              <a:t>creates</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production</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orders</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with</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order</a:t>
            </a:r>
            <a:r>
              <a:rPr kumimoji="0" lang="de-DE" sz="1600" b="0" i="0" u="none" strike="noStrike" kern="1200" cap="none" spc="0" normalizeH="0" baseline="0" noProof="0">
                <a:ln>
                  <a:noFill/>
                </a:ln>
                <a:solidFill>
                  <a:srgbClr val="000000"/>
                </a:solidFill>
                <a:effectLst/>
                <a:uLnTx/>
                <a:uFillTx/>
                <a:latin typeface="Arial"/>
                <a:ea typeface="+mn-ea"/>
                <a:cs typeface="+mn-cs"/>
              </a:rPr>
              <a:t> type </a:t>
            </a:r>
            <a:r>
              <a:rPr kumimoji="0" lang="de-DE" sz="1600" b="1" i="0" u="none" strike="noStrike" kern="1200" cap="none" spc="0" normalizeH="0" baseline="0" noProof="0">
                <a:ln>
                  <a:noFill/>
                </a:ln>
                <a:solidFill>
                  <a:srgbClr val="000000"/>
                </a:solidFill>
                <a:effectLst/>
                <a:uLnTx/>
                <a:uFillTx/>
                <a:latin typeface="Arial"/>
                <a:ea typeface="+mn-ea"/>
                <a:cs typeface="+mn-cs"/>
              </a:rPr>
              <a:t>ZP01 – ZP13 (w/o ZP10 + ZP12)</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include</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settlement</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rule</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1" i="0" u="none" strike="noStrike" kern="1200" cap="none" spc="0" normalizeH="0" baseline="0" noProof="0">
                <a:ln>
                  <a:noFill/>
                </a:ln>
                <a:solidFill>
                  <a:srgbClr val="000000"/>
                </a:solidFill>
                <a:effectLst/>
                <a:uLnTx/>
                <a:uFillTx/>
                <a:latin typeface="Arial"/>
                <a:ea typeface="+mn-ea"/>
                <a:cs typeface="+mn-cs"/>
              </a:rPr>
              <a:t>Material). </a:t>
            </a:r>
          </a:p>
          <a:p>
            <a:pPr marL="609722" marR="0" lvl="1" indent="0" algn="l" defTabSz="1219444" rtl="0" eaLnBrk="1" fontAlgn="auto" latinLnBrk="0" hangingPunct="1">
              <a:lnSpc>
                <a:spcPct val="100000"/>
              </a:lnSpc>
              <a:spcBef>
                <a:spcPts val="0"/>
              </a:spcBef>
              <a:spcAft>
                <a:spcPts val="60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a:ea typeface="+mn-ea"/>
                <a:cs typeface="+mn-cs"/>
              </a:rPr>
              <a:t>The </a:t>
            </a:r>
            <a:r>
              <a:rPr kumimoji="0" lang="de-DE" sz="1600" b="0" i="0" u="none" strike="noStrike" kern="1200" cap="none" spc="0" normalizeH="0" baseline="0" noProof="0" err="1">
                <a:ln>
                  <a:noFill/>
                </a:ln>
                <a:solidFill>
                  <a:srgbClr val="000000"/>
                </a:solidFill>
                <a:effectLst/>
                <a:uLnTx/>
                <a:uFillTx/>
                <a:latin typeface="Arial"/>
                <a:ea typeface="+mn-ea"/>
                <a:cs typeface="+mn-cs"/>
              </a:rPr>
              <a:t>overconsumption</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of</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the</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production</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order</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is</a:t>
            </a:r>
            <a:r>
              <a:rPr kumimoji="0" lang="de-DE" sz="1600" b="0" i="0" u="none" strike="noStrike" kern="1200" cap="none" spc="0" normalizeH="0" baseline="0" noProof="0">
                <a:ln>
                  <a:noFill/>
                </a:ln>
                <a:solidFill>
                  <a:srgbClr val="000000"/>
                </a:solidFill>
                <a:effectLst/>
                <a:uLnTx/>
                <a:uFillTx/>
                <a:latin typeface="Arial"/>
                <a:ea typeface="+mn-ea"/>
                <a:cs typeface="+mn-cs"/>
              </a:rPr>
              <a:t> not </a:t>
            </a:r>
            <a:r>
              <a:rPr kumimoji="0" lang="de-DE" sz="1600" b="0" i="0" u="none" strike="noStrike" kern="1200" cap="none" spc="0" normalizeH="0" baseline="0" noProof="0" err="1">
                <a:ln>
                  <a:noFill/>
                </a:ln>
                <a:solidFill>
                  <a:srgbClr val="000000"/>
                </a:solidFill>
                <a:effectLst/>
                <a:uLnTx/>
                <a:uFillTx/>
                <a:latin typeface="Arial"/>
                <a:ea typeface="+mn-ea"/>
                <a:cs typeface="+mn-cs"/>
              </a:rPr>
              <a:t>to</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be</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assigned</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to</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the</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ramp-up</a:t>
            </a:r>
            <a:r>
              <a:rPr kumimoji="0" lang="de-DE" sz="1600" b="0" i="0" u="none" strike="noStrike" kern="1200" cap="none" spc="0" normalizeH="0" baseline="0" noProof="0">
                <a:ln>
                  <a:noFill/>
                </a:ln>
                <a:solidFill>
                  <a:srgbClr val="000000"/>
                </a:solidFill>
                <a:effectLst/>
                <a:uLnTx/>
                <a:uFillTx/>
                <a:latin typeface="Arial"/>
                <a:ea typeface="+mn-ea"/>
                <a:cs typeface="+mn-cs"/>
              </a:rPr>
              <a:t> </a:t>
            </a:r>
            <a:r>
              <a:rPr kumimoji="0" lang="de-DE" sz="1600" b="0" i="0" u="none" strike="noStrike" kern="1200" cap="none" spc="0" normalizeH="0" baseline="0" noProof="0" err="1">
                <a:ln>
                  <a:noFill/>
                </a:ln>
                <a:solidFill>
                  <a:srgbClr val="000000"/>
                </a:solidFill>
                <a:effectLst/>
                <a:uLnTx/>
                <a:uFillTx/>
                <a:latin typeface="Arial"/>
                <a:ea typeface="+mn-ea"/>
                <a:cs typeface="+mn-cs"/>
              </a:rPr>
              <a:t>project</a:t>
            </a:r>
            <a:r>
              <a:rPr kumimoji="0" lang="de-DE" sz="1600" b="0" i="0" u="none" strike="noStrike" kern="1200" cap="none" spc="0" normalizeH="0" baseline="0" noProof="0">
                <a:ln>
                  <a:noFill/>
                </a:ln>
                <a:solidFill>
                  <a:srgbClr val="000000"/>
                </a:solidFill>
                <a:effectLst/>
                <a:uLnTx/>
                <a:uFillTx/>
                <a:latin typeface="Arial"/>
                <a:ea typeface="+mn-ea"/>
                <a:cs typeface="+mn-cs"/>
              </a:rPr>
              <a:t>!</a:t>
            </a:r>
          </a:p>
          <a:p>
            <a:pPr marL="609722" marR="0" lvl="1" indent="0" algn="l" defTabSz="1219444" rtl="0" eaLnBrk="1" fontAlgn="auto" latinLnBrk="0" hangingPunct="1">
              <a:lnSpc>
                <a:spcPct val="100000"/>
              </a:lnSpc>
              <a:spcBef>
                <a:spcPts val="0"/>
              </a:spcBef>
              <a:spcAft>
                <a:spcPts val="600"/>
              </a:spcAft>
              <a:buClrTx/>
              <a:buSzTx/>
              <a:buFontTx/>
              <a:buNone/>
              <a:tabLst/>
              <a:defRPr/>
            </a:pPr>
            <a:endParaRPr kumimoji="0" lang="de-DE" sz="1600" b="0" i="0" u="none" strike="noStrike" kern="1200" cap="none" spc="0" normalizeH="0" baseline="0" noProof="0">
              <a:ln>
                <a:noFill/>
              </a:ln>
              <a:solidFill>
                <a:srgbClr val="000000"/>
              </a:solidFill>
              <a:effectLst/>
              <a:uLnTx/>
              <a:uFillTx/>
              <a:latin typeface="Arial"/>
              <a:ea typeface="+mn-ea"/>
              <a:cs typeface="+mn-cs"/>
            </a:endParaRPr>
          </a:p>
          <a:p>
            <a:pPr marL="895472" marR="0" lvl="1" indent="-285750" algn="l" defTabSz="1219444" rtl="0" eaLnBrk="1" fontAlgn="auto" latinLnBrk="0" hangingPunct="1">
              <a:lnSpc>
                <a:spcPct val="100000"/>
              </a:lnSpc>
              <a:spcBef>
                <a:spcPts val="0"/>
              </a:spcBef>
              <a:spcAft>
                <a:spcPts val="600"/>
              </a:spcAft>
              <a:buClrTx/>
              <a:buSzTx/>
              <a:buFont typeface="Symbol" panose="05050102010706020507" pitchFamily="18" charset="2"/>
              <a:buChar char="Þ"/>
              <a:tabLst/>
              <a:defRPr/>
            </a:pPr>
            <a:r>
              <a:rPr kumimoji="0" lang="de-DE" sz="1600" b="0" i="0" u="none" strike="noStrike" kern="1200" cap="none" spc="0" normalizeH="0" baseline="0" noProof="0" err="1">
                <a:ln>
                  <a:noFill/>
                </a:ln>
                <a:solidFill>
                  <a:srgbClr val="FFC000"/>
                </a:solidFill>
                <a:effectLst/>
                <a:uLnTx/>
                <a:uFillTx/>
                <a:latin typeface="Arial"/>
                <a:ea typeface="+mn-ea"/>
                <a:cs typeface="+mn-cs"/>
              </a:rPr>
              <a:t>Clarification</a:t>
            </a:r>
            <a:r>
              <a:rPr kumimoji="0" lang="de-DE" sz="1600" b="0" i="0" u="none" strike="noStrike" kern="1200" cap="none" spc="0" normalizeH="0" baseline="0" noProof="0">
                <a:ln>
                  <a:noFill/>
                </a:ln>
                <a:solidFill>
                  <a:srgbClr val="FFC000"/>
                </a:solidFill>
                <a:effectLst/>
                <a:uLnTx/>
                <a:uFillTx/>
                <a:latin typeface="Arial"/>
                <a:ea typeface="+mn-ea"/>
                <a:cs typeface="+mn-cs"/>
              </a:rPr>
              <a:t> </a:t>
            </a:r>
            <a:r>
              <a:rPr kumimoji="0" lang="de-DE" sz="1600" b="0" i="0" u="none" strike="noStrike" kern="1200" cap="none" spc="0" normalizeH="0" baseline="0" noProof="0" err="1">
                <a:ln>
                  <a:noFill/>
                </a:ln>
                <a:solidFill>
                  <a:srgbClr val="FFC000"/>
                </a:solidFill>
                <a:effectLst/>
                <a:uLnTx/>
                <a:uFillTx/>
                <a:latin typeface="Arial"/>
                <a:ea typeface="+mn-ea"/>
                <a:cs typeface="+mn-cs"/>
              </a:rPr>
              <a:t>with</a:t>
            </a:r>
            <a:r>
              <a:rPr kumimoji="0" lang="de-DE" sz="1600" b="0" i="0" u="none" strike="noStrike" kern="1200" cap="none" spc="0" normalizeH="0" baseline="0" noProof="0">
                <a:ln>
                  <a:noFill/>
                </a:ln>
                <a:solidFill>
                  <a:srgbClr val="FFC000"/>
                </a:solidFill>
                <a:effectLst/>
                <a:uLnTx/>
                <a:uFillTx/>
                <a:latin typeface="Arial"/>
                <a:ea typeface="+mn-ea"/>
                <a:cs typeface="+mn-cs"/>
              </a:rPr>
              <a:t> </a:t>
            </a:r>
            <a:r>
              <a:rPr kumimoji="0" lang="de-DE" sz="1600" b="0" i="0" u="none" strike="noStrike" kern="1200" cap="none" spc="0" normalizeH="0" baseline="0" noProof="0" err="1">
                <a:ln>
                  <a:noFill/>
                </a:ln>
                <a:solidFill>
                  <a:srgbClr val="FFC000"/>
                </a:solidFill>
                <a:effectLst/>
                <a:uLnTx/>
                <a:uFillTx/>
                <a:latin typeface="Arial"/>
                <a:ea typeface="+mn-ea"/>
                <a:cs typeface="+mn-cs"/>
              </a:rPr>
              <a:t>logistics</a:t>
            </a:r>
            <a:r>
              <a:rPr kumimoji="0" lang="de-DE" sz="1600" b="0" i="0" u="none" strike="noStrike" kern="1200" cap="none" spc="0" normalizeH="0" baseline="0" noProof="0">
                <a:ln>
                  <a:noFill/>
                </a:ln>
                <a:solidFill>
                  <a:srgbClr val="FFC000"/>
                </a:solidFill>
                <a:effectLst/>
                <a:uLnTx/>
                <a:uFillTx/>
                <a:latin typeface="Arial"/>
                <a:ea typeface="+mn-ea"/>
                <a:cs typeface="+mn-cs"/>
              </a:rPr>
              <a:t> </a:t>
            </a:r>
            <a:r>
              <a:rPr kumimoji="0" lang="de-DE" sz="1600" b="0" i="0" u="none" strike="noStrike" kern="1200" cap="none" spc="0" normalizeH="0" baseline="0" noProof="0" err="1">
                <a:ln>
                  <a:noFill/>
                </a:ln>
                <a:solidFill>
                  <a:srgbClr val="FFC000"/>
                </a:solidFill>
                <a:effectLst/>
                <a:uLnTx/>
                <a:uFillTx/>
                <a:latin typeface="Arial"/>
                <a:ea typeface="+mn-ea"/>
                <a:cs typeface="+mn-cs"/>
              </a:rPr>
              <a:t>how</a:t>
            </a:r>
            <a:r>
              <a:rPr kumimoji="0" lang="de-DE" sz="1600" b="0" i="0" u="none" strike="noStrike" kern="1200" cap="none" spc="0" normalizeH="0" baseline="0" noProof="0">
                <a:ln>
                  <a:noFill/>
                </a:ln>
                <a:solidFill>
                  <a:srgbClr val="FFC000"/>
                </a:solidFill>
                <a:effectLst/>
                <a:uLnTx/>
                <a:uFillTx/>
                <a:latin typeface="Arial"/>
                <a:ea typeface="+mn-ea"/>
                <a:cs typeface="+mn-cs"/>
              </a:rPr>
              <a:t> </a:t>
            </a:r>
            <a:r>
              <a:rPr kumimoji="0" lang="de-DE" sz="1600" b="0" i="0" u="none" strike="noStrike" kern="1200" cap="none" spc="0" normalizeH="0" baseline="0" noProof="0" err="1">
                <a:ln>
                  <a:noFill/>
                </a:ln>
                <a:solidFill>
                  <a:srgbClr val="FFC000"/>
                </a:solidFill>
                <a:effectLst/>
                <a:uLnTx/>
                <a:uFillTx/>
                <a:latin typeface="Arial"/>
                <a:ea typeface="+mn-ea"/>
                <a:cs typeface="+mn-cs"/>
              </a:rPr>
              <a:t>to</a:t>
            </a:r>
            <a:r>
              <a:rPr kumimoji="0" lang="de-DE" sz="1600" b="0" i="0" u="none" strike="noStrike" kern="1200" cap="none" spc="0" normalizeH="0" baseline="0" noProof="0">
                <a:ln>
                  <a:noFill/>
                </a:ln>
                <a:solidFill>
                  <a:srgbClr val="FFC000"/>
                </a:solidFill>
                <a:effectLst/>
                <a:uLnTx/>
                <a:uFillTx/>
                <a:latin typeface="Arial"/>
                <a:ea typeface="+mn-ea"/>
                <a:cs typeface="+mn-cs"/>
              </a:rPr>
              <a:t> </a:t>
            </a:r>
            <a:r>
              <a:rPr kumimoji="0" lang="de-DE" sz="1600" b="0" i="0" u="none" strike="noStrike" kern="1200" cap="none" spc="0" normalizeH="0" baseline="0" noProof="0" err="1">
                <a:ln>
                  <a:noFill/>
                </a:ln>
                <a:solidFill>
                  <a:srgbClr val="FFC000"/>
                </a:solidFill>
                <a:effectLst/>
                <a:uLnTx/>
                <a:uFillTx/>
                <a:latin typeface="Arial"/>
                <a:ea typeface="+mn-ea"/>
                <a:cs typeface="+mn-cs"/>
              </a:rPr>
              <a:t>distinguish</a:t>
            </a:r>
            <a:r>
              <a:rPr kumimoji="0" lang="de-DE" sz="1600" b="0" i="0" u="none" strike="noStrike" kern="1200" cap="none" spc="0" normalizeH="0" baseline="0" noProof="0">
                <a:ln>
                  <a:noFill/>
                </a:ln>
                <a:solidFill>
                  <a:srgbClr val="FFC000"/>
                </a:solidFill>
                <a:effectLst/>
                <a:uLnTx/>
                <a:uFillTx/>
                <a:latin typeface="Arial"/>
                <a:ea typeface="+mn-ea"/>
                <a:cs typeface="+mn-cs"/>
              </a:rPr>
              <a:t> </a:t>
            </a:r>
            <a:r>
              <a:rPr kumimoji="0" lang="de-DE" sz="1600" b="0" i="0" u="none" strike="noStrike" kern="1200" cap="none" spc="0" normalizeH="0" baseline="0" noProof="0" err="1">
                <a:ln>
                  <a:noFill/>
                </a:ln>
                <a:solidFill>
                  <a:srgbClr val="FFC000"/>
                </a:solidFill>
                <a:effectLst/>
                <a:uLnTx/>
                <a:uFillTx/>
                <a:latin typeface="Arial"/>
                <a:ea typeface="+mn-ea"/>
                <a:cs typeface="+mn-cs"/>
              </a:rPr>
              <a:t>between</a:t>
            </a:r>
            <a:r>
              <a:rPr kumimoji="0" lang="de-DE" sz="1600" b="0" i="0" u="none" strike="noStrike" kern="1200" cap="none" spc="0" normalizeH="0" baseline="0" noProof="0">
                <a:ln>
                  <a:noFill/>
                </a:ln>
                <a:solidFill>
                  <a:srgbClr val="FFC000"/>
                </a:solidFill>
                <a:effectLst/>
                <a:uLnTx/>
                <a:uFillTx/>
                <a:latin typeface="Arial"/>
                <a:ea typeface="+mn-ea"/>
                <a:cs typeface="+mn-cs"/>
              </a:rPr>
              <a:t> </a:t>
            </a:r>
            <a:r>
              <a:rPr kumimoji="0" lang="de-DE" sz="1600" b="0" i="0" u="none" strike="noStrike" kern="1200" cap="none" spc="0" normalizeH="0" baseline="0" noProof="0" err="1">
                <a:ln>
                  <a:noFill/>
                </a:ln>
                <a:solidFill>
                  <a:srgbClr val="FFC000"/>
                </a:solidFill>
                <a:effectLst/>
                <a:uLnTx/>
                <a:uFillTx/>
                <a:latin typeface="Arial"/>
                <a:ea typeface="+mn-ea"/>
                <a:cs typeface="+mn-cs"/>
              </a:rPr>
              <a:t>project</a:t>
            </a:r>
            <a:r>
              <a:rPr kumimoji="0" lang="de-DE" sz="1600" b="0" i="0" u="none" strike="noStrike" kern="1200" cap="none" spc="0" normalizeH="0" baseline="0" noProof="0">
                <a:ln>
                  <a:noFill/>
                </a:ln>
                <a:solidFill>
                  <a:srgbClr val="FFC000"/>
                </a:solidFill>
                <a:effectLst/>
                <a:uLnTx/>
                <a:uFillTx/>
                <a:latin typeface="Arial"/>
                <a:ea typeface="+mn-ea"/>
                <a:cs typeface="+mn-cs"/>
              </a:rPr>
              <a:t> and </a:t>
            </a:r>
            <a:r>
              <a:rPr kumimoji="0" lang="de-DE" sz="1600" b="0" i="0" u="none" strike="noStrike" kern="1200" cap="none" spc="0" normalizeH="0" baseline="0" noProof="0" err="1">
                <a:ln>
                  <a:noFill/>
                </a:ln>
                <a:solidFill>
                  <a:srgbClr val="FFC000"/>
                </a:solidFill>
                <a:effectLst/>
                <a:uLnTx/>
                <a:uFillTx/>
                <a:latin typeface="Arial"/>
                <a:ea typeface="+mn-ea"/>
                <a:cs typeface="+mn-cs"/>
              </a:rPr>
              <a:t>creation</a:t>
            </a:r>
            <a:r>
              <a:rPr kumimoji="0" lang="de-DE" sz="1600" b="0" i="0" u="none" strike="noStrike" kern="1200" cap="none" spc="0" normalizeH="0" baseline="0" noProof="0">
                <a:ln>
                  <a:noFill/>
                </a:ln>
                <a:solidFill>
                  <a:srgbClr val="FFC000"/>
                </a:solidFill>
                <a:effectLst/>
                <a:uLnTx/>
                <a:uFillTx/>
                <a:latin typeface="Arial"/>
                <a:ea typeface="+mn-ea"/>
                <a:cs typeface="+mn-cs"/>
              </a:rPr>
              <a:t> </a:t>
            </a:r>
            <a:r>
              <a:rPr kumimoji="0" lang="de-DE" sz="1600" b="0" i="0" u="none" strike="noStrike" kern="1200" cap="none" spc="0" normalizeH="0" baseline="0" noProof="0" err="1">
                <a:ln>
                  <a:noFill/>
                </a:ln>
                <a:solidFill>
                  <a:srgbClr val="FFC000"/>
                </a:solidFill>
                <a:effectLst/>
                <a:uLnTx/>
                <a:uFillTx/>
                <a:latin typeface="Arial"/>
                <a:ea typeface="+mn-ea"/>
                <a:cs typeface="+mn-cs"/>
              </a:rPr>
              <a:t>of</a:t>
            </a:r>
            <a:r>
              <a:rPr kumimoji="0" lang="de-DE" sz="1600" b="0" i="0" u="none" strike="noStrike" kern="1200" cap="none" spc="0" normalizeH="0" baseline="0" noProof="0">
                <a:ln>
                  <a:noFill/>
                </a:ln>
                <a:solidFill>
                  <a:srgbClr val="FFC000"/>
                </a:solidFill>
                <a:effectLst/>
                <a:uLnTx/>
                <a:uFillTx/>
                <a:latin typeface="Arial"/>
                <a:ea typeface="+mn-ea"/>
                <a:cs typeface="+mn-cs"/>
              </a:rPr>
              <a:t> </a:t>
            </a:r>
            <a:r>
              <a:rPr kumimoji="0" lang="de-DE" sz="1600" b="0" i="0" u="none" strike="noStrike" kern="1200" cap="none" spc="0" normalizeH="0" baseline="0" noProof="0" err="1">
                <a:ln>
                  <a:noFill/>
                </a:ln>
                <a:solidFill>
                  <a:srgbClr val="FFC000"/>
                </a:solidFill>
                <a:effectLst/>
                <a:uLnTx/>
                <a:uFillTx/>
                <a:latin typeface="Arial"/>
                <a:ea typeface="+mn-ea"/>
                <a:cs typeface="+mn-cs"/>
              </a:rPr>
              <a:t>stocks</a:t>
            </a:r>
            <a:endParaRPr kumimoji="0" lang="de-DE" sz="1600" b="0" i="0" u="none" strike="noStrike" kern="1200" cap="none" spc="0" normalizeH="0" baseline="0" noProof="0">
              <a:ln>
                <a:noFill/>
              </a:ln>
              <a:solidFill>
                <a:srgbClr val="FFC000"/>
              </a:solidFill>
              <a:effectLst/>
              <a:uLnTx/>
              <a:uFillTx/>
              <a:latin typeface="Arial"/>
              <a:ea typeface="+mn-ea"/>
              <a:cs typeface="+mn-cs"/>
            </a:endParaRPr>
          </a:p>
          <a:p>
            <a:pPr marL="609722" marR="0" lvl="1" indent="0" algn="l" defTabSz="1219444" rtl="0" eaLnBrk="1" fontAlgn="auto" latinLnBrk="0" hangingPunct="1">
              <a:lnSpc>
                <a:spcPct val="100000"/>
              </a:lnSpc>
              <a:spcBef>
                <a:spcPts val="0"/>
              </a:spcBef>
              <a:spcAft>
                <a:spcPts val="600"/>
              </a:spcAft>
              <a:buClrTx/>
              <a:buSzTx/>
              <a:buFontTx/>
              <a:buNone/>
              <a:tabLst/>
              <a:defRPr/>
            </a:pPr>
            <a:endParaRPr kumimoji="0" lang="de-DE" sz="1400" b="0" i="0" u="none" strike="noStrike" kern="1200" cap="none" spc="0" normalizeH="0" baseline="0" noProof="0">
              <a:ln>
                <a:noFill/>
              </a:ln>
              <a:solidFill>
                <a:srgbClr val="FFC000"/>
              </a:solidFill>
              <a:effectLst/>
              <a:uLnTx/>
              <a:uFillTx/>
              <a:latin typeface="Arial"/>
              <a:ea typeface="+mn-ea"/>
              <a:cs typeface="+mn-cs"/>
            </a:endParaRPr>
          </a:p>
        </p:txBody>
      </p:sp>
      <p:sp>
        <p:nvSpPr>
          <p:cNvPr id="3" name="Fußzeilenplatzhalter 2">
            <a:extLst>
              <a:ext uri="{FF2B5EF4-FFF2-40B4-BE49-F238E27FC236}">
                <a16:creationId xmlns:a16="http://schemas.microsoft.com/office/drawing/2014/main" id="{E305CB28-438C-4F9E-BD35-81349DA83B6C}"/>
              </a:ext>
            </a:extLst>
          </p:cNvPr>
          <p:cNvSpPr>
            <a:spLocks noGrp="1"/>
          </p:cNvSpPr>
          <p:nvPr>
            <p:ph type="ftr" sz="quarter" idx="3"/>
          </p:nvPr>
        </p:nvSpPr>
        <p:spPr/>
        <p:txBody>
          <a:bodyPr/>
          <a:lstStyle/>
          <a:p>
            <a:endParaRPr lang="de-DE"/>
          </a:p>
        </p:txBody>
      </p:sp>
      <p:sp>
        <p:nvSpPr>
          <p:cNvPr id="4" name="Foliennummernplatzhalter 3">
            <a:extLst>
              <a:ext uri="{FF2B5EF4-FFF2-40B4-BE49-F238E27FC236}">
                <a16:creationId xmlns:a16="http://schemas.microsoft.com/office/drawing/2014/main" id="{3CD51916-6506-44B1-8182-0AA7B767FEB6}"/>
              </a:ext>
            </a:extLst>
          </p:cNvPr>
          <p:cNvSpPr>
            <a:spLocks noGrp="1"/>
          </p:cNvSpPr>
          <p:nvPr>
            <p:ph type="sldNum" sz="quarter" idx="4"/>
          </p:nvPr>
        </p:nvSpPr>
        <p:spPr/>
        <p:txBody>
          <a:bodyPr/>
          <a:lstStyle/>
          <a:p>
            <a:fld id="{173FEA60-B56A-DE49-B4F9-939AB62E9280}" type="slidenum">
              <a:rPr lang="de-DE" smtClean="0"/>
              <a:pPr/>
              <a:t>41</a:t>
            </a:fld>
            <a:endParaRPr lang="de-DE"/>
          </a:p>
        </p:txBody>
      </p:sp>
    </p:spTree>
    <p:extLst>
      <p:ext uri="{BB962C8B-B14F-4D97-AF65-F5344CB8AC3E}">
        <p14:creationId xmlns:p14="http://schemas.microsoft.com/office/powerpoint/2010/main" val="34235766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112E7918-0001-4E1F-B333-20A252AD3096}"/>
              </a:ext>
            </a:extLst>
          </p:cNvPr>
          <p:cNvSpPr>
            <a:spLocks noGrp="1"/>
          </p:cNvSpPr>
          <p:nvPr>
            <p:ph type="dt" sz="half" idx="2"/>
          </p:nvPr>
        </p:nvSpPr>
        <p:spPr/>
        <p:txBody>
          <a:bodyPr/>
          <a:lstStyle/>
          <a:p>
            <a:pPr marL="0" marR="0" lvl="0" indent="0" algn="l" defTabSz="1219444"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a:ln>
                  <a:noFill/>
                </a:ln>
                <a:solidFill>
                  <a:srgbClr val="888E95"/>
                </a:solidFill>
                <a:effectLst/>
                <a:uLnTx/>
                <a:uFillTx/>
                <a:latin typeface="Arial"/>
                <a:ea typeface="+mn-ea"/>
                <a:cs typeface="+mn-cs"/>
              </a:rPr>
              <a:t>07.10.2022 | Workshop DAR | Mackuth, Buchner, Hasslbauer, Schmideder</a:t>
            </a:r>
          </a:p>
        </p:txBody>
      </p:sp>
      <p:sp>
        <p:nvSpPr>
          <p:cNvPr id="3" name="Fußzeilenplatzhalter 2">
            <a:extLst>
              <a:ext uri="{FF2B5EF4-FFF2-40B4-BE49-F238E27FC236}">
                <a16:creationId xmlns:a16="http://schemas.microsoft.com/office/drawing/2014/main" id="{ED99279C-D0CD-4E87-AF4F-729064290C04}"/>
              </a:ext>
            </a:extLst>
          </p:cNvPr>
          <p:cNvSpPr>
            <a:spLocks noGrp="1"/>
          </p:cNvSpPr>
          <p:nvPr>
            <p:ph type="ftr" sz="quarter" idx="3"/>
          </p:nvPr>
        </p:nvSpPr>
        <p:spPr/>
        <p:txBody>
          <a:bodyPr/>
          <a:lstStyle/>
          <a:p>
            <a:pPr marL="0" marR="0" lvl="0" indent="0" algn="l" defTabSz="1219444"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a:ln>
                <a:noFill/>
              </a:ln>
              <a:solidFill>
                <a:srgbClr val="888E95"/>
              </a:solidFill>
              <a:effectLst/>
              <a:uLnTx/>
              <a:uFillTx/>
              <a:latin typeface="Arial"/>
              <a:ea typeface="+mn-ea"/>
              <a:cs typeface="+mn-cs"/>
            </a:endParaRPr>
          </a:p>
        </p:txBody>
      </p:sp>
      <p:sp>
        <p:nvSpPr>
          <p:cNvPr id="4" name="Titel 3">
            <a:extLst>
              <a:ext uri="{FF2B5EF4-FFF2-40B4-BE49-F238E27FC236}">
                <a16:creationId xmlns:a16="http://schemas.microsoft.com/office/drawing/2014/main" id="{EFEDEE30-332D-464E-B297-E2125EDDE2D6}"/>
              </a:ext>
            </a:extLst>
          </p:cNvPr>
          <p:cNvSpPr>
            <a:spLocks noGrp="1"/>
          </p:cNvSpPr>
          <p:nvPr>
            <p:ph type="title"/>
          </p:nvPr>
        </p:nvSpPr>
        <p:spPr/>
        <p:txBody>
          <a:bodyPr/>
          <a:lstStyle/>
          <a:p>
            <a:r>
              <a:rPr lang="de-DE" err="1"/>
              <a:t>Aligned</a:t>
            </a:r>
            <a:r>
              <a:rPr lang="de-DE"/>
              <a:t> </a:t>
            </a:r>
            <a:r>
              <a:rPr lang="de-DE" err="1"/>
              <a:t>process</a:t>
            </a:r>
            <a:r>
              <a:rPr lang="de-DE"/>
              <a:t> CC PS 3 – 5</a:t>
            </a:r>
            <a:br>
              <a:rPr lang="de-DE"/>
            </a:br>
            <a:r>
              <a:rPr lang="de-DE" sz="1800" b="0" err="1">
                <a:solidFill>
                  <a:schemeClr val="tx1"/>
                </a:solidFill>
              </a:rPr>
              <a:t>Creation</a:t>
            </a:r>
            <a:r>
              <a:rPr lang="de-DE" sz="1800" b="0">
                <a:solidFill>
                  <a:schemeClr val="tx1"/>
                </a:solidFill>
              </a:rPr>
              <a:t> </a:t>
            </a:r>
            <a:r>
              <a:rPr lang="de-DE" sz="1800" b="0" err="1">
                <a:solidFill>
                  <a:schemeClr val="tx1"/>
                </a:solidFill>
              </a:rPr>
              <a:t>of</a:t>
            </a:r>
            <a:r>
              <a:rPr lang="de-DE" sz="1800" b="0">
                <a:solidFill>
                  <a:schemeClr val="tx1"/>
                </a:solidFill>
              </a:rPr>
              <a:t> </a:t>
            </a:r>
            <a:r>
              <a:rPr lang="de-DE" sz="1800" b="0" err="1">
                <a:solidFill>
                  <a:schemeClr val="tx1"/>
                </a:solidFill>
              </a:rPr>
              <a:t>allocation</a:t>
            </a:r>
            <a:r>
              <a:rPr lang="de-DE" sz="1800" b="0">
                <a:solidFill>
                  <a:schemeClr val="tx1"/>
                </a:solidFill>
              </a:rPr>
              <a:t> </a:t>
            </a:r>
            <a:r>
              <a:rPr lang="de-DE" sz="1800" b="0" err="1">
                <a:solidFill>
                  <a:schemeClr val="tx1"/>
                </a:solidFill>
              </a:rPr>
              <a:t>for</a:t>
            </a:r>
            <a:r>
              <a:rPr lang="de-DE" sz="1800" b="0">
                <a:solidFill>
                  <a:schemeClr val="tx1"/>
                </a:solidFill>
              </a:rPr>
              <a:t> </a:t>
            </a:r>
            <a:r>
              <a:rPr lang="de-DE" sz="1800" b="0" err="1">
                <a:solidFill>
                  <a:schemeClr val="tx1"/>
                </a:solidFill>
              </a:rPr>
              <a:t>actual</a:t>
            </a:r>
            <a:r>
              <a:rPr lang="de-DE" sz="1800" b="0">
                <a:solidFill>
                  <a:schemeClr val="tx1"/>
                </a:solidFill>
              </a:rPr>
              <a:t> and plan</a:t>
            </a:r>
          </a:p>
        </p:txBody>
      </p:sp>
      <p:sp>
        <p:nvSpPr>
          <p:cNvPr id="7" name="Inhaltsplatzhalter 2">
            <a:extLst>
              <a:ext uri="{FF2B5EF4-FFF2-40B4-BE49-F238E27FC236}">
                <a16:creationId xmlns:a16="http://schemas.microsoft.com/office/drawing/2014/main" id="{A97D1DA7-20CA-4984-8189-6482BF45C75B}"/>
              </a:ext>
            </a:extLst>
          </p:cNvPr>
          <p:cNvSpPr txBox="1">
            <a:spLocks/>
          </p:cNvSpPr>
          <p:nvPr/>
        </p:nvSpPr>
        <p:spPr>
          <a:xfrm>
            <a:off x="524134" y="1320596"/>
            <a:ext cx="11307648" cy="3962689"/>
          </a:xfrm>
          <a:prstGeom prst="rect">
            <a:avLst/>
          </a:prstGeom>
        </p:spPr>
        <p:txBody>
          <a:bodyPr/>
          <a:lstStyle>
            <a:lvl1pPr marL="234951" indent="-234951" algn="l" rtl="0" eaLnBrk="1" latinLnBrk="0" hangingPunct="1">
              <a:spcBef>
                <a:spcPts val="800"/>
              </a:spcBef>
              <a:buClr>
                <a:schemeClr val="accent1"/>
              </a:buClr>
              <a:buSzPct val="100000"/>
              <a:buFontTx/>
              <a:buNone/>
              <a:tabLst>
                <a:tab pos="234951" algn="l"/>
              </a:tabLst>
              <a:defRPr kumimoji="0" sz="2000" kern="1200">
                <a:solidFill>
                  <a:srgbClr val="020B13"/>
                </a:solidFill>
                <a:latin typeface="+mn-lt"/>
                <a:ea typeface="+mn-ea"/>
                <a:cs typeface="+mn-cs"/>
              </a:defRPr>
            </a:lvl1pPr>
            <a:lvl2pPr marL="239184" indent="-239184" algn="l" rtl="0" eaLnBrk="1" latinLnBrk="0" hangingPunct="1">
              <a:spcBef>
                <a:spcPts val="667"/>
              </a:spcBef>
              <a:buClr>
                <a:schemeClr val="accent1"/>
              </a:buClr>
              <a:buSzPct val="100000"/>
              <a:buFont typeface="Arial"/>
              <a:buChar char="•"/>
              <a:tabLst>
                <a:tab pos="234951" algn="l"/>
              </a:tabLst>
              <a:defRPr kumimoji="0" sz="2000" kern="1200">
                <a:solidFill>
                  <a:srgbClr val="020B13"/>
                </a:solidFill>
                <a:latin typeface="+mn-lt"/>
                <a:ea typeface="+mn-ea"/>
                <a:cs typeface="+mn-cs"/>
              </a:defRPr>
            </a:lvl2pPr>
            <a:lvl3pPr marL="478366" indent="-239184" algn="l" rtl="0" eaLnBrk="1" latinLnBrk="0" hangingPunct="1">
              <a:spcBef>
                <a:spcPts val="667"/>
              </a:spcBef>
              <a:buClr>
                <a:schemeClr val="accent1"/>
              </a:buClr>
              <a:buSzPct val="100000"/>
              <a:buFont typeface="Arial"/>
              <a:buChar char="•"/>
              <a:tabLst>
                <a:tab pos="234951" algn="l"/>
              </a:tabLst>
              <a:defRPr kumimoji="0" sz="2000" kern="1200">
                <a:solidFill>
                  <a:srgbClr val="020B13"/>
                </a:solidFill>
                <a:latin typeface="+mn-lt"/>
                <a:ea typeface="+mn-ea"/>
                <a:cs typeface="+mn-cs"/>
              </a:defRPr>
            </a:lvl3pPr>
            <a:lvl4pPr marL="719667" indent="-241300" algn="l" rtl="0" eaLnBrk="1" latinLnBrk="0" hangingPunct="1">
              <a:spcBef>
                <a:spcPts val="533"/>
              </a:spcBef>
              <a:buClr>
                <a:schemeClr val="accent1"/>
              </a:buClr>
              <a:buSzPct val="100000"/>
              <a:buFont typeface="Arial"/>
              <a:buChar char="•"/>
              <a:tabLst>
                <a:tab pos="234951" algn="l"/>
              </a:tabLst>
              <a:defRPr kumimoji="0" sz="2000" kern="1200">
                <a:solidFill>
                  <a:srgbClr val="020B13"/>
                </a:solidFill>
                <a:latin typeface="+mn-lt"/>
                <a:ea typeface="+mn-ea"/>
                <a:cs typeface="+mn-cs"/>
              </a:defRPr>
            </a:lvl4pPr>
            <a:lvl5pPr marL="958850" indent="-239184" algn="l" rtl="0" eaLnBrk="1" latinLnBrk="0" hangingPunct="1">
              <a:spcBef>
                <a:spcPts val="400"/>
              </a:spcBef>
              <a:buClr>
                <a:schemeClr val="accent1"/>
              </a:buClr>
              <a:buSzPct val="100000"/>
              <a:buFont typeface="Arial"/>
              <a:buChar char="•"/>
              <a:tabLst/>
              <a:defRPr kumimoji="0" sz="2000" kern="1200">
                <a:solidFill>
                  <a:srgbClr val="020B13"/>
                </a:solidFill>
                <a:latin typeface="+mn-lt"/>
                <a:ea typeface="+mn-ea"/>
                <a:cs typeface="+mn-cs"/>
              </a:defRPr>
            </a:lvl5pPr>
            <a:lvl6pPr marL="2194560" indent="-243840" algn="l" rtl="0" eaLnBrk="1" latinLnBrk="0" hangingPunct="1">
              <a:spcBef>
                <a:spcPts val="400"/>
              </a:spcBef>
              <a:buClr>
                <a:srgbClr val="9FB8CD">
                  <a:shade val="75000"/>
                </a:srgbClr>
              </a:buClr>
              <a:buSzPct val="75000"/>
              <a:buFont typeface="Wingdings 3"/>
              <a:buChar char=""/>
              <a:defRPr kumimoji="0" lang="en-US" sz="2100" kern="1200" smtClean="0">
                <a:solidFill>
                  <a:schemeClr val="tx1"/>
                </a:solidFill>
                <a:latin typeface="+mn-lt"/>
                <a:ea typeface="+mn-ea"/>
                <a:cs typeface="+mn-cs"/>
              </a:defRPr>
            </a:lvl6pPr>
            <a:lvl7pPr marL="2438400" indent="-243840" algn="l" rtl="0" eaLnBrk="1" latinLnBrk="0" hangingPunct="1">
              <a:spcBef>
                <a:spcPts val="400"/>
              </a:spcBef>
              <a:buClr>
                <a:srgbClr val="727CA3">
                  <a:shade val="75000"/>
                </a:srgbClr>
              </a:buClr>
              <a:buSzPct val="75000"/>
              <a:buFont typeface="Wingdings 3"/>
              <a:buChar char=""/>
              <a:defRPr kumimoji="0" lang="en-US" sz="1900" kern="1200" smtClean="0">
                <a:solidFill>
                  <a:schemeClr val="tx1"/>
                </a:solidFill>
                <a:latin typeface="+mn-lt"/>
                <a:ea typeface="+mn-ea"/>
                <a:cs typeface="+mn-cs"/>
              </a:defRPr>
            </a:lvl7pPr>
            <a:lvl8pPr marL="2682239" indent="-243840" algn="l" rtl="0" eaLnBrk="1" latinLnBrk="0" hangingPunct="1">
              <a:spcBef>
                <a:spcPts val="400"/>
              </a:spcBef>
              <a:buClr>
                <a:prstClr val="white">
                  <a:shade val="50000"/>
                </a:prstClr>
              </a:buClr>
              <a:buSzPct val="75000"/>
              <a:buFont typeface="Wingdings 3"/>
              <a:buChar char=""/>
              <a:defRPr kumimoji="0" lang="en-US" sz="1900" kern="1200" smtClean="0">
                <a:solidFill>
                  <a:schemeClr val="tx1"/>
                </a:solidFill>
                <a:latin typeface="+mn-lt"/>
                <a:ea typeface="+mn-ea"/>
                <a:cs typeface="+mn-cs"/>
              </a:defRPr>
            </a:lvl8pPr>
            <a:lvl9pPr marL="2926080" indent="-243840" algn="l" rtl="0" eaLnBrk="1" latinLnBrk="0" hangingPunct="1">
              <a:spcBef>
                <a:spcPts val="400"/>
              </a:spcBef>
              <a:buClr>
                <a:srgbClr val="9FB8CD"/>
              </a:buClr>
              <a:buSzPct val="75000"/>
              <a:buFont typeface="Wingdings 3"/>
              <a:buChar char=""/>
              <a:defRPr kumimoji="0" lang="en-US" sz="1600" kern="1200" smtClean="0">
                <a:solidFill>
                  <a:schemeClr val="tx1"/>
                </a:solidFill>
                <a:latin typeface="+mn-lt"/>
                <a:ea typeface="+mn-ea"/>
                <a:cs typeface="+mn-cs"/>
              </a:defRPr>
            </a:lvl9pPr>
          </a:lstStyle>
          <a:p>
            <a:pPr marL="234951" marR="0" lvl="0" indent="-234951" algn="l" defTabSz="914400" rtl="0" eaLnBrk="1" fontAlgn="auto" latinLnBrk="0" hangingPunct="1">
              <a:lnSpc>
                <a:spcPct val="100000"/>
              </a:lnSpc>
              <a:spcBef>
                <a:spcPts val="800"/>
              </a:spcBef>
              <a:spcAft>
                <a:spcPts val="0"/>
              </a:spcAft>
              <a:buClr>
                <a:srgbClr val="0097AC"/>
              </a:buClr>
              <a:buSzPct val="100000"/>
              <a:buFontTx/>
              <a:buNone/>
              <a:tabLst>
                <a:tab pos="234951" algn="l"/>
              </a:tabLst>
              <a:defRPr/>
            </a:pPr>
            <a:r>
              <a:rPr kumimoji="0" lang="de-DE" sz="1400" b="0" i="0" u="sng" strike="noStrike" kern="1200" cap="none" spc="0" normalizeH="0" baseline="0" noProof="0" err="1">
                <a:ln>
                  <a:noFill/>
                </a:ln>
                <a:solidFill>
                  <a:srgbClr val="020B13"/>
                </a:solidFill>
                <a:effectLst/>
                <a:highlight>
                  <a:srgbClr val="FFFF00"/>
                </a:highlight>
                <a:uLnTx/>
                <a:uFillTx/>
                <a:latin typeface="Arial"/>
                <a:ea typeface="+mn-ea"/>
                <a:cs typeface="+mn-cs"/>
              </a:rPr>
              <a:t>Process</a:t>
            </a:r>
            <a:r>
              <a:rPr kumimoji="0" lang="de-DE" sz="1400" b="0" i="0" u="sng" strike="noStrike" kern="1200" cap="none" spc="0" normalizeH="0" baseline="0" noProof="0">
                <a:ln>
                  <a:noFill/>
                </a:ln>
                <a:solidFill>
                  <a:srgbClr val="020B13"/>
                </a:solidFill>
                <a:effectLst/>
                <a:highlight>
                  <a:srgbClr val="FFFF00"/>
                </a:highlight>
                <a:uLnTx/>
                <a:uFillTx/>
                <a:latin typeface="Arial"/>
                <a:ea typeface="+mn-ea"/>
                <a:cs typeface="+mn-cs"/>
              </a:rPr>
              <a:t> </a:t>
            </a:r>
            <a:r>
              <a:rPr kumimoji="0" lang="de-DE" sz="1400" b="0" i="0" u="sng" strike="noStrike" kern="1200" cap="none" spc="0" normalizeH="0" baseline="0" noProof="0" err="1">
                <a:ln>
                  <a:noFill/>
                </a:ln>
                <a:solidFill>
                  <a:srgbClr val="020B13"/>
                </a:solidFill>
                <a:effectLst/>
                <a:highlight>
                  <a:srgbClr val="FFFF00"/>
                </a:highlight>
                <a:uLnTx/>
                <a:uFillTx/>
                <a:latin typeface="Arial"/>
                <a:ea typeface="+mn-ea"/>
                <a:cs typeface="+mn-cs"/>
              </a:rPr>
              <a:t>for</a:t>
            </a:r>
            <a:r>
              <a:rPr kumimoji="0" lang="de-DE" sz="1400" b="0" i="0" u="sng" strike="noStrike" kern="1200" cap="none" spc="0" normalizeH="0" baseline="0" noProof="0">
                <a:ln>
                  <a:noFill/>
                </a:ln>
                <a:solidFill>
                  <a:srgbClr val="020B13"/>
                </a:solidFill>
                <a:effectLst/>
                <a:highlight>
                  <a:srgbClr val="FFFF00"/>
                </a:highlight>
                <a:uLnTx/>
                <a:uFillTx/>
                <a:latin typeface="Arial"/>
                <a:ea typeface="+mn-ea"/>
                <a:cs typeface="+mn-cs"/>
              </a:rPr>
              <a:t> </a:t>
            </a:r>
            <a:r>
              <a:rPr kumimoji="0" lang="de-DE" sz="1400" b="0" i="0" u="sng" strike="noStrike" kern="1200" cap="none" spc="0" normalizeH="0" baseline="0" noProof="0" err="1">
                <a:ln>
                  <a:noFill/>
                </a:ln>
                <a:solidFill>
                  <a:srgbClr val="020B13"/>
                </a:solidFill>
                <a:effectLst/>
                <a:highlight>
                  <a:srgbClr val="FFFF00"/>
                </a:highlight>
                <a:uLnTx/>
                <a:uFillTx/>
                <a:latin typeface="Arial"/>
                <a:ea typeface="+mn-ea"/>
                <a:cs typeface="+mn-cs"/>
              </a:rPr>
              <a:t>new</a:t>
            </a:r>
            <a:r>
              <a:rPr kumimoji="0" lang="de-DE" sz="1400" b="0" i="0" u="sng" strike="noStrike" kern="1200" cap="none" spc="0" normalizeH="0" baseline="0" noProof="0">
                <a:ln>
                  <a:noFill/>
                </a:ln>
                <a:solidFill>
                  <a:srgbClr val="020B13"/>
                </a:solidFill>
                <a:effectLst/>
                <a:highlight>
                  <a:srgbClr val="FFFF00"/>
                </a:highlight>
                <a:uLnTx/>
                <a:uFillTx/>
                <a:latin typeface="Arial"/>
                <a:ea typeface="+mn-ea"/>
                <a:cs typeface="+mn-cs"/>
              </a:rPr>
              <a:t> </a:t>
            </a:r>
            <a:r>
              <a:rPr kumimoji="0" lang="de-DE" sz="1400" b="0" i="0" u="sng" strike="noStrike" kern="1200" cap="none" spc="0" normalizeH="0" baseline="0" noProof="0" err="1">
                <a:ln>
                  <a:noFill/>
                </a:ln>
                <a:solidFill>
                  <a:srgbClr val="020B13"/>
                </a:solidFill>
                <a:effectLst/>
                <a:highlight>
                  <a:srgbClr val="FFFF00"/>
                </a:highlight>
                <a:uLnTx/>
                <a:uFillTx/>
                <a:latin typeface="Arial"/>
                <a:ea typeface="+mn-ea"/>
                <a:cs typeface="+mn-cs"/>
              </a:rPr>
              <a:t>creation</a:t>
            </a:r>
            <a:r>
              <a:rPr kumimoji="0" lang="de-DE" sz="1400" b="0" i="0" u="sng" strike="noStrike" kern="1200" cap="none" spc="0" normalizeH="0" baseline="0" noProof="0">
                <a:ln>
                  <a:noFill/>
                </a:ln>
                <a:solidFill>
                  <a:srgbClr val="020B13"/>
                </a:solidFill>
                <a:effectLst/>
                <a:highlight>
                  <a:srgbClr val="FFFF00"/>
                </a:highlight>
                <a:uLnTx/>
                <a:uFillTx/>
                <a:latin typeface="Arial"/>
                <a:ea typeface="+mn-ea"/>
                <a:cs typeface="+mn-cs"/>
              </a:rPr>
              <a:t>:</a:t>
            </a:r>
          </a:p>
          <a:p>
            <a:pPr marL="457200" marR="0" lvl="0" indent="-457200" algn="l" defTabSz="914400" rtl="0" eaLnBrk="1" fontAlgn="auto" latinLnBrk="0" hangingPunct="1">
              <a:lnSpc>
                <a:spcPct val="100000"/>
              </a:lnSpc>
              <a:spcBef>
                <a:spcPts val="800"/>
              </a:spcBef>
              <a:spcAft>
                <a:spcPts val="0"/>
              </a:spcAft>
              <a:buClr>
                <a:srgbClr val="0097AC"/>
              </a:buClr>
              <a:buSzPct val="100000"/>
              <a:buFontTx/>
              <a:buAutoNum type="arabicPeriod"/>
              <a:tabLst>
                <a:tab pos="234951" algn="l"/>
              </a:tabLst>
              <a:defRPr/>
            </a:pPr>
            <a:r>
              <a:rPr kumimoji="0" lang="de-DE" sz="1400" b="0" i="0" u="none" strike="noStrike" kern="1200" cap="none" spc="0" normalizeH="0" baseline="0" noProof="0" err="1">
                <a:ln>
                  <a:noFill/>
                </a:ln>
                <a:solidFill>
                  <a:srgbClr val="020B13"/>
                </a:solidFill>
                <a:effectLst/>
                <a:uLnTx/>
                <a:uFillTx/>
                <a:latin typeface="Arial"/>
                <a:ea typeface="+mn-ea"/>
                <a:cs typeface="+mn-cs"/>
              </a:rPr>
              <a:t>Inclusion</a:t>
            </a:r>
            <a:r>
              <a:rPr kumimoji="0" lang="de-DE" sz="1400" b="0" i="0" u="none" strike="noStrike" kern="1200" cap="none" spc="0" normalizeH="0" baseline="0" noProof="0">
                <a:ln>
                  <a:noFill/>
                </a:ln>
                <a:solidFill>
                  <a:srgbClr val="020B13"/>
                </a:solidFill>
                <a:effectLst/>
                <a:uLnTx/>
                <a:uFillTx/>
                <a:latin typeface="Arial"/>
                <a:ea typeface="+mn-ea"/>
                <a:cs typeface="+mn-cs"/>
              </a:rPr>
              <a:t> in CC </a:t>
            </a:r>
            <a:r>
              <a:rPr kumimoji="0" lang="de-DE" sz="1400" b="0" i="0" u="none" strike="noStrike" kern="1200" cap="none" spc="0" normalizeH="0" baseline="0" noProof="0" err="1">
                <a:ln>
                  <a:noFill/>
                </a:ln>
                <a:solidFill>
                  <a:srgbClr val="020B13"/>
                </a:solidFill>
                <a:effectLst/>
                <a:uLnTx/>
                <a:uFillTx/>
                <a:latin typeface="Arial"/>
                <a:ea typeface="+mn-ea"/>
                <a:cs typeface="+mn-cs"/>
              </a:rPr>
              <a:t>creation</a:t>
            </a:r>
            <a:r>
              <a:rPr kumimoji="0" lang="de-DE" sz="1400" b="0" i="0" u="none" strike="noStrike" kern="1200" cap="none" spc="0" normalizeH="0" baseline="0" noProof="0">
                <a:ln>
                  <a:noFill/>
                </a:ln>
                <a:solidFill>
                  <a:srgbClr val="020B13"/>
                </a:solidFill>
                <a:effectLst/>
                <a:uLnTx/>
                <a:uFillTx/>
                <a:latin typeface="Arial"/>
                <a:ea typeface="+mn-ea"/>
                <a:cs typeface="+mn-cs"/>
              </a:rPr>
              <a:t> </a:t>
            </a:r>
            <a:r>
              <a:rPr kumimoji="0" lang="de-DE" sz="1400" b="0" i="0" u="none" strike="noStrike" kern="1200" cap="none" spc="0" normalizeH="0" baseline="0" noProof="0" err="1">
                <a:ln>
                  <a:noFill/>
                </a:ln>
                <a:solidFill>
                  <a:srgbClr val="020B13"/>
                </a:solidFill>
                <a:effectLst/>
                <a:uLnTx/>
                <a:uFillTx/>
                <a:latin typeface="Arial"/>
                <a:ea typeface="+mn-ea"/>
                <a:cs typeface="+mn-cs"/>
              </a:rPr>
              <a:t>process</a:t>
            </a:r>
            <a:r>
              <a:rPr kumimoji="0" lang="de-DE" sz="1400" b="0" i="0" u="none" strike="noStrike" kern="1200" cap="none" spc="0" normalizeH="0" baseline="0" noProof="0">
                <a:ln>
                  <a:noFill/>
                </a:ln>
                <a:solidFill>
                  <a:srgbClr val="020B13"/>
                </a:solidFill>
                <a:effectLst/>
                <a:uLnTx/>
                <a:uFillTx/>
                <a:latin typeface="Arial"/>
                <a:ea typeface="+mn-ea"/>
                <a:cs typeface="+mn-cs"/>
              </a:rPr>
              <a:t>:</a:t>
            </a:r>
          </a:p>
          <a:p>
            <a:pPr marL="673200" marR="0" lvl="1" indent="-457200" algn="l" defTabSz="914400" rtl="0" eaLnBrk="1" fontAlgn="auto" latinLnBrk="0" hangingPunct="1">
              <a:lnSpc>
                <a:spcPct val="100000"/>
              </a:lnSpc>
              <a:spcBef>
                <a:spcPts val="667"/>
              </a:spcBef>
              <a:spcAft>
                <a:spcPts val="0"/>
              </a:spcAft>
              <a:buClr>
                <a:srgbClr val="0097AC"/>
              </a:buClr>
              <a:buSzPct val="100000"/>
              <a:buFont typeface="Arial"/>
              <a:buChar char="•"/>
              <a:tabLst>
                <a:tab pos="234951" algn="l"/>
              </a:tabLst>
              <a:defRPr/>
            </a:pPr>
            <a:r>
              <a:rPr kumimoji="0" lang="de-DE" sz="1400" b="0" i="0" u="none" strike="noStrike" kern="1200" cap="none" spc="0" normalizeH="0" baseline="0" noProof="0">
                <a:ln>
                  <a:noFill/>
                </a:ln>
                <a:solidFill>
                  <a:srgbClr val="020B13"/>
                </a:solidFill>
                <a:effectLst/>
                <a:uLnTx/>
                <a:uFillTx/>
                <a:latin typeface="Arial"/>
                <a:ea typeface="+mn-ea"/>
                <a:cs typeface="+mn-cs"/>
              </a:rPr>
              <a:t>New </a:t>
            </a:r>
            <a:r>
              <a:rPr kumimoji="0" lang="de-DE" sz="1400" b="0" i="0" u="none" strike="noStrike" kern="1200" cap="none" spc="0" normalizeH="0" baseline="0" noProof="0" err="1">
                <a:ln>
                  <a:noFill/>
                </a:ln>
                <a:solidFill>
                  <a:srgbClr val="020B13"/>
                </a:solidFill>
                <a:effectLst/>
                <a:uLnTx/>
                <a:uFillTx/>
                <a:latin typeface="Arial"/>
                <a:ea typeface="+mn-ea"/>
                <a:cs typeface="+mn-cs"/>
              </a:rPr>
              <a:t>process</a:t>
            </a:r>
            <a:r>
              <a:rPr kumimoji="0" lang="de-DE" sz="1400" b="0" i="0" u="none" strike="noStrike" kern="1200" cap="none" spc="0" normalizeH="0" baseline="0" noProof="0">
                <a:ln>
                  <a:noFill/>
                </a:ln>
                <a:solidFill>
                  <a:srgbClr val="020B13"/>
                </a:solidFill>
                <a:effectLst/>
                <a:uLnTx/>
                <a:uFillTx/>
                <a:latin typeface="Arial"/>
                <a:ea typeface="+mn-ea"/>
                <a:cs typeface="+mn-cs"/>
              </a:rPr>
              <a:t> </a:t>
            </a:r>
            <a:r>
              <a:rPr kumimoji="0" lang="de-DE" sz="1400" b="0" i="0" u="none" strike="noStrike" kern="1200" cap="none" spc="0" normalizeH="0" baseline="0" noProof="0" err="1">
                <a:ln>
                  <a:noFill/>
                </a:ln>
                <a:solidFill>
                  <a:srgbClr val="020B13"/>
                </a:solidFill>
                <a:effectLst/>
                <a:uLnTx/>
                <a:uFillTx/>
                <a:latin typeface="Arial"/>
                <a:ea typeface="+mn-ea"/>
                <a:cs typeface="+mn-cs"/>
              </a:rPr>
              <a:t>necessary</a:t>
            </a:r>
            <a:r>
              <a:rPr kumimoji="0" lang="de-DE" sz="1400" b="0" i="0" u="none" strike="noStrike" kern="1200" cap="none" spc="0" normalizeH="0" baseline="0" noProof="0">
                <a:ln>
                  <a:noFill/>
                </a:ln>
                <a:solidFill>
                  <a:srgbClr val="020B13"/>
                </a:solidFill>
                <a:effectLst/>
                <a:uLnTx/>
                <a:uFillTx/>
                <a:latin typeface="Arial"/>
                <a:ea typeface="+mn-ea"/>
                <a:cs typeface="+mn-cs"/>
              </a:rPr>
              <a:t> </a:t>
            </a:r>
            <a:r>
              <a:rPr kumimoji="0" lang="de-DE" sz="1400" b="0" i="0" u="none" strike="noStrike" kern="1200" cap="none" spc="0" normalizeH="0" baseline="0" noProof="0" err="1">
                <a:ln>
                  <a:noFill/>
                </a:ln>
                <a:solidFill>
                  <a:srgbClr val="020B13"/>
                </a:solidFill>
                <a:effectLst/>
                <a:uLnTx/>
                <a:uFillTx/>
                <a:latin typeface="Arial"/>
                <a:ea typeface="+mn-ea"/>
                <a:cs typeface="+mn-cs"/>
              </a:rPr>
              <a:t>if</a:t>
            </a:r>
            <a:r>
              <a:rPr kumimoji="0" lang="de-DE" sz="1400" b="0" i="0" u="none" strike="noStrike" kern="1200" cap="none" spc="0" normalizeH="0" baseline="0" noProof="0">
                <a:ln>
                  <a:noFill/>
                </a:ln>
                <a:solidFill>
                  <a:srgbClr val="020B13"/>
                </a:solidFill>
                <a:effectLst/>
                <a:uLnTx/>
                <a:uFillTx/>
                <a:latin typeface="Arial"/>
                <a:ea typeface="+mn-ea"/>
                <a:cs typeface="+mn-cs"/>
              </a:rPr>
              <a:t> a </a:t>
            </a:r>
            <a:r>
              <a:rPr kumimoji="0" lang="de-DE" sz="1400" b="0" i="0" u="none" strike="noStrike" kern="1200" cap="none" spc="0" normalizeH="0" baseline="0" noProof="0" err="1">
                <a:ln>
                  <a:noFill/>
                </a:ln>
                <a:solidFill>
                  <a:srgbClr val="020B13"/>
                </a:solidFill>
                <a:effectLst/>
                <a:uLnTx/>
                <a:uFillTx/>
                <a:latin typeface="Arial"/>
                <a:ea typeface="+mn-ea"/>
                <a:cs typeface="+mn-cs"/>
              </a:rPr>
              <a:t>new</a:t>
            </a:r>
            <a:r>
              <a:rPr kumimoji="0" lang="de-DE" sz="1400" b="0" i="0" u="none" strike="noStrike" kern="1200" cap="none" spc="0" normalizeH="0" baseline="0" noProof="0">
                <a:ln>
                  <a:noFill/>
                </a:ln>
                <a:solidFill>
                  <a:srgbClr val="020B13"/>
                </a:solidFill>
                <a:effectLst/>
                <a:uLnTx/>
                <a:uFillTx/>
                <a:latin typeface="Arial"/>
                <a:ea typeface="+mn-ea"/>
                <a:cs typeface="+mn-cs"/>
              </a:rPr>
              <a:t> CC </a:t>
            </a:r>
            <a:r>
              <a:rPr kumimoji="0" lang="de-DE" sz="1400" b="0" i="0" u="none" strike="noStrike" kern="1200" cap="none" spc="0" normalizeH="0" baseline="0" noProof="0" err="1">
                <a:ln>
                  <a:noFill/>
                </a:ln>
                <a:solidFill>
                  <a:srgbClr val="020B13"/>
                </a:solidFill>
                <a:effectLst/>
                <a:uLnTx/>
                <a:uFillTx/>
                <a:latin typeface="Arial"/>
                <a:ea typeface="+mn-ea"/>
                <a:cs typeface="+mn-cs"/>
              </a:rPr>
              <a:t>within</a:t>
            </a:r>
            <a:r>
              <a:rPr kumimoji="0" lang="de-DE" sz="1400" b="0" i="0" u="none" strike="noStrike" kern="1200" cap="none" spc="0" normalizeH="0" baseline="0" noProof="0">
                <a:ln>
                  <a:noFill/>
                </a:ln>
                <a:solidFill>
                  <a:srgbClr val="020B13"/>
                </a:solidFill>
                <a:effectLst/>
                <a:uLnTx/>
                <a:uFillTx/>
                <a:latin typeface="Arial"/>
                <a:ea typeface="+mn-ea"/>
                <a:cs typeface="+mn-cs"/>
              </a:rPr>
              <a:t> </a:t>
            </a:r>
            <a:r>
              <a:rPr kumimoji="0" lang="de-DE" sz="1400" b="0" i="0" u="none" strike="noStrike" kern="1200" cap="none" spc="0" normalizeH="0" baseline="0" noProof="0" err="1">
                <a:ln>
                  <a:noFill/>
                </a:ln>
                <a:solidFill>
                  <a:srgbClr val="020B13"/>
                </a:solidFill>
                <a:effectLst/>
                <a:uLnTx/>
                <a:uFillTx/>
                <a:latin typeface="Arial"/>
                <a:ea typeface="+mn-ea"/>
                <a:cs typeface="+mn-cs"/>
              </a:rPr>
              <a:t>range</a:t>
            </a:r>
            <a:r>
              <a:rPr kumimoji="0" lang="de-DE" sz="1400" b="0" i="0" u="none" strike="noStrike" kern="1200" cap="none" spc="0" normalizeH="0" baseline="0" noProof="0">
                <a:ln>
                  <a:noFill/>
                </a:ln>
                <a:solidFill>
                  <a:srgbClr val="020B13"/>
                </a:solidFill>
                <a:effectLst/>
                <a:uLnTx/>
                <a:uFillTx/>
                <a:latin typeface="Arial"/>
                <a:ea typeface="+mn-ea"/>
                <a:cs typeface="+mn-cs"/>
              </a:rPr>
              <a:t> 43XXX – 45XXX </a:t>
            </a:r>
            <a:r>
              <a:rPr kumimoji="0" lang="de-DE" sz="1400" b="0" i="0" u="none" strike="noStrike" kern="1200" cap="none" spc="0" normalizeH="0" baseline="0" noProof="0" err="1">
                <a:ln>
                  <a:noFill/>
                </a:ln>
                <a:solidFill>
                  <a:srgbClr val="020B13"/>
                </a:solidFill>
                <a:effectLst/>
                <a:uLnTx/>
                <a:uFillTx/>
                <a:latin typeface="Arial"/>
                <a:ea typeface="+mn-ea"/>
                <a:cs typeface="+mn-cs"/>
              </a:rPr>
              <a:t>is</a:t>
            </a:r>
            <a:r>
              <a:rPr kumimoji="0" lang="de-DE" sz="1400" b="0" i="0" u="none" strike="noStrike" kern="1200" cap="none" spc="0" normalizeH="0" baseline="0" noProof="0">
                <a:ln>
                  <a:noFill/>
                </a:ln>
                <a:solidFill>
                  <a:srgbClr val="020B13"/>
                </a:solidFill>
                <a:effectLst/>
                <a:uLnTx/>
                <a:uFillTx/>
                <a:latin typeface="Arial"/>
                <a:ea typeface="+mn-ea"/>
                <a:cs typeface="+mn-cs"/>
              </a:rPr>
              <a:t> </a:t>
            </a:r>
            <a:r>
              <a:rPr kumimoji="0" lang="de-DE" sz="1400" b="0" i="0" u="none" strike="noStrike" kern="1200" cap="none" spc="0" normalizeH="0" baseline="0" noProof="0" err="1">
                <a:ln>
                  <a:noFill/>
                </a:ln>
                <a:solidFill>
                  <a:srgbClr val="020B13"/>
                </a:solidFill>
                <a:effectLst/>
                <a:uLnTx/>
                <a:uFillTx/>
                <a:latin typeface="Arial"/>
                <a:ea typeface="+mn-ea"/>
                <a:cs typeface="+mn-cs"/>
              </a:rPr>
              <a:t>requested</a:t>
            </a:r>
            <a:endParaRPr kumimoji="0" lang="de-DE" sz="1400" b="0" i="0" u="none" strike="noStrike" kern="1200" cap="none" spc="0" normalizeH="0" baseline="0" noProof="0">
              <a:ln>
                <a:noFill/>
              </a:ln>
              <a:solidFill>
                <a:srgbClr val="020B13"/>
              </a:solidFill>
              <a:effectLst/>
              <a:uLnTx/>
              <a:uFillTx/>
              <a:latin typeface="Arial"/>
              <a:ea typeface="+mn-ea"/>
              <a:cs typeface="+mn-cs"/>
            </a:endParaRPr>
          </a:p>
          <a:p>
            <a:pPr marL="889200" marR="0" lvl="2" indent="-457200" algn="l" defTabSz="914400" rtl="0" eaLnBrk="1" fontAlgn="auto" latinLnBrk="0" hangingPunct="1">
              <a:lnSpc>
                <a:spcPct val="100000"/>
              </a:lnSpc>
              <a:spcBef>
                <a:spcPts val="667"/>
              </a:spcBef>
              <a:spcAft>
                <a:spcPts val="0"/>
              </a:spcAft>
              <a:buClr>
                <a:srgbClr val="0097AC"/>
              </a:buClr>
              <a:buSzPct val="100000"/>
              <a:buFont typeface="Courier New" panose="02070309020205020404" pitchFamily="49" charset="0"/>
              <a:buChar char="o"/>
              <a:tabLst>
                <a:tab pos="234951" algn="l"/>
              </a:tabLst>
              <a:defRPr/>
            </a:pPr>
            <a:r>
              <a:rPr kumimoji="0" lang="de-DE" sz="1400" b="0" i="0" u="none" strike="noStrike" kern="1200" cap="none" spc="0" normalizeH="0" baseline="0" noProof="0">
                <a:ln>
                  <a:noFill/>
                </a:ln>
                <a:solidFill>
                  <a:srgbClr val="020B13"/>
                </a:solidFill>
                <a:effectLst/>
                <a:uLnTx/>
                <a:uFillTx/>
                <a:latin typeface="Arial"/>
                <a:ea typeface="+mn-ea"/>
                <a:cs typeface="+mn-cs"/>
              </a:rPr>
              <a:t>FC-O1 </a:t>
            </a:r>
            <a:r>
              <a:rPr kumimoji="0" lang="de-DE" sz="1400" b="0" i="0" u="none" strike="noStrike" kern="1200" cap="none" spc="0" normalizeH="0" baseline="0" noProof="0" err="1">
                <a:ln>
                  <a:noFill/>
                </a:ln>
                <a:solidFill>
                  <a:srgbClr val="020B13"/>
                </a:solidFill>
                <a:effectLst/>
                <a:uLnTx/>
                <a:uFillTx/>
                <a:latin typeface="Arial"/>
                <a:ea typeface="+mn-ea"/>
                <a:cs typeface="+mn-cs"/>
              </a:rPr>
              <a:t>informs</a:t>
            </a:r>
            <a:r>
              <a:rPr kumimoji="0" lang="de-DE" sz="1400" b="0" i="0" u="none" strike="noStrike" kern="1200" cap="none" spc="0" normalizeH="0" baseline="0" noProof="0">
                <a:ln>
                  <a:noFill/>
                </a:ln>
                <a:solidFill>
                  <a:srgbClr val="020B13"/>
                </a:solidFill>
                <a:effectLst/>
                <a:uLnTx/>
                <a:uFillTx/>
                <a:latin typeface="Arial"/>
                <a:ea typeface="+mn-ea"/>
                <a:cs typeface="+mn-cs"/>
              </a:rPr>
              <a:t>:</a:t>
            </a:r>
          </a:p>
          <a:p>
            <a:pPr marL="1130501" marR="0" lvl="3" indent="-457200" algn="l" defTabSz="914400" rtl="0" eaLnBrk="1" fontAlgn="auto" latinLnBrk="0" hangingPunct="1">
              <a:lnSpc>
                <a:spcPct val="100000"/>
              </a:lnSpc>
              <a:spcBef>
                <a:spcPts val="533"/>
              </a:spcBef>
              <a:spcAft>
                <a:spcPts val="0"/>
              </a:spcAft>
              <a:buClr>
                <a:srgbClr val="0097AC"/>
              </a:buClr>
              <a:buSzPct val="100000"/>
              <a:buFont typeface="Courier New" panose="02070309020205020404" pitchFamily="49" charset="0"/>
              <a:buChar char="o"/>
              <a:tabLst>
                <a:tab pos="234951" algn="l"/>
              </a:tabLst>
              <a:defRPr/>
            </a:pPr>
            <a:r>
              <a:rPr kumimoji="0" lang="de-DE" sz="1400" b="0" i="0" u="none" strike="noStrike" kern="1200" cap="none" spc="0" normalizeH="0" baseline="0" noProof="0">
                <a:ln>
                  <a:noFill/>
                </a:ln>
                <a:solidFill>
                  <a:srgbClr val="000000"/>
                </a:solidFill>
                <a:effectLst/>
                <a:uLnTx/>
                <a:uFillTx/>
                <a:latin typeface="Arial"/>
                <a:ea typeface="+mn-ea"/>
                <a:cs typeface="+mn-cs"/>
              </a:rPr>
              <a:t>FC-MX2 per </a:t>
            </a:r>
            <a:r>
              <a:rPr kumimoji="0" lang="de-DE" sz="1400" b="0" i="0" u="none" strike="noStrike" kern="1200" cap="none" spc="0" normalizeH="0" baseline="0" noProof="0" err="1">
                <a:ln>
                  <a:noFill/>
                </a:ln>
                <a:solidFill>
                  <a:srgbClr val="000000"/>
                </a:solidFill>
                <a:effectLst/>
                <a:uLnTx/>
                <a:uFillTx/>
                <a:latin typeface="Arial"/>
                <a:ea typeface="+mn-ea"/>
                <a:cs typeface="+mn-cs"/>
              </a:rPr>
              <a:t>segment</a:t>
            </a:r>
            <a:r>
              <a:rPr kumimoji="0" lang="de-DE" sz="1400" b="0" i="0" u="none" strike="noStrike" kern="1200" cap="none" spc="0" normalizeH="0" baseline="0" noProof="0">
                <a:ln>
                  <a:noFill/>
                </a:ln>
                <a:solidFill>
                  <a:srgbClr val="000000"/>
                </a:solidFill>
                <a:effectLst/>
                <a:uLnTx/>
                <a:uFillTx/>
                <a:latin typeface="Arial"/>
                <a:ea typeface="+mn-ea"/>
                <a:cs typeface="+mn-cs"/>
              </a:rPr>
              <a:t> </a:t>
            </a:r>
            <a:r>
              <a:rPr kumimoji="0" lang="de-DE" sz="1400" b="0" i="0" u="none" strike="noStrike" kern="1200" cap="none" spc="0" normalizeH="0" baseline="0" noProof="0" err="1">
                <a:ln>
                  <a:noFill/>
                </a:ln>
                <a:solidFill>
                  <a:srgbClr val="000000"/>
                </a:solidFill>
                <a:effectLst/>
                <a:uLnTx/>
                <a:uFillTx/>
                <a:latin typeface="Arial"/>
                <a:ea typeface="+mn-ea"/>
                <a:cs typeface="+mn-cs"/>
              </a:rPr>
              <a:t>for</a:t>
            </a:r>
            <a:r>
              <a:rPr kumimoji="0" lang="de-DE" sz="1400" b="0" i="0" u="none" strike="noStrike" kern="1200" cap="none" spc="0" normalizeH="0" baseline="0" noProof="0">
                <a:ln>
                  <a:noFill/>
                </a:ln>
                <a:solidFill>
                  <a:srgbClr val="000000"/>
                </a:solidFill>
                <a:effectLst/>
                <a:uLnTx/>
                <a:uFillTx/>
                <a:latin typeface="Arial"/>
                <a:ea typeface="+mn-ea"/>
                <a:cs typeface="+mn-cs"/>
              </a:rPr>
              <a:t> </a:t>
            </a:r>
            <a:r>
              <a:rPr kumimoji="0" lang="de-DE" sz="1400" b="0" i="0" u="none" strike="noStrike" kern="1200" cap="none" spc="0" normalizeH="0" baseline="0" noProof="0" err="1">
                <a:ln>
                  <a:noFill/>
                </a:ln>
                <a:solidFill>
                  <a:srgbClr val="000000"/>
                </a:solidFill>
                <a:effectLst/>
                <a:uLnTx/>
                <a:uFillTx/>
                <a:latin typeface="Arial"/>
                <a:ea typeface="+mn-ea"/>
                <a:cs typeface="+mn-cs"/>
              </a:rPr>
              <a:t>communication</a:t>
            </a:r>
            <a:r>
              <a:rPr kumimoji="0" lang="de-DE" sz="1400" b="0" i="0" u="none" strike="noStrike" kern="1200" cap="none" spc="0" normalizeH="0" baseline="0" noProof="0">
                <a:ln>
                  <a:noFill/>
                </a:ln>
                <a:solidFill>
                  <a:srgbClr val="000000"/>
                </a:solidFill>
                <a:effectLst/>
                <a:uLnTx/>
                <a:uFillTx/>
                <a:latin typeface="Arial"/>
                <a:ea typeface="+mn-ea"/>
                <a:cs typeface="+mn-cs"/>
              </a:rPr>
              <a:t>/</a:t>
            </a:r>
            <a:r>
              <a:rPr kumimoji="0" lang="de-DE" sz="1400" b="0" i="0" u="none" strike="noStrike" kern="1200" cap="none" spc="0" normalizeH="0" baseline="0" noProof="0" err="1">
                <a:ln>
                  <a:noFill/>
                </a:ln>
                <a:solidFill>
                  <a:srgbClr val="000000"/>
                </a:solidFill>
                <a:effectLst/>
                <a:uLnTx/>
                <a:uFillTx/>
                <a:latin typeface="Arial"/>
                <a:ea typeface="+mn-ea"/>
                <a:cs typeface="+mn-cs"/>
              </a:rPr>
              <a:t>creation</a:t>
            </a:r>
            <a:r>
              <a:rPr kumimoji="0" lang="de-DE" sz="1400" b="0" i="0" u="none" strike="noStrike" kern="1200" cap="none" spc="0" normalizeH="0" baseline="0" noProof="0">
                <a:ln>
                  <a:noFill/>
                </a:ln>
                <a:solidFill>
                  <a:srgbClr val="000000"/>
                </a:solidFill>
                <a:effectLst/>
                <a:uLnTx/>
                <a:uFillTx/>
                <a:latin typeface="Arial"/>
                <a:ea typeface="+mn-ea"/>
                <a:cs typeface="+mn-cs"/>
              </a:rPr>
              <a:t> WBS </a:t>
            </a:r>
            <a:r>
              <a:rPr kumimoji="0" lang="de-DE" sz="1400" b="0" i="0" u="none" strike="noStrike" kern="1200" cap="none" spc="0" normalizeH="0" baseline="0" noProof="0" err="1">
                <a:ln>
                  <a:noFill/>
                </a:ln>
                <a:solidFill>
                  <a:srgbClr val="000000"/>
                </a:solidFill>
                <a:effectLst/>
                <a:uLnTx/>
                <a:uFillTx/>
                <a:latin typeface="Arial"/>
                <a:ea typeface="+mn-ea"/>
                <a:cs typeface="+mn-cs"/>
              </a:rPr>
              <a:t>element</a:t>
            </a:r>
            <a:r>
              <a:rPr kumimoji="0" lang="de-DE" sz="1400" b="0" i="0" u="none" strike="noStrike" kern="1200" cap="none" spc="0" normalizeH="0" baseline="0" noProof="0">
                <a:ln>
                  <a:noFill/>
                </a:ln>
                <a:solidFill>
                  <a:srgbClr val="000000"/>
                </a:solidFill>
                <a:effectLst/>
                <a:uLnTx/>
                <a:uFillTx/>
                <a:latin typeface="Arial"/>
                <a:ea typeface="+mn-ea"/>
                <a:cs typeface="+mn-cs"/>
              </a:rPr>
              <a:t>  (</a:t>
            </a:r>
            <a:r>
              <a:rPr kumimoji="0" lang="de-DE" sz="1400" b="0" i="0" u="none" strike="noStrike" kern="1200" cap="none" spc="0" normalizeH="0" baseline="0" noProof="0" err="1">
                <a:ln>
                  <a:noFill/>
                </a:ln>
                <a:solidFill>
                  <a:srgbClr val="000000"/>
                </a:solidFill>
                <a:effectLst/>
                <a:uLnTx/>
                <a:uFillTx/>
                <a:latin typeface="Arial"/>
                <a:ea typeface="+mn-ea"/>
                <a:cs typeface="+mn-cs"/>
              </a:rPr>
              <a:t>main</a:t>
            </a:r>
            <a:r>
              <a:rPr kumimoji="0" lang="de-DE" sz="1400" b="0" i="0" u="none" strike="noStrike" kern="1200" cap="none" spc="0" normalizeH="0" baseline="0" noProof="0">
                <a:ln>
                  <a:noFill/>
                </a:ln>
                <a:solidFill>
                  <a:srgbClr val="000000"/>
                </a:solidFill>
                <a:effectLst/>
                <a:uLnTx/>
                <a:uFillTx/>
                <a:latin typeface="Arial"/>
                <a:ea typeface="+mn-ea"/>
                <a:cs typeface="+mn-cs"/>
              </a:rPr>
              <a:t> </a:t>
            </a:r>
            <a:r>
              <a:rPr kumimoji="0" lang="de-DE" sz="1400" b="0" i="0" u="none" strike="noStrike" kern="1200" cap="none" spc="0" normalizeH="0" baseline="0" noProof="0" err="1">
                <a:ln>
                  <a:noFill/>
                </a:ln>
                <a:solidFill>
                  <a:srgbClr val="000000"/>
                </a:solidFill>
                <a:effectLst/>
                <a:uLnTx/>
                <a:uFillTx/>
                <a:latin typeface="Arial"/>
                <a:ea typeface="+mn-ea"/>
                <a:cs typeface="+mn-cs"/>
              </a:rPr>
              <a:t>project</a:t>
            </a:r>
            <a:r>
              <a:rPr kumimoji="0" lang="de-DE" sz="1400" b="0" i="0" u="none" strike="noStrike" kern="1200" cap="none" spc="0" normalizeH="0" baseline="0" noProof="0">
                <a:ln>
                  <a:noFill/>
                </a:ln>
                <a:solidFill>
                  <a:srgbClr val="000000"/>
                </a:solidFill>
                <a:effectLst/>
                <a:uLnTx/>
                <a:uFillTx/>
                <a:latin typeface="Arial"/>
                <a:ea typeface="+mn-ea"/>
                <a:cs typeface="+mn-cs"/>
              </a:rPr>
              <a:t> </a:t>
            </a:r>
            <a:r>
              <a:rPr kumimoji="0" lang="de-DE" sz="1400" b="0" i="0" u="none" strike="noStrike" kern="1200" cap="none" spc="0" normalizeH="0" baseline="0" noProof="0" err="1">
                <a:ln>
                  <a:noFill/>
                </a:ln>
                <a:solidFill>
                  <a:srgbClr val="000000"/>
                </a:solidFill>
                <a:effectLst/>
                <a:uLnTx/>
                <a:uFillTx/>
                <a:latin typeface="Arial"/>
                <a:ea typeface="+mn-ea"/>
                <a:cs typeface="+mn-cs"/>
              </a:rPr>
              <a:t>controller</a:t>
            </a:r>
            <a:r>
              <a:rPr kumimoji="0" lang="de-DE" sz="1400" b="0" i="0" u="none" strike="noStrike" kern="1200" cap="none" spc="0" normalizeH="0" baseline="0" noProof="0">
                <a:ln>
                  <a:noFill/>
                </a:ln>
                <a:solidFill>
                  <a:srgbClr val="000000"/>
                </a:solidFill>
                <a:effectLst/>
                <a:uLnTx/>
                <a:uFillTx/>
                <a:latin typeface="Arial"/>
                <a:ea typeface="+mn-ea"/>
                <a:cs typeface="+mn-cs"/>
              </a:rPr>
              <a:t>)</a:t>
            </a:r>
          </a:p>
          <a:p>
            <a:pPr marL="1130501" marR="0" lvl="3" indent="-457200" algn="l" defTabSz="914400" rtl="0" eaLnBrk="1" fontAlgn="auto" latinLnBrk="0" hangingPunct="1">
              <a:lnSpc>
                <a:spcPct val="100000"/>
              </a:lnSpc>
              <a:spcBef>
                <a:spcPts val="533"/>
              </a:spcBef>
              <a:spcAft>
                <a:spcPts val="0"/>
              </a:spcAft>
              <a:buClr>
                <a:srgbClr val="0097AC"/>
              </a:buClr>
              <a:buSzPct val="100000"/>
              <a:buFont typeface="Courier New" panose="02070309020205020404" pitchFamily="49" charset="0"/>
              <a:buChar char="o"/>
              <a:tabLst>
                <a:tab pos="234951" algn="l"/>
              </a:tabLst>
              <a:defRPr/>
            </a:pPr>
            <a:r>
              <a:rPr kumimoji="0" lang="de-DE" sz="1400" b="0" i="0" u="none" strike="noStrike" kern="1200" cap="none" spc="0" normalizeH="0" baseline="0" noProof="0">
                <a:ln>
                  <a:noFill/>
                </a:ln>
                <a:solidFill>
                  <a:srgbClr val="020B13"/>
                </a:solidFill>
                <a:effectLst/>
                <a:uLnTx/>
                <a:uFillTx/>
                <a:latin typeface="Arial"/>
                <a:ea typeface="+mn-ea"/>
                <a:cs typeface="+mn-cs"/>
              </a:rPr>
              <a:t>SAP FI-CO </a:t>
            </a:r>
            <a:r>
              <a:rPr kumimoji="0" lang="de-DE" sz="1400" b="0" i="0" u="none" strike="noStrike" kern="1200" cap="none" spc="0" normalizeH="0" baseline="0" noProof="0" err="1">
                <a:ln>
                  <a:noFill/>
                </a:ln>
                <a:solidFill>
                  <a:srgbClr val="020B13"/>
                </a:solidFill>
                <a:effectLst/>
                <a:uLnTx/>
                <a:uFillTx/>
                <a:latin typeface="Arial"/>
                <a:ea typeface="+mn-ea"/>
                <a:cs typeface="+mn-cs"/>
              </a:rPr>
              <a:t>for</a:t>
            </a:r>
            <a:r>
              <a:rPr kumimoji="0" lang="de-DE" sz="1400" b="0" i="0" u="none" strike="noStrike" kern="1200" cap="none" spc="0" normalizeH="0" baseline="0" noProof="0">
                <a:ln>
                  <a:noFill/>
                </a:ln>
                <a:solidFill>
                  <a:srgbClr val="020B13"/>
                </a:solidFill>
                <a:effectLst/>
                <a:uLnTx/>
                <a:uFillTx/>
                <a:latin typeface="Arial"/>
                <a:ea typeface="+mn-ea"/>
                <a:cs typeface="+mn-cs"/>
              </a:rPr>
              <a:t> </a:t>
            </a:r>
            <a:r>
              <a:rPr kumimoji="0" lang="de-DE" sz="1400" b="0" i="0" u="none" strike="noStrike" kern="1200" cap="none" spc="0" normalizeH="0" baseline="0" noProof="0" err="1">
                <a:ln>
                  <a:noFill/>
                </a:ln>
                <a:solidFill>
                  <a:srgbClr val="020B13"/>
                </a:solidFill>
                <a:effectLst/>
                <a:uLnTx/>
                <a:uFillTx/>
                <a:latin typeface="Arial"/>
                <a:ea typeface="+mn-ea"/>
                <a:cs typeface="+mn-cs"/>
              </a:rPr>
              <a:t>creation</a:t>
            </a:r>
            <a:r>
              <a:rPr kumimoji="0" lang="de-DE" sz="1400" b="0" i="0" u="none" strike="noStrike" kern="1200" cap="none" spc="0" normalizeH="0" baseline="0" noProof="0">
                <a:ln>
                  <a:noFill/>
                </a:ln>
                <a:solidFill>
                  <a:srgbClr val="020B13"/>
                </a:solidFill>
                <a:effectLst/>
                <a:uLnTx/>
                <a:uFillTx/>
                <a:latin typeface="Arial"/>
                <a:ea typeface="+mn-ea"/>
                <a:cs typeface="+mn-cs"/>
              </a:rPr>
              <a:t> CO </a:t>
            </a:r>
            <a:r>
              <a:rPr kumimoji="0" lang="de-DE" sz="1400" b="0" i="0" u="none" strike="noStrike" kern="1200" cap="none" spc="0" normalizeH="0" baseline="0" noProof="0" err="1">
                <a:ln>
                  <a:noFill/>
                </a:ln>
                <a:solidFill>
                  <a:srgbClr val="020B13"/>
                </a:solidFill>
                <a:effectLst/>
                <a:uLnTx/>
                <a:uFillTx/>
                <a:latin typeface="Arial"/>
                <a:ea typeface="+mn-ea"/>
                <a:cs typeface="+mn-cs"/>
              </a:rPr>
              <a:t>allocation</a:t>
            </a:r>
            <a:r>
              <a:rPr kumimoji="0" lang="de-DE" sz="1400" b="0" i="0" u="none" strike="noStrike" kern="1200" cap="none" spc="0" normalizeH="0" baseline="0" noProof="0">
                <a:ln>
                  <a:noFill/>
                </a:ln>
                <a:solidFill>
                  <a:srgbClr val="020B13"/>
                </a:solidFill>
                <a:effectLst/>
                <a:uLnTx/>
                <a:uFillTx/>
                <a:latin typeface="Arial"/>
                <a:ea typeface="+mn-ea"/>
                <a:cs typeface="+mn-cs"/>
              </a:rPr>
              <a:t> plan (</a:t>
            </a:r>
            <a:r>
              <a:rPr kumimoji="0" lang="de-DE" sz="1400" b="0" i="0" u="none" strike="noStrike" kern="1200" cap="none" spc="0" normalizeH="0" baseline="0" noProof="0" err="1">
                <a:ln>
                  <a:noFill/>
                </a:ln>
                <a:solidFill>
                  <a:srgbClr val="020B13"/>
                </a:solidFill>
                <a:effectLst/>
                <a:uLnTx/>
                <a:uFillTx/>
                <a:latin typeface="Arial"/>
                <a:ea typeface="+mn-ea"/>
                <a:cs typeface="+mn-cs"/>
              </a:rPr>
              <a:t>version</a:t>
            </a:r>
            <a:r>
              <a:rPr kumimoji="0" lang="de-DE" sz="1400" b="0" i="0" u="none" strike="noStrike" kern="1200" cap="none" spc="0" normalizeH="0" baseline="0" noProof="0">
                <a:ln>
                  <a:noFill/>
                </a:ln>
                <a:solidFill>
                  <a:srgbClr val="020B13"/>
                </a:solidFill>
                <a:effectLst/>
                <a:uLnTx/>
                <a:uFillTx/>
                <a:latin typeface="Arial"/>
                <a:ea typeface="+mn-ea"/>
                <a:cs typeface="+mn-cs"/>
              </a:rPr>
              <a:t> 0) and </a:t>
            </a:r>
            <a:r>
              <a:rPr kumimoji="0" lang="de-DE" sz="1400" b="0" i="0" u="none" strike="noStrike" kern="1200" cap="none" spc="0" normalizeH="0" baseline="0" noProof="0" err="1">
                <a:ln>
                  <a:noFill/>
                </a:ln>
                <a:solidFill>
                  <a:srgbClr val="020B13"/>
                </a:solidFill>
                <a:effectLst/>
                <a:uLnTx/>
                <a:uFillTx/>
                <a:latin typeface="Arial"/>
                <a:ea typeface="+mn-ea"/>
                <a:cs typeface="+mn-cs"/>
              </a:rPr>
              <a:t>actual</a:t>
            </a:r>
            <a:r>
              <a:rPr kumimoji="0" lang="de-DE" sz="1400" b="0" i="0" u="none" strike="noStrike" kern="1200" cap="none" spc="0" normalizeH="0" baseline="0" noProof="0">
                <a:ln>
                  <a:noFill/>
                </a:ln>
                <a:solidFill>
                  <a:srgbClr val="020B13"/>
                </a:solidFill>
                <a:effectLst/>
                <a:uLnTx/>
                <a:uFillTx/>
                <a:latin typeface="Arial"/>
                <a:ea typeface="+mn-ea"/>
                <a:cs typeface="+mn-cs"/>
              </a:rPr>
              <a:t> (</a:t>
            </a:r>
            <a:r>
              <a:rPr kumimoji="0" lang="de-DE" sz="1400" b="0" i="0" u="none" strike="noStrike" kern="1200" cap="none" spc="0" normalizeH="0" baseline="0" noProof="0" err="1">
                <a:ln>
                  <a:noFill/>
                </a:ln>
                <a:solidFill>
                  <a:srgbClr val="020B13"/>
                </a:solidFill>
                <a:effectLst/>
                <a:uLnTx/>
                <a:uFillTx/>
                <a:latin typeface="Arial"/>
                <a:ea typeface="+mn-ea"/>
                <a:cs typeface="+mn-cs"/>
              </a:rPr>
              <a:t>cycle</a:t>
            </a:r>
            <a:r>
              <a:rPr kumimoji="0" lang="de-DE" sz="1400" b="0" i="0" u="none" strike="noStrike" kern="1200" cap="none" spc="0" normalizeH="0" baseline="0" noProof="0">
                <a:ln>
                  <a:noFill/>
                </a:ln>
                <a:solidFill>
                  <a:srgbClr val="020B13"/>
                </a:solidFill>
                <a:effectLst/>
                <a:uLnTx/>
                <a:uFillTx/>
                <a:latin typeface="Arial"/>
                <a:ea typeface="+mn-ea"/>
                <a:cs typeface="+mn-cs"/>
              </a:rPr>
              <a:t> N) </a:t>
            </a:r>
            <a:r>
              <a:rPr kumimoji="0" lang="de-DE" sz="1400" b="0" i="0" u="none" strike="noStrike" kern="1200" cap="none" spc="0" normalizeH="0" baseline="0" noProof="0" err="1">
                <a:ln>
                  <a:noFill/>
                </a:ln>
                <a:solidFill>
                  <a:srgbClr val="020B13"/>
                </a:solidFill>
                <a:effectLst/>
                <a:uLnTx/>
                <a:uFillTx/>
                <a:latin typeface="Arial"/>
                <a:ea typeface="+mn-ea"/>
                <a:cs typeface="+mn-cs"/>
              </a:rPr>
              <a:t>with</a:t>
            </a:r>
            <a:r>
              <a:rPr kumimoji="0" lang="de-DE" sz="1400" b="0" i="0" u="none" strike="noStrike" kern="1200" cap="none" spc="0" normalizeH="0" baseline="0" noProof="0">
                <a:ln>
                  <a:noFill/>
                </a:ln>
                <a:solidFill>
                  <a:srgbClr val="020B13"/>
                </a:solidFill>
                <a:effectLst/>
                <a:uLnTx/>
                <a:uFillTx/>
                <a:latin typeface="Arial"/>
                <a:ea typeface="+mn-ea"/>
                <a:cs typeface="+mn-cs"/>
              </a:rPr>
              <a:t> </a:t>
            </a:r>
            <a:r>
              <a:rPr kumimoji="0" lang="de-DE" sz="1400" b="0" i="0" u="none" strike="noStrike" kern="1200" cap="none" spc="0" normalizeH="0" baseline="0" noProof="0" err="1">
                <a:ln>
                  <a:noFill/>
                </a:ln>
                <a:solidFill>
                  <a:srgbClr val="020B13"/>
                </a:solidFill>
                <a:effectLst/>
                <a:uLnTx/>
                <a:uFillTx/>
                <a:latin typeface="Arial"/>
                <a:ea typeface="+mn-ea"/>
                <a:cs typeface="+mn-cs"/>
              </a:rPr>
              <a:t>valit</a:t>
            </a:r>
            <a:r>
              <a:rPr kumimoji="0" lang="de-DE" sz="1400" b="0" i="0" u="none" strike="noStrike" kern="1200" cap="none" spc="0" normalizeH="0" baseline="0" noProof="0">
                <a:ln>
                  <a:noFill/>
                </a:ln>
                <a:solidFill>
                  <a:srgbClr val="020B13"/>
                </a:solidFill>
                <a:effectLst/>
                <a:uLnTx/>
                <a:uFillTx/>
                <a:latin typeface="Arial"/>
                <a:ea typeface="+mn-ea"/>
                <a:cs typeface="+mn-cs"/>
              </a:rPr>
              <a:t>-</a:t>
            </a:r>
            <a:r>
              <a:rPr kumimoji="0" lang="de-DE" sz="1400" b="0" i="0" u="none" strike="noStrike" kern="1200" cap="none" spc="0" normalizeH="0" baseline="0" noProof="0" err="1">
                <a:ln>
                  <a:noFill/>
                </a:ln>
                <a:solidFill>
                  <a:srgbClr val="020B13"/>
                </a:solidFill>
                <a:effectLst/>
                <a:uLnTx/>
                <a:uFillTx/>
                <a:latin typeface="Arial"/>
                <a:ea typeface="+mn-ea"/>
                <a:cs typeface="+mn-cs"/>
              </a:rPr>
              <a:t>to</a:t>
            </a:r>
            <a:r>
              <a:rPr kumimoji="0" lang="de-DE" sz="1400" b="0" i="0" u="none" strike="noStrike" kern="1200" cap="none" spc="0" normalizeH="0" baseline="0" noProof="0">
                <a:ln>
                  <a:noFill/>
                </a:ln>
                <a:solidFill>
                  <a:srgbClr val="020B13"/>
                </a:solidFill>
                <a:effectLst/>
                <a:uLnTx/>
                <a:uFillTx/>
                <a:latin typeface="Arial"/>
                <a:ea typeface="+mn-ea"/>
                <a:cs typeface="+mn-cs"/>
              </a:rPr>
              <a:t>-date SOP – 1 </a:t>
            </a:r>
            <a:r>
              <a:rPr kumimoji="0" lang="de-DE" sz="1400" b="0" i="0" u="none" strike="noStrike" kern="1200" cap="none" spc="0" normalizeH="0" baseline="0" noProof="0" err="1">
                <a:ln>
                  <a:noFill/>
                </a:ln>
                <a:solidFill>
                  <a:srgbClr val="020B13"/>
                </a:solidFill>
                <a:effectLst/>
                <a:uLnTx/>
                <a:uFillTx/>
                <a:latin typeface="Arial"/>
                <a:ea typeface="+mn-ea"/>
                <a:cs typeface="+mn-cs"/>
              </a:rPr>
              <a:t>month</a:t>
            </a:r>
            <a:r>
              <a:rPr kumimoji="0" lang="de-DE" sz="1400" b="0" i="0" u="none" strike="noStrike" kern="1200" cap="none" spc="0" normalizeH="0" baseline="0" noProof="0">
                <a:ln>
                  <a:noFill/>
                </a:ln>
                <a:solidFill>
                  <a:srgbClr val="020B13"/>
                </a:solidFill>
                <a:effectLst/>
                <a:uLnTx/>
                <a:uFillTx/>
                <a:latin typeface="Arial"/>
                <a:ea typeface="+mn-ea"/>
                <a:cs typeface="+mn-cs"/>
              </a:rPr>
              <a:t> (</a:t>
            </a:r>
            <a:r>
              <a:rPr kumimoji="0" lang="de-DE" sz="1400" b="0" i="0" u="none" strike="noStrike" kern="1200" cap="none" spc="0" normalizeH="0" baseline="0" noProof="0" err="1">
                <a:ln>
                  <a:noFill/>
                </a:ln>
                <a:solidFill>
                  <a:srgbClr val="020B13"/>
                </a:solidFill>
                <a:effectLst/>
                <a:uLnTx/>
                <a:uFillTx/>
                <a:latin typeface="Arial"/>
                <a:ea typeface="+mn-ea"/>
                <a:cs typeface="+mn-cs"/>
              </a:rPr>
              <a:t>from</a:t>
            </a:r>
            <a:r>
              <a:rPr kumimoji="0" lang="de-DE" sz="1400" b="0" i="0" u="none" strike="noStrike" kern="1200" cap="none" spc="0" normalizeH="0" baseline="0" noProof="0">
                <a:ln>
                  <a:noFill/>
                </a:ln>
                <a:solidFill>
                  <a:srgbClr val="020B13"/>
                </a:solidFill>
                <a:effectLst/>
                <a:uLnTx/>
                <a:uFillTx/>
                <a:latin typeface="Arial"/>
                <a:ea typeface="+mn-ea"/>
                <a:cs typeface="+mn-cs"/>
              </a:rPr>
              <a:t> MDM-list SOP/EOP) </a:t>
            </a:r>
          </a:p>
          <a:p>
            <a:pPr marL="457200" marR="0" lvl="0" indent="-457200" algn="l" defTabSz="914400" rtl="0" eaLnBrk="1" fontAlgn="auto" latinLnBrk="0" hangingPunct="1">
              <a:lnSpc>
                <a:spcPct val="100000"/>
              </a:lnSpc>
              <a:spcBef>
                <a:spcPts val="800"/>
              </a:spcBef>
              <a:spcAft>
                <a:spcPts val="0"/>
              </a:spcAft>
              <a:buClr>
                <a:srgbClr val="0097AC"/>
              </a:buClr>
              <a:buSzPct val="100000"/>
              <a:buFont typeface="+mj-lt"/>
              <a:buAutoNum type="arabicPeriod"/>
              <a:tabLst>
                <a:tab pos="234951" algn="l"/>
              </a:tabLst>
              <a:defRPr/>
            </a:pPr>
            <a:r>
              <a:rPr kumimoji="0" lang="de-DE" sz="1400" b="0" i="0" u="none" strike="noStrike" kern="1200" cap="none" spc="0" normalizeH="0" baseline="0" noProof="0">
                <a:ln>
                  <a:noFill/>
                </a:ln>
                <a:solidFill>
                  <a:srgbClr val="020B13"/>
                </a:solidFill>
                <a:effectLst/>
                <a:uLnTx/>
                <a:uFillTx/>
                <a:latin typeface="Arial"/>
                <a:ea typeface="+mn-ea"/>
                <a:cs typeface="+mn-cs"/>
              </a:rPr>
              <a:t>Who </a:t>
            </a:r>
            <a:r>
              <a:rPr kumimoji="0" lang="de-DE" sz="1400" b="0" i="0" u="none" strike="noStrike" kern="1200" cap="none" spc="0" normalizeH="0" baseline="0" noProof="0" err="1">
                <a:ln>
                  <a:noFill/>
                </a:ln>
                <a:solidFill>
                  <a:srgbClr val="020B13"/>
                </a:solidFill>
                <a:effectLst/>
                <a:uLnTx/>
                <a:uFillTx/>
                <a:latin typeface="Arial"/>
                <a:ea typeface="+mn-ea"/>
                <a:cs typeface="+mn-cs"/>
              </a:rPr>
              <a:t>monitors</a:t>
            </a:r>
            <a:r>
              <a:rPr kumimoji="0" lang="de-DE" sz="1400" b="0" i="0" u="none" strike="noStrike" kern="1200" cap="none" spc="0" normalizeH="0" baseline="0" noProof="0">
                <a:ln>
                  <a:noFill/>
                </a:ln>
                <a:solidFill>
                  <a:srgbClr val="020B13"/>
                </a:solidFill>
                <a:effectLst/>
                <a:uLnTx/>
                <a:uFillTx/>
                <a:latin typeface="Arial"/>
                <a:ea typeface="+mn-ea"/>
                <a:cs typeface="+mn-cs"/>
              </a:rPr>
              <a:t> </a:t>
            </a:r>
            <a:r>
              <a:rPr kumimoji="0" lang="de-DE" sz="1400" b="0" i="0" u="none" strike="noStrike" kern="1200" cap="none" spc="0" normalizeH="0" baseline="0" noProof="0" err="1">
                <a:ln>
                  <a:noFill/>
                </a:ln>
                <a:solidFill>
                  <a:srgbClr val="020B13"/>
                </a:solidFill>
                <a:effectLst/>
                <a:uLnTx/>
                <a:uFillTx/>
                <a:latin typeface="Arial"/>
                <a:ea typeface="+mn-ea"/>
                <a:cs typeface="+mn-cs"/>
              </a:rPr>
              <a:t>that</a:t>
            </a:r>
            <a:r>
              <a:rPr kumimoji="0" lang="de-DE" sz="1400" b="0" i="0" u="none" strike="noStrike" kern="1200" cap="none" spc="0" normalizeH="0" baseline="0" noProof="0">
                <a:ln>
                  <a:noFill/>
                </a:ln>
                <a:solidFill>
                  <a:srgbClr val="020B13"/>
                </a:solidFill>
                <a:effectLst/>
                <a:uLnTx/>
                <a:uFillTx/>
                <a:latin typeface="Arial"/>
                <a:ea typeface="+mn-ea"/>
                <a:cs typeface="+mn-cs"/>
              </a:rPr>
              <a:t> </a:t>
            </a:r>
            <a:r>
              <a:rPr kumimoji="0" lang="de-DE" sz="1400" b="0" i="0" u="none" strike="noStrike" kern="1200" cap="none" spc="0" normalizeH="0" baseline="0" noProof="0" err="1">
                <a:ln>
                  <a:noFill/>
                </a:ln>
                <a:solidFill>
                  <a:srgbClr val="020B13"/>
                </a:solidFill>
                <a:effectLst/>
                <a:uLnTx/>
                <a:uFillTx/>
                <a:latin typeface="Arial"/>
                <a:ea typeface="+mn-ea"/>
                <a:cs typeface="+mn-cs"/>
              </a:rPr>
              <a:t>the</a:t>
            </a:r>
            <a:r>
              <a:rPr kumimoji="0" lang="de-DE" sz="1400" b="0" i="0" u="none" strike="noStrike" kern="1200" cap="none" spc="0" normalizeH="0" baseline="0" noProof="0">
                <a:ln>
                  <a:noFill/>
                </a:ln>
                <a:solidFill>
                  <a:srgbClr val="020B13"/>
                </a:solidFill>
                <a:effectLst/>
                <a:uLnTx/>
                <a:uFillTx/>
                <a:latin typeface="Arial"/>
                <a:ea typeface="+mn-ea"/>
                <a:cs typeface="+mn-cs"/>
              </a:rPr>
              <a:t> </a:t>
            </a:r>
            <a:r>
              <a:rPr kumimoji="0" lang="de-DE" sz="1400" b="0" i="0" u="none" strike="noStrike" kern="1200" cap="none" spc="0" normalizeH="0" baseline="0" noProof="0" err="1">
                <a:ln>
                  <a:noFill/>
                </a:ln>
                <a:solidFill>
                  <a:srgbClr val="020B13"/>
                </a:solidFill>
                <a:effectLst/>
                <a:uLnTx/>
                <a:uFillTx/>
                <a:latin typeface="Arial"/>
                <a:ea typeface="+mn-ea"/>
                <a:cs typeface="+mn-cs"/>
              </a:rPr>
              <a:t>new</a:t>
            </a:r>
            <a:r>
              <a:rPr kumimoji="0" lang="de-DE" sz="1400" b="0" i="0" u="none" strike="noStrike" kern="1200" cap="none" spc="0" normalizeH="0" baseline="0" noProof="0">
                <a:ln>
                  <a:noFill/>
                </a:ln>
                <a:solidFill>
                  <a:srgbClr val="020B13"/>
                </a:solidFill>
                <a:effectLst/>
                <a:uLnTx/>
                <a:uFillTx/>
                <a:latin typeface="Arial"/>
                <a:ea typeface="+mn-ea"/>
                <a:cs typeface="+mn-cs"/>
              </a:rPr>
              <a:t> </a:t>
            </a:r>
            <a:r>
              <a:rPr kumimoji="0" lang="de-DE" sz="1400" b="0" i="0" u="none" strike="noStrike" kern="1200" cap="none" spc="0" normalizeH="0" baseline="0" noProof="0" err="1">
                <a:ln>
                  <a:noFill/>
                </a:ln>
                <a:solidFill>
                  <a:srgbClr val="020B13"/>
                </a:solidFill>
                <a:effectLst/>
                <a:uLnTx/>
                <a:uFillTx/>
                <a:latin typeface="Arial"/>
                <a:ea typeface="+mn-ea"/>
                <a:cs typeface="+mn-cs"/>
              </a:rPr>
              <a:t>cycles</a:t>
            </a:r>
            <a:r>
              <a:rPr kumimoji="0" lang="de-DE" sz="1400" b="0" i="0" u="none" strike="noStrike" kern="1200" cap="none" spc="0" normalizeH="0" baseline="0" noProof="0">
                <a:ln>
                  <a:noFill/>
                </a:ln>
                <a:solidFill>
                  <a:srgbClr val="020B13"/>
                </a:solidFill>
                <a:effectLst/>
                <a:uLnTx/>
                <a:uFillTx/>
                <a:latin typeface="Arial"/>
                <a:ea typeface="+mn-ea"/>
                <a:cs typeface="+mn-cs"/>
              </a:rPr>
              <a:t> N </a:t>
            </a:r>
            <a:r>
              <a:rPr kumimoji="0" lang="de-DE" sz="1400" b="0" i="0" u="none" strike="noStrike" kern="1200" cap="none" spc="0" normalizeH="0" baseline="0" noProof="0" err="1">
                <a:ln>
                  <a:noFill/>
                </a:ln>
                <a:solidFill>
                  <a:srgbClr val="020B13"/>
                </a:solidFill>
                <a:effectLst/>
                <a:uLnTx/>
                <a:uFillTx/>
                <a:latin typeface="Arial"/>
                <a:ea typeface="+mn-ea"/>
                <a:cs typeface="+mn-cs"/>
              </a:rPr>
              <a:t>are</a:t>
            </a:r>
            <a:r>
              <a:rPr kumimoji="0" lang="de-DE" sz="1400" b="0" i="0" u="none" strike="noStrike" kern="1200" cap="none" spc="0" normalizeH="0" baseline="0" noProof="0">
                <a:ln>
                  <a:noFill/>
                </a:ln>
                <a:solidFill>
                  <a:srgbClr val="020B13"/>
                </a:solidFill>
                <a:effectLst/>
                <a:uLnTx/>
                <a:uFillTx/>
                <a:latin typeface="Arial"/>
                <a:ea typeface="+mn-ea"/>
                <a:cs typeface="+mn-cs"/>
              </a:rPr>
              <a:t> </a:t>
            </a:r>
            <a:r>
              <a:rPr kumimoji="0" lang="de-DE" sz="1400" b="0" i="0" u="none" strike="noStrike" kern="1200" cap="none" spc="0" normalizeH="0" baseline="0" noProof="0" err="1">
                <a:ln>
                  <a:noFill/>
                </a:ln>
                <a:solidFill>
                  <a:srgbClr val="020B13"/>
                </a:solidFill>
                <a:effectLst/>
                <a:uLnTx/>
                <a:uFillTx/>
                <a:latin typeface="Arial"/>
                <a:ea typeface="+mn-ea"/>
                <a:cs typeface="+mn-cs"/>
              </a:rPr>
              <a:t>run</a:t>
            </a:r>
            <a:r>
              <a:rPr kumimoji="0" lang="de-DE" sz="1400" b="0" i="0" u="none" strike="noStrike" kern="1200" cap="none" spc="0" normalizeH="0" baseline="0" noProof="0">
                <a:ln>
                  <a:noFill/>
                </a:ln>
                <a:solidFill>
                  <a:srgbClr val="020B13"/>
                </a:solidFill>
                <a:effectLst/>
                <a:uLnTx/>
                <a:uFillTx/>
                <a:latin typeface="Arial"/>
                <a:ea typeface="+mn-ea"/>
                <a:cs typeface="+mn-cs"/>
              </a:rPr>
              <a:t>? FC-O1 and FC-G2</a:t>
            </a:r>
          </a:p>
          <a:p>
            <a:pPr marL="457200" marR="0" lvl="0" indent="-457200" algn="l" defTabSz="914400" rtl="0" eaLnBrk="1" fontAlgn="auto" latinLnBrk="0" hangingPunct="1">
              <a:lnSpc>
                <a:spcPct val="100000"/>
              </a:lnSpc>
              <a:spcBef>
                <a:spcPts val="800"/>
              </a:spcBef>
              <a:spcAft>
                <a:spcPts val="0"/>
              </a:spcAft>
              <a:buClr>
                <a:srgbClr val="0097AC"/>
              </a:buClr>
              <a:buSzPct val="100000"/>
              <a:buFont typeface="+mj-lt"/>
              <a:buAutoNum type="arabicPeriod"/>
              <a:tabLst>
                <a:tab pos="234951" algn="l"/>
              </a:tabLst>
              <a:defRPr/>
            </a:pPr>
            <a:r>
              <a:rPr kumimoji="0" lang="de-DE" sz="1400" b="0" i="0" u="none" strike="noStrike" kern="1200" cap="none" spc="0" normalizeH="0" baseline="0" noProof="0" err="1">
                <a:ln>
                  <a:noFill/>
                </a:ln>
                <a:solidFill>
                  <a:srgbClr val="020B13"/>
                </a:solidFill>
                <a:effectLst/>
                <a:uLnTx/>
                <a:uFillTx/>
                <a:latin typeface="Arial"/>
                <a:ea typeface="+mn-ea"/>
                <a:cs typeface="+mn-cs"/>
              </a:rPr>
              <a:t>How</a:t>
            </a:r>
            <a:r>
              <a:rPr kumimoji="0" lang="de-DE" sz="1400" b="0" i="0" u="none" strike="noStrike" kern="1200" cap="none" spc="0" normalizeH="0" baseline="0" noProof="0">
                <a:ln>
                  <a:noFill/>
                </a:ln>
                <a:solidFill>
                  <a:srgbClr val="020B13"/>
                </a:solidFill>
                <a:effectLst/>
                <a:uLnTx/>
                <a:uFillTx/>
                <a:latin typeface="Arial"/>
                <a:ea typeface="+mn-ea"/>
                <a:cs typeface="+mn-cs"/>
              </a:rPr>
              <a:t> </a:t>
            </a:r>
            <a:r>
              <a:rPr kumimoji="0" lang="de-DE" sz="1400" b="0" i="0" u="none" strike="noStrike" kern="1200" cap="none" spc="0" normalizeH="0" baseline="0" noProof="0" err="1">
                <a:ln>
                  <a:noFill/>
                </a:ln>
                <a:solidFill>
                  <a:srgbClr val="020B13"/>
                </a:solidFill>
                <a:effectLst/>
                <a:uLnTx/>
                <a:uFillTx/>
                <a:latin typeface="Arial"/>
                <a:ea typeface="+mn-ea"/>
                <a:cs typeface="+mn-cs"/>
              </a:rPr>
              <a:t>is</a:t>
            </a:r>
            <a:r>
              <a:rPr kumimoji="0" lang="de-DE" sz="1400" b="0" i="0" u="none" strike="noStrike" kern="1200" cap="none" spc="0" normalizeH="0" baseline="0" noProof="0">
                <a:ln>
                  <a:noFill/>
                </a:ln>
                <a:solidFill>
                  <a:srgbClr val="020B13"/>
                </a:solidFill>
                <a:effectLst/>
                <a:uLnTx/>
                <a:uFillTx/>
                <a:latin typeface="Arial"/>
                <a:ea typeface="+mn-ea"/>
                <a:cs typeface="+mn-cs"/>
              </a:rPr>
              <a:t> </a:t>
            </a:r>
            <a:r>
              <a:rPr kumimoji="0" lang="de-DE" sz="1400" b="0" i="0" u="none" strike="noStrike" kern="1200" cap="none" spc="0" normalizeH="0" baseline="0" noProof="0" err="1">
                <a:ln>
                  <a:noFill/>
                </a:ln>
                <a:solidFill>
                  <a:srgbClr val="020B13"/>
                </a:solidFill>
                <a:effectLst/>
                <a:uLnTx/>
                <a:uFillTx/>
                <a:latin typeface="Arial"/>
                <a:ea typeface="+mn-ea"/>
                <a:cs typeface="+mn-cs"/>
              </a:rPr>
              <a:t>the</a:t>
            </a:r>
            <a:r>
              <a:rPr kumimoji="0" lang="de-DE" sz="1400" b="0" i="0" u="none" strike="noStrike" kern="1200" cap="none" spc="0" normalizeH="0" baseline="0" noProof="0">
                <a:ln>
                  <a:noFill/>
                </a:ln>
                <a:solidFill>
                  <a:srgbClr val="020B13"/>
                </a:solidFill>
                <a:effectLst/>
                <a:uLnTx/>
                <a:uFillTx/>
                <a:latin typeface="Arial"/>
                <a:ea typeface="+mn-ea"/>
                <a:cs typeface="+mn-cs"/>
              </a:rPr>
              <a:t> shift </a:t>
            </a:r>
            <a:r>
              <a:rPr kumimoji="0" lang="de-DE" sz="1400" b="0" i="0" u="none" strike="noStrike" kern="1200" cap="none" spc="0" normalizeH="0" baseline="0" noProof="0" err="1">
                <a:ln>
                  <a:noFill/>
                </a:ln>
                <a:solidFill>
                  <a:srgbClr val="020B13"/>
                </a:solidFill>
                <a:effectLst/>
                <a:uLnTx/>
                <a:uFillTx/>
                <a:latin typeface="Arial"/>
                <a:ea typeface="+mn-ea"/>
                <a:cs typeface="+mn-cs"/>
              </a:rPr>
              <a:t>of</a:t>
            </a:r>
            <a:r>
              <a:rPr kumimoji="0" lang="de-DE" sz="1400" b="0" i="0" u="none" strike="noStrike" kern="1200" cap="none" spc="0" normalizeH="0" baseline="0" noProof="0">
                <a:ln>
                  <a:noFill/>
                </a:ln>
                <a:solidFill>
                  <a:srgbClr val="020B13"/>
                </a:solidFill>
                <a:effectLst/>
                <a:uLnTx/>
                <a:uFillTx/>
                <a:latin typeface="Arial"/>
                <a:ea typeface="+mn-ea"/>
                <a:cs typeface="+mn-cs"/>
              </a:rPr>
              <a:t> SOP in </a:t>
            </a:r>
            <a:r>
              <a:rPr kumimoji="0" lang="de-DE" sz="1400" b="0" i="0" u="none" strike="noStrike" kern="1200" cap="none" spc="0" normalizeH="0" baseline="0" noProof="0" err="1">
                <a:ln>
                  <a:noFill/>
                </a:ln>
                <a:solidFill>
                  <a:srgbClr val="020B13"/>
                </a:solidFill>
                <a:effectLst/>
                <a:uLnTx/>
                <a:uFillTx/>
                <a:latin typeface="Arial"/>
                <a:ea typeface="+mn-ea"/>
                <a:cs typeface="+mn-cs"/>
              </a:rPr>
              <a:t>actual</a:t>
            </a:r>
            <a:r>
              <a:rPr kumimoji="0" lang="de-DE" sz="1400" b="0" i="0" u="none" strike="noStrike" kern="1200" cap="none" spc="0" normalizeH="0" baseline="0" noProof="0">
                <a:ln>
                  <a:noFill/>
                </a:ln>
                <a:solidFill>
                  <a:srgbClr val="020B13"/>
                </a:solidFill>
                <a:effectLst/>
                <a:uLnTx/>
                <a:uFillTx/>
                <a:latin typeface="Arial"/>
                <a:ea typeface="+mn-ea"/>
                <a:cs typeface="+mn-cs"/>
              </a:rPr>
              <a:t> </a:t>
            </a:r>
            <a:r>
              <a:rPr kumimoji="0" lang="de-DE" sz="1400" b="0" i="0" u="none" strike="noStrike" kern="1200" cap="none" spc="0" normalizeH="0" baseline="0" noProof="0" err="1">
                <a:ln>
                  <a:noFill/>
                </a:ln>
                <a:solidFill>
                  <a:srgbClr val="020B13"/>
                </a:solidFill>
                <a:effectLst/>
                <a:uLnTx/>
                <a:uFillTx/>
                <a:latin typeface="Arial"/>
                <a:ea typeface="+mn-ea"/>
                <a:cs typeface="+mn-cs"/>
              </a:rPr>
              <a:t>to</a:t>
            </a:r>
            <a:r>
              <a:rPr kumimoji="0" lang="de-DE" sz="1400" b="0" i="0" u="none" strike="noStrike" kern="1200" cap="none" spc="0" normalizeH="0" baseline="0" noProof="0">
                <a:ln>
                  <a:noFill/>
                </a:ln>
                <a:solidFill>
                  <a:srgbClr val="020B13"/>
                </a:solidFill>
                <a:effectLst/>
                <a:uLnTx/>
                <a:uFillTx/>
                <a:latin typeface="Arial"/>
                <a:ea typeface="+mn-ea"/>
                <a:cs typeface="+mn-cs"/>
              </a:rPr>
              <a:t> </a:t>
            </a:r>
            <a:r>
              <a:rPr kumimoji="0" lang="de-DE" sz="1400" b="0" i="0" u="none" strike="noStrike" kern="1200" cap="none" spc="0" normalizeH="0" baseline="0" noProof="0" err="1">
                <a:ln>
                  <a:noFill/>
                </a:ln>
                <a:solidFill>
                  <a:srgbClr val="020B13"/>
                </a:solidFill>
                <a:effectLst/>
                <a:uLnTx/>
                <a:uFillTx/>
                <a:latin typeface="Arial"/>
                <a:ea typeface="+mn-ea"/>
                <a:cs typeface="+mn-cs"/>
              </a:rPr>
              <a:t>be</a:t>
            </a:r>
            <a:r>
              <a:rPr kumimoji="0" lang="de-DE" sz="1400" b="0" i="0" u="none" strike="noStrike" kern="1200" cap="none" spc="0" normalizeH="0" baseline="0" noProof="0">
                <a:ln>
                  <a:noFill/>
                </a:ln>
                <a:solidFill>
                  <a:srgbClr val="020B13"/>
                </a:solidFill>
                <a:effectLst/>
                <a:uLnTx/>
                <a:uFillTx/>
                <a:latin typeface="Arial"/>
                <a:ea typeface="+mn-ea"/>
                <a:cs typeface="+mn-cs"/>
              </a:rPr>
              <a:t> </a:t>
            </a:r>
            <a:r>
              <a:rPr kumimoji="0" lang="de-DE" sz="1400" b="0" i="0" u="none" strike="noStrike" kern="1200" cap="none" spc="0" normalizeH="0" baseline="0" noProof="0" err="1">
                <a:ln>
                  <a:noFill/>
                </a:ln>
                <a:solidFill>
                  <a:srgbClr val="020B13"/>
                </a:solidFill>
                <a:effectLst/>
                <a:uLnTx/>
                <a:uFillTx/>
                <a:latin typeface="Arial"/>
                <a:ea typeface="+mn-ea"/>
                <a:cs typeface="+mn-cs"/>
              </a:rPr>
              <a:t>handled</a:t>
            </a:r>
            <a:r>
              <a:rPr kumimoji="0" lang="de-DE" sz="1400" b="0" i="0" u="none" strike="noStrike" kern="1200" cap="none" spc="0" normalizeH="0" baseline="0" noProof="0">
                <a:ln>
                  <a:noFill/>
                </a:ln>
                <a:solidFill>
                  <a:srgbClr val="020B13"/>
                </a:solidFill>
                <a:effectLst/>
                <a:uLnTx/>
                <a:uFillTx/>
                <a:latin typeface="Arial"/>
                <a:ea typeface="+mn-ea"/>
                <a:cs typeface="+mn-cs"/>
              </a:rPr>
              <a:t>?</a:t>
            </a:r>
          </a:p>
          <a:p>
            <a:pPr marL="673200" marR="0" lvl="1" indent="-457200" algn="l" defTabSz="914400" rtl="0" eaLnBrk="1" fontAlgn="auto" latinLnBrk="0" hangingPunct="1">
              <a:lnSpc>
                <a:spcPct val="100000"/>
              </a:lnSpc>
              <a:spcBef>
                <a:spcPts val="667"/>
              </a:spcBef>
              <a:spcAft>
                <a:spcPts val="0"/>
              </a:spcAft>
              <a:buClr>
                <a:srgbClr val="0097AC"/>
              </a:buClr>
              <a:buSzPct val="100000"/>
              <a:buFont typeface="Arial" panose="020B0604020202020204" pitchFamily="34" charset="0"/>
              <a:buChar char="•"/>
              <a:tabLst>
                <a:tab pos="234951" algn="l"/>
              </a:tabLst>
              <a:defRPr/>
            </a:pPr>
            <a:r>
              <a:rPr kumimoji="0" lang="de-DE" sz="1400" b="0" i="0" u="none" strike="noStrike" kern="1200" cap="none" spc="0" normalizeH="0" baseline="0" noProof="0">
                <a:ln>
                  <a:noFill/>
                </a:ln>
                <a:solidFill>
                  <a:srgbClr val="020B13"/>
                </a:solidFill>
                <a:effectLst/>
                <a:uLnTx/>
                <a:uFillTx/>
                <a:latin typeface="Arial"/>
                <a:ea typeface="+mn-ea"/>
                <a:cs typeface="+mn-cs"/>
              </a:rPr>
              <a:t>Who </a:t>
            </a:r>
            <a:r>
              <a:rPr kumimoji="0" lang="de-DE" sz="1400" b="0" i="0" u="none" strike="noStrike" kern="1200" cap="none" spc="0" normalizeH="0" baseline="0" noProof="0" err="1">
                <a:ln>
                  <a:noFill/>
                </a:ln>
                <a:solidFill>
                  <a:srgbClr val="020B13"/>
                </a:solidFill>
                <a:effectLst/>
                <a:uLnTx/>
                <a:uFillTx/>
                <a:latin typeface="Arial"/>
                <a:ea typeface="+mn-ea"/>
                <a:cs typeface="+mn-cs"/>
              </a:rPr>
              <a:t>gives</a:t>
            </a:r>
            <a:r>
              <a:rPr kumimoji="0" lang="de-DE" sz="1400" b="0" i="0" u="none" strike="noStrike" kern="1200" cap="none" spc="0" normalizeH="0" baseline="0" noProof="0">
                <a:ln>
                  <a:noFill/>
                </a:ln>
                <a:solidFill>
                  <a:srgbClr val="020B13"/>
                </a:solidFill>
                <a:effectLst/>
                <a:uLnTx/>
                <a:uFillTx/>
                <a:latin typeface="Arial"/>
                <a:ea typeface="+mn-ea"/>
                <a:cs typeface="+mn-cs"/>
              </a:rPr>
              <a:t> </a:t>
            </a:r>
            <a:r>
              <a:rPr kumimoji="0" lang="de-DE" sz="1400" b="0" i="0" u="none" strike="noStrike" kern="1200" cap="none" spc="0" normalizeH="0" baseline="0" noProof="0" err="1">
                <a:ln>
                  <a:noFill/>
                </a:ln>
                <a:solidFill>
                  <a:srgbClr val="020B13"/>
                </a:solidFill>
                <a:effectLst/>
                <a:uLnTx/>
                <a:uFillTx/>
                <a:latin typeface="Arial"/>
                <a:ea typeface="+mn-ea"/>
                <a:cs typeface="+mn-cs"/>
              </a:rPr>
              <a:t>the</a:t>
            </a:r>
            <a:r>
              <a:rPr kumimoji="0" lang="de-DE" sz="1400" b="0" i="0" u="none" strike="noStrike" kern="1200" cap="none" spc="0" normalizeH="0" baseline="0" noProof="0">
                <a:ln>
                  <a:noFill/>
                </a:ln>
                <a:solidFill>
                  <a:srgbClr val="020B13"/>
                </a:solidFill>
                <a:effectLst/>
                <a:uLnTx/>
                <a:uFillTx/>
                <a:latin typeface="Arial"/>
                <a:ea typeface="+mn-ea"/>
                <a:cs typeface="+mn-cs"/>
              </a:rPr>
              <a:t> </a:t>
            </a:r>
            <a:r>
              <a:rPr kumimoji="0" lang="de-DE" sz="1400" b="0" i="0" u="none" strike="noStrike" kern="1200" cap="none" spc="0" normalizeH="0" baseline="0" noProof="0" err="1">
                <a:ln>
                  <a:noFill/>
                </a:ln>
                <a:solidFill>
                  <a:srgbClr val="020B13"/>
                </a:solidFill>
                <a:effectLst/>
                <a:uLnTx/>
                <a:uFillTx/>
                <a:latin typeface="Arial"/>
                <a:ea typeface="+mn-ea"/>
                <a:cs typeface="+mn-cs"/>
              </a:rPr>
              <a:t>input</a:t>
            </a:r>
            <a:r>
              <a:rPr kumimoji="0" lang="de-DE" sz="1400" b="0" i="0" u="none" strike="noStrike" kern="1200" cap="none" spc="0" normalizeH="0" baseline="0" noProof="0">
                <a:ln>
                  <a:noFill/>
                </a:ln>
                <a:solidFill>
                  <a:srgbClr val="020B13"/>
                </a:solidFill>
                <a:effectLst/>
                <a:uLnTx/>
                <a:uFillTx/>
                <a:latin typeface="Arial"/>
                <a:ea typeface="+mn-ea"/>
                <a:cs typeface="+mn-cs"/>
              </a:rPr>
              <a:t>? =&gt; </a:t>
            </a:r>
            <a:r>
              <a:rPr kumimoji="0" lang="de-DE" sz="1400" b="0" i="0" u="none" strike="noStrike" kern="1200" cap="none" spc="0" normalizeH="0" baseline="0" noProof="0" err="1">
                <a:ln>
                  <a:noFill/>
                </a:ln>
                <a:solidFill>
                  <a:srgbClr val="020B13"/>
                </a:solidFill>
                <a:effectLst/>
                <a:uLnTx/>
                <a:uFillTx/>
                <a:latin typeface="Arial"/>
                <a:ea typeface="+mn-ea"/>
                <a:cs typeface="+mn-cs"/>
              </a:rPr>
              <a:t>sales</a:t>
            </a:r>
            <a:r>
              <a:rPr kumimoji="0" lang="de-DE" sz="1400" b="0" i="0" u="none" strike="noStrike" kern="1200" cap="none" spc="0" normalizeH="0" baseline="0" noProof="0">
                <a:ln>
                  <a:noFill/>
                </a:ln>
                <a:solidFill>
                  <a:srgbClr val="020B13"/>
                </a:solidFill>
                <a:effectLst/>
                <a:uLnTx/>
                <a:uFillTx/>
                <a:latin typeface="Arial"/>
                <a:ea typeface="+mn-ea"/>
                <a:cs typeface="+mn-cs"/>
              </a:rPr>
              <a:t> </a:t>
            </a:r>
            <a:r>
              <a:rPr kumimoji="0" lang="de-DE" sz="1400" b="0" i="0" u="none" strike="noStrike" kern="1200" cap="none" spc="0" normalizeH="0" baseline="0" noProof="0" err="1">
                <a:ln>
                  <a:noFill/>
                </a:ln>
                <a:solidFill>
                  <a:srgbClr val="020B13"/>
                </a:solidFill>
                <a:effectLst/>
                <a:uLnTx/>
                <a:uFillTx/>
                <a:latin typeface="Arial"/>
                <a:ea typeface="+mn-ea"/>
                <a:cs typeface="+mn-cs"/>
              </a:rPr>
              <a:t>controlling</a:t>
            </a:r>
            <a:r>
              <a:rPr kumimoji="0" lang="de-DE" sz="1400" b="0" i="0" u="none" strike="noStrike" kern="1200" cap="none" spc="0" normalizeH="0" baseline="0" noProof="0">
                <a:ln>
                  <a:noFill/>
                </a:ln>
                <a:solidFill>
                  <a:srgbClr val="020B13"/>
                </a:solidFill>
                <a:effectLst/>
                <a:uLnTx/>
                <a:uFillTx/>
                <a:latin typeface="Arial"/>
                <a:ea typeface="+mn-ea"/>
                <a:cs typeface="+mn-cs"/>
              </a:rPr>
              <a:t>/ </a:t>
            </a:r>
            <a:r>
              <a:rPr kumimoji="0" lang="de-DE" sz="1400" b="0" i="0" u="none" strike="noStrike" kern="1200" cap="none" spc="0" normalizeH="0" baseline="0" noProof="0" err="1">
                <a:ln>
                  <a:noFill/>
                </a:ln>
                <a:solidFill>
                  <a:srgbClr val="020B13"/>
                </a:solidFill>
                <a:effectLst/>
                <a:uLnTx/>
                <a:uFillTx/>
                <a:latin typeface="Arial"/>
                <a:ea typeface="+mn-ea"/>
                <a:cs typeface="+mn-cs"/>
              </a:rPr>
              <a:t>project</a:t>
            </a:r>
            <a:r>
              <a:rPr kumimoji="0" lang="de-DE" sz="1400" b="0" i="0" u="none" strike="noStrike" kern="1200" cap="none" spc="0" normalizeH="0" baseline="0" noProof="0">
                <a:ln>
                  <a:noFill/>
                </a:ln>
                <a:solidFill>
                  <a:srgbClr val="020B13"/>
                </a:solidFill>
                <a:effectLst/>
                <a:uLnTx/>
                <a:uFillTx/>
                <a:latin typeface="Arial"/>
                <a:ea typeface="+mn-ea"/>
                <a:cs typeface="+mn-cs"/>
              </a:rPr>
              <a:t> </a:t>
            </a:r>
            <a:r>
              <a:rPr kumimoji="0" lang="de-DE" sz="1400" b="0" i="0" u="none" strike="noStrike" kern="1200" cap="none" spc="0" normalizeH="0" baseline="0" noProof="0" err="1">
                <a:ln>
                  <a:noFill/>
                </a:ln>
                <a:solidFill>
                  <a:srgbClr val="020B13"/>
                </a:solidFill>
                <a:effectLst/>
                <a:uLnTx/>
                <a:uFillTx/>
                <a:latin typeface="Arial"/>
                <a:ea typeface="+mn-ea"/>
                <a:cs typeface="+mn-cs"/>
              </a:rPr>
              <a:t>controlling</a:t>
            </a:r>
            <a:r>
              <a:rPr kumimoji="0" lang="de-DE" sz="1400" b="0" i="0" u="none" strike="noStrike" kern="1200" cap="none" spc="0" normalizeH="0" baseline="0" noProof="0">
                <a:ln>
                  <a:noFill/>
                </a:ln>
                <a:solidFill>
                  <a:srgbClr val="020B13"/>
                </a:solidFill>
                <a:effectLst/>
                <a:uLnTx/>
                <a:uFillTx/>
                <a:latin typeface="Arial"/>
                <a:ea typeface="+mn-ea"/>
                <a:cs typeface="+mn-cs"/>
              </a:rPr>
              <a:t> </a:t>
            </a:r>
            <a:r>
              <a:rPr kumimoji="0" lang="de-DE" sz="1400" b="0" i="0" u="none" strike="noStrike" kern="1200" cap="none" spc="0" normalizeH="0" baseline="0" noProof="0" err="1">
                <a:ln>
                  <a:noFill/>
                </a:ln>
                <a:solidFill>
                  <a:srgbClr val="020B13"/>
                </a:solidFill>
                <a:effectLst/>
                <a:uLnTx/>
                <a:uFillTx/>
                <a:latin typeface="Arial"/>
                <a:ea typeface="+mn-ea"/>
                <a:cs typeface="+mn-cs"/>
              </a:rPr>
              <a:t>informs</a:t>
            </a:r>
            <a:r>
              <a:rPr kumimoji="0" lang="de-DE" sz="1400" b="0" i="0" u="none" strike="noStrike" kern="1200" cap="none" spc="0" normalizeH="0" baseline="0" noProof="0">
                <a:ln>
                  <a:noFill/>
                </a:ln>
                <a:solidFill>
                  <a:srgbClr val="020B13"/>
                </a:solidFill>
                <a:effectLst/>
                <a:uLnTx/>
                <a:uFillTx/>
                <a:latin typeface="Arial"/>
                <a:ea typeface="+mn-ea"/>
                <a:cs typeface="+mn-cs"/>
              </a:rPr>
              <a:t> </a:t>
            </a:r>
            <a:r>
              <a:rPr kumimoji="0" lang="de-DE" sz="1400" b="0" i="0" u="none" strike="noStrike" kern="1200" cap="none" spc="0" normalizeH="0" baseline="0" noProof="0" err="1">
                <a:ln>
                  <a:noFill/>
                </a:ln>
                <a:solidFill>
                  <a:srgbClr val="020B13"/>
                </a:solidFill>
                <a:effectLst/>
                <a:uLnTx/>
                <a:uFillTx/>
                <a:latin typeface="Arial"/>
                <a:ea typeface="+mn-ea"/>
                <a:cs typeface="+mn-cs"/>
              </a:rPr>
              <a:t>quarterly</a:t>
            </a:r>
            <a:r>
              <a:rPr kumimoji="0" lang="de-DE" sz="1400" b="0" i="0" u="none" strike="noStrike" kern="1200" cap="none" spc="0" normalizeH="0" baseline="0" noProof="0">
                <a:ln>
                  <a:noFill/>
                </a:ln>
                <a:solidFill>
                  <a:srgbClr val="020B13"/>
                </a:solidFill>
                <a:effectLst/>
                <a:uLnTx/>
                <a:uFillTx/>
                <a:latin typeface="Arial"/>
                <a:ea typeface="+mn-ea"/>
                <a:cs typeface="+mn-cs"/>
              </a:rPr>
              <a:t> Susanne Heller FC-O1</a:t>
            </a:r>
          </a:p>
          <a:p>
            <a:pPr marL="457200" marR="0" lvl="0" indent="-457200" algn="l" defTabSz="914400" rtl="0" eaLnBrk="1" fontAlgn="auto" latinLnBrk="0" hangingPunct="1">
              <a:lnSpc>
                <a:spcPct val="100000"/>
              </a:lnSpc>
              <a:spcBef>
                <a:spcPts val="800"/>
              </a:spcBef>
              <a:spcAft>
                <a:spcPts val="0"/>
              </a:spcAft>
              <a:buClr>
                <a:srgbClr val="0097AC"/>
              </a:buClr>
              <a:buSzPct val="100000"/>
              <a:buFont typeface="+mj-lt"/>
              <a:buAutoNum type="arabicPeriod"/>
              <a:tabLst>
                <a:tab pos="234951" algn="l"/>
              </a:tabLst>
              <a:defRPr/>
            </a:pPr>
            <a:r>
              <a:rPr kumimoji="0" lang="de-DE" sz="1400" b="0" i="0" u="none" strike="noStrike" kern="1200" cap="none" spc="0" normalizeH="0" baseline="0" noProof="0" err="1">
                <a:ln>
                  <a:noFill/>
                </a:ln>
                <a:solidFill>
                  <a:srgbClr val="020B13"/>
                </a:solidFill>
                <a:effectLst/>
                <a:uLnTx/>
                <a:uFillTx/>
                <a:latin typeface="Arial"/>
                <a:ea typeface="+mn-ea"/>
                <a:cs typeface="+mn-cs"/>
              </a:rPr>
              <a:t>Creation</a:t>
            </a:r>
            <a:r>
              <a:rPr kumimoji="0" lang="de-DE" sz="1400" b="0" i="0" u="none" strike="noStrike" kern="1200" cap="none" spc="0" normalizeH="0" baseline="0" noProof="0">
                <a:ln>
                  <a:noFill/>
                </a:ln>
                <a:solidFill>
                  <a:srgbClr val="020B13"/>
                </a:solidFill>
                <a:effectLst/>
                <a:uLnTx/>
                <a:uFillTx/>
                <a:latin typeface="Arial"/>
                <a:ea typeface="+mn-ea"/>
                <a:cs typeface="+mn-cs"/>
              </a:rPr>
              <a:t> </a:t>
            </a:r>
            <a:r>
              <a:rPr kumimoji="0" lang="de-DE" sz="1400" b="0" i="0" u="none" strike="noStrike" kern="1200" cap="none" spc="0" normalizeH="0" baseline="0" noProof="0" err="1">
                <a:ln>
                  <a:noFill/>
                </a:ln>
                <a:solidFill>
                  <a:srgbClr val="020B13"/>
                </a:solidFill>
                <a:effectLst/>
                <a:uLnTx/>
                <a:uFillTx/>
                <a:latin typeface="Arial"/>
                <a:ea typeface="+mn-ea"/>
                <a:cs typeface="+mn-cs"/>
              </a:rPr>
              <a:t>of</a:t>
            </a:r>
            <a:r>
              <a:rPr kumimoji="0" lang="de-DE" sz="1400" b="0" i="0" u="none" strike="noStrike" kern="1200" cap="none" spc="0" normalizeH="0" baseline="0" noProof="0">
                <a:ln>
                  <a:noFill/>
                </a:ln>
                <a:solidFill>
                  <a:srgbClr val="020B13"/>
                </a:solidFill>
                <a:effectLst/>
                <a:uLnTx/>
                <a:uFillTx/>
                <a:latin typeface="Arial"/>
                <a:ea typeface="+mn-ea"/>
                <a:cs typeface="+mn-cs"/>
              </a:rPr>
              <a:t> </a:t>
            </a:r>
            <a:r>
              <a:rPr kumimoji="0" lang="de-DE" sz="1400" b="0" i="0" u="none" strike="noStrike" kern="1200" cap="none" spc="0" normalizeH="0" baseline="0" noProof="0" err="1">
                <a:ln>
                  <a:noFill/>
                </a:ln>
                <a:solidFill>
                  <a:srgbClr val="020B13"/>
                </a:solidFill>
                <a:effectLst/>
                <a:uLnTx/>
                <a:uFillTx/>
                <a:latin typeface="Arial"/>
                <a:ea typeface="+mn-ea"/>
                <a:cs typeface="+mn-cs"/>
              </a:rPr>
              <a:t>new</a:t>
            </a:r>
            <a:r>
              <a:rPr kumimoji="0" lang="de-DE" sz="1400" b="0" i="0" u="none" strike="noStrike" kern="1200" cap="none" spc="0" normalizeH="0" baseline="0" noProof="0">
                <a:ln>
                  <a:noFill/>
                </a:ln>
                <a:solidFill>
                  <a:srgbClr val="020B13"/>
                </a:solidFill>
                <a:effectLst/>
                <a:uLnTx/>
                <a:uFillTx/>
                <a:latin typeface="Arial"/>
                <a:ea typeface="+mn-ea"/>
                <a:cs typeface="+mn-cs"/>
              </a:rPr>
              <a:t> </a:t>
            </a:r>
            <a:r>
              <a:rPr kumimoji="0" lang="de-DE" sz="1400" b="0" i="0" u="none" strike="noStrike" kern="1200" cap="none" spc="0" normalizeH="0" baseline="0" noProof="0" err="1">
                <a:ln>
                  <a:noFill/>
                </a:ln>
                <a:solidFill>
                  <a:srgbClr val="020B13"/>
                </a:solidFill>
                <a:effectLst/>
                <a:uLnTx/>
                <a:uFillTx/>
                <a:latin typeface="Arial"/>
                <a:ea typeface="+mn-ea"/>
                <a:cs typeface="+mn-cs"/>
              </a:rPr>
              <a:t>cost</a:t>
            </a:r>
            <a:r>
              <a:rPr kumimoji="0" lang="de-DE" sz="1400" b="0" i="0" u="none" strike="noStrike" kern="1200" cap="none" spc="0" normalizeH="0" baseline="0" noProof="0">
                <a:ln>
                  <a:noFill/>
                </a:ln>
                <a:solidFill>
                  <a:srgbClr val="020B13"/>
                </a:solidFill>
                <a:effectLst/>
                <a:uLnTx/>
                <a:uFillTx/>
                <a:latin typeface="Arial"/>
                <a:ea typeface="+mn-ea"/>
                <a:cs typeface="+mn-cs"/>
              </a:rPr>
              <a:t> </a:t>
            </a:r>
            <a:r>
              <a:rPr kumimoji="0" lang="de-DE" sz="1400" b="0" i="0" u="none" strike="noStrike" kern="1200" cap="none" spc="0" normalizeH="0" baseline="0" noProof="0" err="1">
                <a:ln>
                  <a:noFill/>
                </a:ln>
                <a:solidFill>
                  <a:srgbClr val="020B13"/>
                </a:solidFill>
                <a:effectLst/>
                <a:uLnTx/>
                <a:uFillTx/>
                <a:latin typeface="Arial"/>
                <a:ea typeface="+mn-ea"/>
                <a:cs typeface="+mn-cs"/>
              </a:rPr>
              <a:t>element</a:t>
            </a:r>
            <a:r>
              <a:rPr kumimoji="0" lang="de-DE" sz="1400" b="0" i="0" u="none" strike="noStrike" kern="1200" cap="none" spc="0" normalizeH="0" baseline="0" noProof="0">
                <a:ln>
                  <a:noFill/>
                </a:ln>
                <a:solidFill>
                  <a:srgbClr val="020B13"/>
                </a:solidFill>
                <a:effectLst/>
                <a:uLnTx/>
                <a:uFillTx/>
                <a:latin typeface="Arial"/>
                <a:ea typeface="+mn-ea"/>
                <a:cs typeface="+mn-cs"/>
              </a:rPr>
              <a:t> 81210137 </a:t>
            </a:r>
            <a:r>
              <a:rPr kumimoji="0" lang="de-DE" sz="1400" b="0" i="0" u="none" strike="noStrike" kern="1200" cap="none" spc="0" normalizeH="0" baseline="0" noProof="0" err="1">
                <a:ln>
                  <a:noFill/>
                </a:ln>
                <a:solidFill>
                  <a:srgbClr val="020B13"/>
                </a:solidFill>
                <a:effectLst/>
                <a:uLnTx/>
                <a:uFillTx/>
                <a:latin typeface="Arial"/>
                <a:ea typeface="+mn-ea"/>
                <a:cs typeface="+mn-cs"/>
              </a:rPr>
              <a:t>Uml</a:t>
            </a:r>
            <a:r>
              <a:rPr kumimoji="0" lang="de-DE" sz="1400" b="0" i="0" u="none" strike="noStrike" kern="1200" cap="none" spc="0" normalizeH="0" baseline="0" noProof="0">
                <a:ln>
                  <a:noFill/>
                </a:ln>
                <a:solidFill>
                  <a:srgbClr val="020B13"/>
                </a:solidFill>
                <a:effectLst/>
                <a:uLnTx/>
                <a:uFillTx/>
                <a:latin typeface="Arial"/>
                <a:ea typeface="+mn-ea"/>
                <a:cs typeface="+mn-cs"/>
              </a:rPr>
              <a:t>. Anlaufkosten / </a:t>
            </a:r>
            <a:r>
              <a:rPr kumimoji="0" lang="de-DE" sz="1400" b="0" i="0" u="none" strike="noStrike" kern="1200" cap="none" spc="0" normalizeH="0" baseline="0" noProof="0" err="1">
                <a:ln>
                  <a:noFill/>
                </a:ln>
                <a:solidFill>
                  <a:srgbClr val="020B13"/>
                </a:solidFill>
                <a:effectLst/>
                <a:uLnTx/>
                <a:uFillTx/>
                <a:latin typeface="Arial"/>
                <a:ea typeface="+mn-ea"/>
                <a:cs typeface="+mn-cs"/>
              </a:rPr>
              <a:t>Assessm</a:t>
            </a:r>
            <a:r>
              <a:rPr kumimoji="0" lang="de-DE" sz="1400" b="0" i="0" u="none" strike="noStrike" kern="1200" cap="none" spc="0" normalizeH="0" baseline="0" noProof="0">
                <a:ln>
                  <a:noFill/>
                </a:ln>
                <a:solidFill>
                  <a:srgbClr val="020B13"/>
                </a:solidFill>
                <a:effectLst/>
                <a:uLnTx/>
                <a:uFillTx/>
                <a:latin typeface="Arial"/>
                <a:ea typeface="+mn-ea"/>
                <a:cs typeface="+mn-cs"/>
              </a:rPr>
              <a:t>. Ramp </a:t>
            </a:r>
            <a:r>
              <a:rPr kumimoji="0" lang="de-DE" sz="1400" b="0" i="0" u="none" strike="noStrike" kern="1200" cap="none" spc="0" normalizeH="0" baseline="0" noProof="0" err="1">
                <a:ln>
                  <a:noFill/>
                </a:ln>
                <a:solidFill>
                  <a:srgbClr val="020B13"/>
                </a:solidFill>
                <a:effectLst/>
                <a:uLnTx/>
                <a:uFillTx/>
                <a:latin typeface="Arial"/>
                <a:ea typeface="+mn-ea"/>
                <a:cs typeface="+mn-cs"/>
              </a:rPr>
              <a:t>up</a:t>
            </a:r>
            <a:r>
              <a:rPr kumimoji="0" lang="de-DE" sz="1400" b="0" i="0" u="none" strike="noStrike" kern="1200" cap="none" spc="0" normalizeH="0" baseline="0" noProof="0">
                <a:ln>
                  <a:noFill/>
                </a:ln>
                <a:solidFill>
                  <a:srgbClr val="020B13"/>
                </a:solidFill>
                <a:effectLst/>
                <a:uLnTx/>
                <a:uFillTx/>
                <a:latin typeface="Arial"/>
                <a:ea typeface="+mn-ea"/>
                <a:cs typeface="+mn-cs"/>
              </a:rPr>
              <a:t> </a:t>
            </a:r>
            <a:r>
              <a:rPr kumimoji="0" lang="de-DE" sz="1400" b="0" i="0" u="none" strike="noStrike" kern="1200" cap="none" spc="0" normalizeH="0" baseline="0" noProof="0" err="1">
                <a:ln>
                  <a:noFill/>
                </a:ln>
                <a:solidFill>
                  <a:srgbClr val="020B13"/>
                </a:solidFill>
                <a:effectLst/>
                <a:uLnTx/>
                <a:uFillTx/>
                <a:latin typeface="Arial"/>
                <a:ea typeface="+mn-ea"/>
                <a:cs typeface="+mn-cs"/>
              </a:rPr>
              <a:t>costs</a:t>
            </a:r>
            <a:r>
              <a:rPr kumimoji="0" lang="de-DE" sz="1400" b="0" i="0" u="none" strike="noStrike" kern="1200" cap="none" spc="0" normalizeH="0" baseline="0" noProof="0">
                <a:ln>
                  <a:noFill/>
                </a:ln>
                <a:solidFill>
                  <a:srgbClr val="020B13"/>
                </a:solidFill>
                <a:effectLst/>
                <a:uLnTx/>
                <a:uFillTx/>
                <a:latin typeface="Arial"/>
                <a:ea typeface="+mn-ea"/>
                <a:cs typeface="+mn-cs"/>
              </a:rPr>
              <a:t> </a:t>
            </a:r>
            <a:r>
              <a:rPr kumimoji="0" lang="de-DE" sz="1400" b="0" i="0" u="none" strike="noStrike" kern="1200" cap="none" spc="0" normalizeH="0" baseline="0" noProof="0" err="1">
                <a:ln>
                  <a:noFill/>
                </a:ln>
                <a:solidFill>
                  <a:srgbClr val="020B13"/>
                </a:solidFill>
                <a:effectLst/>
                <a:uLnTx/>
                <a:uFillTx/>
                <a:latin typeface="Arial"/>
                <a:ea typeface="+mn-ea"/>
                <a:cs typeface="+mn-cs"/>
              </a:rPr>
              <a:t>by</a:t>
            </a:r>
            <a:r>
              <a:rPr kumimoji="0" lang="de-DE" sz="1400" b="0" i="0" u="none" strike="noStrike" kern="1200" cap="none" spc="0" normalizeH="0" baseline="0" noProof="0">
                <a:ln>
                  <a:noFill/>
                </a:ln>
                <a:solidFill>
                  <a:srgbClr val="020B13"/>
                </a:solidFill>
                <a:effectLst/>
                <a:uLnTx/>
                <a:uFillTx/>
                <a:latin typeface="Arial"/>
                <a:ea typeface="+mn-ea"/>
                <a:cs typeface="+mn-cs"/>
              </a:rPr>
              <a:t> FC-G3 </a:t>
            </a:r>
          </a:p>
          <a:p>
            <a:pPr marL="673200" marR="0" lvl="1" indent="-457200" algn="l" defTabSz="914400" rtl="0" eaLnBrk="1" fontAlgn="auto" latinLnBrk="0" hangingPunct="1">
              <a:lnSpc>
                <a:spcPct val="100000"/>
              </a:lnSpc>
              <a:spcBef>
                <a:spcPts val="667"/>
              </a:spcBef>
              <a:spcAft>
                <a:spcPts val="0"/>
              </a:spcAft>
              <a:buClr>
                <a:srgbClr val="0097AC"/>
              </a:buClr>
              <a:buSzPct val="100000"/>
              <a:buFont typeface="Arial"/>
              <a:buChar char="•"/>
              <a:tabLst>
                <a:tab pos="234951" algn="l"/>
              </a:tabLst>
              <a:defRPr/>
            </a:pPr>
            <a:r>
              <a:rPr kumimoji="0" lang="de-DE" sz="1400" b="0" i="0" u="none" strike="noStrike" kern="1200" cap="none" spc="0" normalizeH="0" baseline="0" noProof="0">
                <a:ln>
                  <a:noFill/>
                </a:ln>
                <a:solidFill>
                  <a:srgbClr val="020B13"/>
                </a:solidFill>
                <a:effectLst/>
                <a:uLnTx/>
                <a:uFillTx/>
                <a:latin typeface="Arial"/>
                <a:ea typeface="+mn-ea"/>
                <a:cs typeface="+mn-cs"/>
              </a:rPr>
              <a:t>in SAP C02 + PS4</a:t>
            </a:r>
          </a:p>
          <a:p>
            <a:pPr marL="673200" marR="0" lvl="1" indent="-457200" algn="l" defTabSz="914400" rtl="0" eaLnBrk="1" fontAlgn="auto" latinLnBrk="0" hangingPunct="1">
              <a:lnSpc>
                <a:spcPct val="100000"/>
              </a:lnSpc>
              <a:spcBef>
                <a:spcPts val="667"/>
              </a:spcBef>
              <a:spcAft>
                <a:spcPts val="0"/>
              </a:spcAft>
              <a:buClr>
                <a:srgbClr val="0097AC"/>
              </a:buClr>
              <a:buSzPct val="100000"/>
              <a:buFont typeface="Arial"/>
              <a:buChar char="•"/>
              <a:tabLst>
                <a:tab pos="234951" algn="l"/>
              </a:tabLst>
              <a:defRPr/>
            </a:pPr>
            <a:r>
              <a:rPr kumimoji="0" lang="de-DE" sz="1400" b="0" i="0" u="none" strike="noStrike" kern="1200" cap="none" spc="0" normalizeH="0" baseline="0" noProof="0" err="1">
                <a:ln>
                  <a:noFill/>
                </a:ln>
                <a:solidFill>
                  <a:srgbClr val="020B13"/>
                </a:solidFill>
                <a:effectLst/>
                <a:uLnTx/>
                <a:uFillTx/>
                <a:latin typeface="Arial"/>
                <a:ea typeface="+mn-ea"/>
                <a:cs typeface="+mn-cs"/>
              </a:rPr>
              <a:t>Assignment</a:t>
            </a:r>
            <a:r>
              <a:rPr kumimoji="0" lang="de-DE" sz="1400" b="0" i="0" u="none" strike="noStrike" kern="1200" cap="none" spc="0" normalizeH="0" baseline="0" noProof="0">
                <a:ln>
                  <a:noFill/>
                </a:ln>
                <a:solidFill>
                  <a:srgbClr val="020B13"/>
                </a:solidFill>
                <a:effectLst/>
                <a:uLnTx/>
                <a:uFillTx/>
                <a:latin typeface="Arial"/>
                <a:ea typeface="+mn-ea"/>
                <a:cs typeface="+mn-cs"/>
              </a:rPr>
              <a:t> </a:t>
            </a:r>
            <a:r>
              <a:rPr kumimoji="0" lang="de-DE" sz="1400" b="0" i="0" u="none" strike="noStrike" kern="1200" cap="none" spc="0" normalizeH="0" baseline="0" noProof="0" err="1">
                <a:ln>
                  <a:noFill/>
                </a:ln>
                <a:solidFill>
                  <a:srgbClr val="020B13"/>
                </a:solidFill>
                <a:effectLst/>
                <a:uLnTx/>
                <a:uFillTx/>
                <a:latin typeface="Arial"/>
                <a:ea typeface="+mn-ea"/>
                <a:cs typeface="+mn-cs"/>
              </a:rPr>
              <a:t>to</a:t>
            </a:r>
            <a:r>
              <a:rPr kumimoji="0" lang="de-DE" sz="1400" b="0" i="0" u="none" strike="noStrike" kern="1200" cap="none" spc="0" normalizeH="0" baseline="0" noProof="0">
                <a:ln>
                  <a:noFill/>
                </a:ln>
                <a:solidFill>
                  <a:srgbClr val="020B13"/>
                </a:solidFill>
                <a:effectLst/>
                <a:uLnTx/>
                <a:uFillTx/>
                <a:latin typeface="Arial"/>
                <a:ea typeface="+mn-ea"/>
                <a:cs typeface="+mn-cs"/>
              </a:rPr>
              <a:t> BAB_5103</a:t>
            </a:r>
          </a:p>
          <a:p>
            <a:pPr marL="673200" marR="0" lvl="1" indent="-457200" algn="l" defTabSz="914400" rtl="0" eaLnBrk="1" fontAlgn="auto" latinLnBrk="0" hangingPunct="1">
              <a:lnSpc>
                <a:spcPct val="100000"/>
              </a:lnSpc>
              <a:spcBef>
                <a:spcPts val="667"/>
              </a:spcBef>
              <a:spcAft>
                <a:spcPts val="0"/>
              </a:spcAft>
              <a:buClr>
                <a:srgbClr val="0097AC"/>
              </a:buClr>
              <a:buSzPct val="100000"/>
              <a:buFont typeface="Arial"/>
              <a:buChar char="•"/>
              <a:tabLst>
                <a:tab pos="234951" algn="l"/>
              </a:tabLst>
              <a:defRPr/>
            </a:pPr>
            <a:endParaRPr kumimoji="0" lang="de-DE" sz="1400" b="0" i="0" u="none" strike="noStrike" kern="1200" cap="none" spc="0" normalizeH="0" baseline="0" noProof="0">
              <a:ln>
                <a:noFill/>
              </a:ln>
              <a:solidFill>
                <a:srgbClr val="020B13"/>
              </a:solidFill>
              <a:effectLst/>
              <a:uLnTx/>
              <a:uFillTx/>
              <a:latin typeface="Arial"/>
              <a:ea typeface="+mn-ea"/>
              <a:cs typeface="+mn-cs"/>
            </a:endParaRPr>
          </a:p>
          <a:p>
            <a:pPr marL="457200" marR="0" lvl="0" indent="-457200" algn="l" defTabSz="914400" rtl="0" eaLnBrk="1" fontAlgn="auto" latinLnBrk="0" hangingPunct="1">
              <a:lnSpc>
                <a:spcPct val="100000"/>
              </a:lnSpc>
              <a:spcBef>
                <a:spcPts val="800"/>
              </a:spcBef>
              <a:spcAft>
                <a:spcPts val="0"/>
              </a:spcAft>
              <a:buClr>
                <a:srgbClr val="0097AC"/>
              </a:buClr>
              <a:buSzPct val="100000"/>
              <a:buFontTx/>
              <a:buNone/>
              <a:tabLst>
                <a:tab pos="234951" algn="l"/>
              </a:tabLst>
              <a:defRPr/>
            </a:pPr>
            <a:r>
              <a:rPr kumimoji="0" lang="de-DE" sz="1400" b="0" i="0" u="sng" strike="noStrike" kern="1200" cap="none" spc="0" normalizeH="0" baseline="0" noProof="0" err="1">
                <a:ln>
                  <a:noFill/>
                </a:ln>
                <a:solidFill>
                  <a:srgbClr val="020B13"/>
                </a:solidFill>
                <a:effectLst/>
                <a:highlight>
                  <a:srgbClr val="FFFF00"/>
                </a:highlight>
                <a:uLnTx/>
                <a:uFillTx/>
                <a:latin typeface="Arial"/>
                <a:ea typeface="+mn-ea"/>
                <a:cs typeface="+mn-cs"/>
              </a:rPr>
              <a:t>Creation</a:t>
            </a:r>
            <a:r>
              <a:rPr kumimoji="0" lang="de-DE" sz="1400" b="0" i="0" u="sng" strike="noStrike" kern="1200" cap="none" spc="0" normalizeH="0" baseline="0" noProof="0">
                <a:ln>
                  <a:noFill/>
                </a:ln>
                <a:solidFill>
                  <a:srgbClr val="020B13"/>
                </a:solidFill>
                <a:effectLst/>
                <a:highlight>
                  <a:srgbClr val="FFFF00"/>
                </a:highlight>
                <a:uLnTx/>
                <a:uFillTx/>
                <a:latin typeface="Arial"/>
                <a:ea typeface="+mn-ea"/>
                <a:cs typeface="+mn-cs"/>
              </a:rPr>
              <a:t> in </a:t>
            </a:r>
            <a:r>
              <a:rPr kumimoji="0" lang="de-DE" sz="1400" b="0" i="0" u="sng" strike="noStrike" kern="1200" cap="none" spc="0" normalizeH="0" baseline="0" noProof="0" err="1">
                <a:ln>
                  <a:noFill/>
                </a:ln>
                <a:solidFill>
                  <a:srgbClr val="020B13"/>
                </a:solidFill>
                <a:effectLst/>
                <a:highlight>
                  <a:srgbClr val="FFFF00"/>
                </a:highlight>
                <a:uLnTx/>
                <a:uFillTx/>
                <a:latin typeface="Arial"/>
                <a:ea typeface="+mn-ea"/>
                <a:cs typeface="+mn-cs"/>
              </a:rPr>
              <a:t>case</a:t>
            </a:r>
            <a:r>
              <a:rPr kumimoji="0" lang="de-DE" sz="1400" b="0" i="0" u="sng" strike="noStrike" kern="1200" cap="none" spc="0" normalizeH="0" baseline="0" noProof="0">
                <a:ln>
                  <a:noFill/>
                </a:ln>
                <a:solidFill>
                  <a:srgbClr val="020B13"/>
                </a:solidFill>
                <a:effectLst/>
                <a:highlight>
                  <a:srgbClr val="FFFF00"/>
                </a:highlight>
                <a:uLnTx/>
                <a:uFillTx/>
                <a:latin typeface="Arial"/>
                <a:ea typeface="+mn-ea"/>
                <a:cs typeface="+mn-cs"/>
              </a:rPr>
              <a:t> </a:t>
            </a:r>
            <a:r>
              <a:rPr kumimoji="0" lang="de-DE" sz="1400" b="0" i="0" u="sng" strike="noStrike" kern="1200" cap="none" spc="0" normalizeH="0" baseline="0" noProof="0" err="1">
                <a:ln>
                  <a:noFill/>
                </a:ln>
                <a:solidFill>
                  <a:srgbClr val="020B13"/>
                </a:solidFill>
                <a:effectLst/>
                <a:highlight>
                  <a:srgbClr val="FFFF00"/>
                </a:highlight>
                <a:uLnTx/>
                <a:uFillTx/>
                <a:latin typeface="Arial"/>
                <a:ea typeface="+mn-ea"/>
                <a:cs typeface="+mn-cs"/>
              </a:rPr>
              <a:t>of</a:t>
            </a:r>
            <a:r>
              <a:rPr kumimoji="0" lang="de-DE" sz="1400" b="0" i="0" u="sng" strike="noStrike" kern="1200" cap="none" spc="0" normalizeH="0" baseline="0" noProof="0">
                <a:ln>
                  <a:noFill/>
                </a:ln>
                <a:solidFill>
                  <a:srgbClr val="020B13"/>
                </a:solidFill>
                <a:effectLst/>
                <a:highlight>
                  <a:srgbClr val="FFFF00"/>
                </a:highlight>
                <a:uLnTx/>
                <a:uFillTx/>
                <a:latin typeface="Arial"/>
                <a:ea typeface="+mn-ea"/>
                <a:cs typeface="+mn-cs"/>
              </a:rPr>
              <a:t> </a:t>
            </a:r>
            <a:r>
              <a:rPr kumimoji="0" lang="de-DE" sz="1400" b="0" i="0" u="sng" strike="noStrike" kern="1200" cap="none" spc="0" normalizeH="0" baseline="0" noProof="0" err="1">
                <a:ln>
                  <a:noFill/>
                </a:ln>
                <a:solidFill>
                  <a:srgbClr val="020B13"/>
                </a:solidFill>
                <a:effectLst/>
                <a:highlight>
                  <a:srgbClr val="FFFF00"/>
                </a:highlight>
                <a:uLnTx/>
                <a:uFillTx/>
                <a:latin typeface="Arial"/>
                <a:ea typeface="+mn-ea"/>
                <a:cs typeface="+mn-cs"/>
              </a:rPr>
              <a:t>existing</a:t>
            </a:r>
            <a:r>
              <a:rPr kumimoji="0" lang="de-DE" sz="1400" b="0" i="0" u="sng" strike="noStrike" kern="1200" cap="none" spc="0" normalizeH="0" baseline="0" noProof="0">
                <a:ln>
                  <a:noFill/>
                </a:ln>
                <a:solidFill>
                  <a:srgbClr val="020B13"/>
                </a:solidFill>
                <a:effectLst/>
                <a:highlight>
                  <a:srgbClr val="FFFF00"/>
                </a:highlight>
                <a:uLnTx/>
                <a:uFillTx/>
                <a:latin typeface="Arial"/>
                <a:ea typeface="+mn-ea"/>
                <a:cs typeface="+mn-cs"/>
              </a:rPr>
              <a:t> </a:t>
            </a:r>
            <a:r>
              <a:rPr kumimoji="0" lang="de-DE" sz="1400" b="0" i="0" u="sng" strike="noStrike" kern="1200" cap="none" spc="0" normalizeH="0" baseline="0" noProof="0" err="1">
                <a:ln>
                  <a:noFill/>
                </a:ln>
                <a:solidFill>
                  <a:srgbClr val="020B13"/>
                </a:solidFill>
                <a:effectLst/>
                <a:highlight>
                  <a:srgbClr val="FFFF00"/>
                </a:highlight>
                <a:uLnTx/>
                <a:uFillTx/>
                <a:latin typeface="Arial"/>
                <a:ea typeface="+mn-ea"/>
                <a:cs typeface="+mn-cs"/>
              </a:rPr>
              <a:t>ramp-up</a:t>
            </a:r>
            <a:endParaRPr kumimoji="0" lang="de-DE" sz="1400" b="0" i="0" u="sng" strike="noStrike" kern="1200" cap="none" spc="0" normalizeH="0" baseline="0" noProof="0">
              <a:ln>
                <a:noFill/>
              </a:ln>
              <a:solidFill>
                <a:srgbClr val="020B13"/>
              </a:solidFill>
              <a:effectLst/>
              <a:highlight>
                <a:srgbClr val="FFFF00"/>
              </a:highlight>
              <a:uLnTx/>
              <a:uFillTx/>
              <a:latin typeface="Arial"/>
              <a:ea typeface="+mn-ea"/>
              <a:cs typeface="+mn-cs"/>
            </a:endParaRPr>
          </a:p>
          <a:p>
            <a:pPr marL="457200" marR="0" lvl="0" indent="-457200" algn="l" defTabSz="914400" rtl="0" eaLnBrk="1" fontAlgn="auto" latinLnBrk="0" hangingPunct="1">
              <a:lnSpc>
                <a:spcPct val="100000"/>
              </a:lnSpc>
              <a:spcBef>
                <a:spcPts val="800"/>
              </a:spcBef>
              <a:spcAft>
                <a:spcPts val="0"/>
              </a:spcAft>
              <a:buClr>
                <a:srgbClr val="0097AC"/>
              </a:buClr>
              <a:buSzPct val="100000"/>
              <a:buFont typeface="+mj-lt"/>
              <a:buAutoNum type="arabicPeriod"/>
              <a:tabLst>
                <a:tab pos="234951" algn="l"/>
              </a:tabLst>
              <a:defRPr/>
            </a:pPr>
            <a:r>
              <a:rPr kumimoji="0" lang="de-DE" sz="1400" b="0" i="0" u="none" strike="noStrike" kern="1200" cap="none" spc="0" normalizeH="0" baseline="0" noProof="0" err="1">
                <a:ln>
                  <a:noFill/>
                </a:ln>
                <a:solidFill>
                  <a:srgbClr val="020B13"/>
                </a:solidFill>
                <a:effectLst/>
                <a:uLnTx/>
                <a:uFillTx/>
                <a:latin typeface="Arial"/>
                <a:ea typeface="+mn-ea"/>
                <a:cs typeface="+mn-cs"/>
              </a:rPr>
              <a:t>Creation</a:t>
            </a:r>
            <a:r>
              <a:rPr kumimoji="0" lang="de-DE" sz="1400" b="0" i="0" u="none" strike="noStrike" kern="1200" cap="none" spc="0" normalizeH="0" baseline="0" noProof="0">
                <a:ln>
                  <a:noFill/>
                </a:ln>
                <a:solidFill>
                  <a:srgbClr val="020B13"/>
                </a:solidFill>
                <a:effectLst/>
                <a:uLnTx/>
                <a:uFillTx/>
                <a:latin typeface="Arial"/>
                <a:ea typeface="+mn-ea"/>
                <a:cs typeface="+mn-cs"/>
              </a:rPr>
              <a:t> </a:t>
            </a:r>
            <a:r>
              <a:rPr kumimoji="0" lang="de-DE" sz="1400" b="0" i="0" u="none" strike="noStrike" kern="1200" cap="none" spc="0" normalizeH="0" baseline="0" noProof="0" err="1">
                <a:ln>
                  <a:noFill/>
                </a:ln>
                <a:solidFill>
                  <a:srgbClr val="020B13"/>
                </a:solidFill>
                <a:effectLst/>
                <a:uLnTx/>
                <a:uFillTx/>
                <a:latin typeface="Arial"/>
                <a:ea typeface="+mn-ea"/>
                <a:cs typeface="+mn-cs"/>
              </a:rPr>
              <a:t>of</a:t>
            </a:r>
            <a:r>
              <a:rPr kumimoji="0" lang="de-DE" sz="1400" b="0" i="0" u="none" strike="noStrike" kern="1200" cap="none" spc="0" normalizeH="0" baseline="0" noProof="0">
                <a:ln>
                  <a:noFill/>
                </a:ln>
                <a:solidFill>
                  <a:srgbClr val="020B13"/>
                </a:solidFill>
                <a:effectLst/>
                <a:uLnTx/>
                <a:uFillTx/>
                <a:latin typeface="Arial"/>
                <a:ea typeface="+mn-ea"/>
                <a:cs typeface="+mn-cs"/>
              </a:rPr>
              <a:t> </a:t>
            </a:r>
            <a:r>
              <a:rPr kumimoji="0" lang="de-DE" sz="1400" b="0" i="0" u="none" strike="noStrike" kern="1200" cap="none" spc="0" normalizeH="0" baseline="0" noProof="0" err="1">
                <a:ln>
                  <a:noFill/>
                </a:ln>
                <a:solidFill>
                  <a:srgbClr val="020B13"/>
                </a:solidFill>
                <a:effectLst/>
                <a:uLnTx/>
                <a:uFillTx/>
                <a:latin typeface="Arial"/>
                <a:ea typeface="+mn-ea"/>
                <a:cs typeface="+mn-cs"/>
              </a:rPr>
              <a:t>allocation</a:t>
            </a:r>
            <a:r>
              <a:rPr kumimoji="0" lang="de-DE" sz="1400" b="0" i="0" u="none" strike="noStrike" kern="1200" cap="none" spc="0" normalizeH="0" baseline="0" noProof="0">
                <a:ln>
                  <a:noFill/>
                </a:ln>
                <a:solidFill>
                  <a:srgbClr val="020B13"/>
                </a:solidFill>
                <a:effectLst/>
                <a:uLnTx/>
                <a:uFillTx/>
                <a:latin typeface="Arial"/>
                <a:ea typeface="+mn-ea"/>
                <a:cs typeface="+mn-cs"/>
              </a:rPr>
              <a:t> </a:t>
            </a:r>
            <a:r>
              <a:rPr kumimoji="0" lang="de-DE" sz="1400" b="0" i="0" u="none" strike="noStrike" kern="1200" cap="none" spc="0" normalizeH="0" baseline="0" noProof="0" err="1">
                <a:ln>
                  <a:noFill/>
                </a:ln>
                <a:solidFill>
                  <a:srgbClr val="020B13"/>
                </a:solidFill>
                <a:effectLst/>
                <a:uLnTx/>
                <a:uFillTx/>
                <a:latin typeface="Arial"/>
                <a:ea typeface="+mn-ea"/>
                <a:cs typeface="+mn-cs"/>
              </a:rPr>
              <a:t>actual</a:t>
            </a:r>
            <a:r>
              <a:rPr kumimoji="0" lang="de-DE" sz="1400" b="0" i="0" u="none" strike="noStrike" kern="1200" cap="none" spc="0" normalizeH="0" baseline="0" noProof="0">
                <a:ln>
                  <a:noFill/>
                </a:ln>
                <a:solidFill>
                  <a:srgbClr val="020B13"/>
                </a:solidFill>
                <a:effectLst/>
                <a:uLnTx/>
                <a:uFillTx/>
                <a:latin typeface="Arial"/>
                <a:ea typeface="+mn-ea"/>
                <a:cs typeface="+mn-cs"/>
              </a:rPr>
              <a:t> and plan </a:t>
            </a:r>
            <a:r>
              <a:rPr kumimoji="0" lang="de-DE" sz="1400" b="0" i="0" u="none" strike="noStrike" kern="1200" cap="none" spc="0" normalizeH="0" baseline="0" noProof="0" err="1">
                <a:ln>
                  <a:noFill/>
                </a:ln>
                <a:solidFill>
                  <a:srgbClr val="020B13"/>
                </a:solidFill>
                <a:effectLst/>
                <a:uLnTx/>
                <a:uFillTx/>
                <a:latin typeface="Arial"/>
                <a:ea typeface="+mn-ea"/>
                <a:cs typeface="+mn-cs"/>
              </a:rPr>
              <a:t>from</a:t>
            </a:r>
            <a:r>
              <a:rPr kumimoji="0" lang="de-DE" sz="1400" b="0" i="0" u="none" strike="noStrike" kern="1200" cap="none" spc="0" normalizeH="0" baseline="0" noProof="0">
                <a:ln>
                  <a:noFill/>
                </a:ln>
                <a:solidFill>
                  <a:srgbClr val="020B13"/>
                </a:solidFill>
                <a:effectLst/>
                <a:uLnTx/>
                <a:uFillTx/>
                <a:latin typeface="Arial"/>
                <a:ea typeface="+mn-ea"/>
                <a:cs typeface="+mn-cs"/>
              </a:rPr>
              <a:t> 2023 on </a:t>
            </a:r>
            <a:r>
              <a:rPr kumimoji="0" lang="de-DE" sz="1400" b="0" i="0" u="none" strike="noStrike" kern="1200" cap="none" spc="0" normalizeH="0" baseline="0" noProof="0" err="1">
                <a:ln>
                  <a:noFill/>
                </a:ln>
                <a:solidFill>
                  <a:srgbClr val="020B13"/>
                </a:solidFill>
                <a:effectLst/>
                <a:uLnTx/>
                <a:uFillTx/>
                <a:latin typeface="Arial"/>
                <a:ea typeface="+mn-ea"/>
                <a:cs typeface="+mn-cs"/>
              </a:rPr>
              <a:t>for</a:t>
            </a:r>
            <a:r>
              <a:rPr kumimoji="0" lang="de-DE" sz="1400" b="0" i="0" u="none" strike="noStrike" kern="1200" cap="none" spc="0" normalizeH="0" baseline="0" noProof="0">
                <a:ln>
                  <a:noFill/>
                </a:ln>
                <a:solidFill>
                  <a:srgbClr val="020B13"/>
                </a:solidFill>
                <a:effectLst/>
                <a:uLnTx/>
                <a:uFillTx/>
                <a:latin typeface="Arial"/>
                <a:ea typeface="+mn-ea"/>
                <a:cs typeface="+mn-cs"/>
              </a:rPr>
              <a:t> </a:t>
            </a:r>
            <a:r>
              <a:rPr kumimoji="0" lang="de-DE" sz="1400" b="0" i="0" u="none" strike="noStrike" kern="1200" cap="none" spc="0" normalizeH="0" baseline="0" noProof="0" err="1">
                <a:ln>
                  <a:noFill/>
                </a:ln>
                <a:solidFill>
                  <a:srgbClr val="020B13"/>
                </a:solidFill>
                <a:effectLst/>
                <a:uLnTx/>
                <a:uFillTx/>
                <a:latin typeface="Arial"/>
                <a:ea typeface="+mn-ea"/>
                <a:cs typeface="+mn-cs"/>
              </a:rPr>
              <a:t>existing</a:t>
            </a:r>
            <a:r>
              <a:rPr kumimoji="0" lang="de-DE" sz="1400" b="0" i="0" u="none" strike="noStrike" kern="1200" cap="none" spc="0" normalizeH="0" baseline="0" noProof="0">
                <a:ln>
                  <a:noFill/>
                </a:ln>
                <a:solidFill>
                  <a:srgbClr val="020B13"/>
                </a:solidFill>
                <a:effectLst/>
                <a:uLnTx/>
                <a:uFillTx/>
                <a:latin typeface="Arial"/>
                <a:ea typeface="+mn-ea"/>
                <a:cs typeface="+mn-cs"/>
              </a:rPr>
              <a:t> </a:t>
            </a:r>
            <a:r>
              <a:rPr kumimoji="0" lang="de-DE" sz="1400" b="0" i="0" u="none" strike="noStrike" kern="1200" cap="none" spc="0" normalizeH="0" baseline="0" noProof="0" err="1">
                <a:ln>
                  <a:noFill/>
                </a:ln>
                <a:solidFill>
                  <a:srgbClr val="020B13"/>
                </a:solidFill>
                <a:effectLst/>
                <a:uLnTx/>
                <a:uFillTx/>
                <a:latin typeface="Arial"/>
                <a:ea typeface="+mn-ea"/>
                <a:cs typeface="+mn-cs"/>
              </a:rPr>
              <a:t>ramp-ups</a:t>
            </a:r>
            <a:r>
              <a:rPr kumimoji="0" lang="de-DE" sz="1400" b="0" i="0" u="none" strike="noStrike" kern="1200" cap="none" spc="0" normalizeH="0" baseline="0" noProof="0">
                <a:ln>
                  <a:noFill/>
                </a:ln>
                <a:solidFill>
                  <a:srgbClr val="020B13"/>
                </a:solidFill>
                <a:effectLst/>
                <a:uLnTx/>
                <a:uFillTx/>
                <a:latin typeface="Arial"/>
                <a:ea typeface="+mn-ea"/>
                <a:cs typeface="+mn-cs"/>
              </a:rPr>
              <a:t> (FC-M2 and FC-O1)</a:t>
            </a:r>
          </a:p>
          <a:p>
            <a:pPr marL="457200" marR="0" lvl="0" indent="-457200" algn="l" defTabSz="914400" rtl="0" eaLnBrk="1" fontAlgn="auto" latinLnBrk="0" hangingPunct="1">
              <a:lnSpc>
                <a:spcPct val="100000"/>
              </a:lnSpc>
              <a:spcBef>
                <a:spcPts val="800"/>
              </a:spcBef>
              <a:spcAft>
                <a:spcPts val="0"/>
              </a:spcAft>
              <a:buClr>
                <a:srgbClr val="0097AC"/>
              </a:buClr>
              <a:buSzPct val="100000"/>
              <a:buFontTx/>
              <a:buNone/>
              <a:tabLst>
                <a:tab pos="234951" algn="l"/>
              </a:tabLst>
              <a:defRPr/>
            </a:pPr>
            <a:r>
              <a:rPr kumimoji="0" lang="de-DE" sz="1400" b="0" i="0" u="none" strike="noStrike" kern="1200" cap="none" spc="0" normalizeH="0" baseline="0" noProof="0">
                <a:ln>
                  <a:noFill/>
                </a:ln>
                <a:solidFill>
                  <a:srgbClr val="020B13"/>
                </a:solidFill>
                <a:effectLst/>
                <a:uLnTx/>
                <a:uFillTx/>
                <a:latin typeface="Arial"/>
                <a:ea typeface="+mn-ea"/>
                <a:cs typeface="+mn-cs"/>
              </a:rPr>
              <a:t> </a:t>
            </a:r>
          </a:p>
          <a:p>
            <a:pPr marL="673200" marR="0" lvl="1" indent="-457200" algn="l" defTabSz="914400" rtl="0" eaLnBrk="1" fontAlgn="auto" latinLnBrk="0" hangingPunct="1">
              <a:lnSpc>
                <a:spcPct val="100000"/>
              </a:lnSpc>
              <a:spcBef>
                <a:spcPts val="667"/>
              </a:spcBef>
              <a:spcAft>
                <a:spcPts val="0"/>
              </a:spcAft>
              <a:buClr>
                <a:srgbClr val="0097AC"/>
              </a:buClr>
              <a:buSzPct val="100000"/>
              <a:buFont typeface="Courier New" panose="02070309020205020404" pitchFamily="49" charset="0"/>
              <a:buChar char="o"/>
              <a:tabLst>
                <a:tab pos="234951" algn="l"/>
              </a:tabLst>
              <a:defRPr/>
            </a:pPr>
            <a:endParaRPr kumimoji="0" lang="de-DE" sz="1400" b="0" i="0" u="none" strike="noStrike" kern="1200" cap="none" spc="0" normalizeH="0" baseline="0" noProof="0">
              <a:ln>
                <a:noFill/>
              </a:ln>
              <a:solidFill>
                <a:srgbClr val="020B13"/>
              </a:solidFill>
              <a:effectLst/>
              <a:uLnTx/>
              <a:uFillTx/>
              <a:latin typeface="Arial"/>
              <a:ea typeface="+mn-ea"/>
              <a:cs typeface="+mn-cs"/>
            </a:endParaRPr>
          </a:p>
          <a:p>
            <a:pPr marL="239184" marR="0" lvl="1" indent="0" algn="l" defTabSz="914400" rtl="0" eaLnBrk="1" fontAlgn="auto" latinLnBrk="0" hangingPunct="1">
              <a:lnSpc>
                <a:spcPct val="100000"/>
              </a:lnSpc>
              <a:spcBef>
                <a:spcPts val="667"/>
              </a:spcBef>
              <a:spcAft>
                <a:spcPts val="0"/>
              </a:spcAft>
              <a:buClr>
                <a:srgbClr val="0097AC"/>
              </a:buClr>
              <a:buSzPct val="100000"/>
              <a:buFont typeface="Arial"/>
              <a:buNone/>
              <a:tabLst>
                <a:tab pos="234951" algn="l"/>
              </a:tabLst>
              <a:defRPr/>
            </a:pPr>
            <a:endParaRPr kumimoji="0" lang="de-DE" sz="1400" b="0" i="0" u="none" strike="noStrike" kern="1200" cap="none" spc="0" normalizeH="0" baseline="0" noProof="0">
              <a:ln>
                <a:noFill/>
              </a:ln>
              <a:solidFill>
                <a:srgbClr val="020B13"/>
              </a:solidFill>
              <a:effectLst/>
              <a:uLnTx/>
              <a:uFillTx/>
              <a:latin typeface="Arial"/>
              <a:ea typeface="+mn-ea"/>
              <a:cs typeface="+mn-cs"/>
            </a:endParaRPr>
          </a:p>
          <a:p>
            <a:pPr marL="234951" marR="0" lvl="0" indent="-234951" algn="l" defTabSz="914400" rtl="0" eaLnBrk="1" fontAlgn="auto" latinLnBrk="0" hangingPunct="1">
              <a:lnSpc>
                <a:spcPct val="100000"/>
              </a:lnSpc>
              <a:spcBef>
                <a:spcPts val="800"/>
              </a:spcBef>
              <a:spcAft>
                <a:spcPts val="0"/>
              </a:spcAft>
              <a:buClr>
                <a:srgbClr val="0097AC"/>
              </a:buClr>
              <a:buSzPct val="100000"/>
              <a:buFontTx/>
              <a:buNone/>
              <a:tabLst>
                <a:tab pos="234951" algn="l"/>
              </a:tabLst>
              <a:defRPr/>
            </a:pPr>
            <a:endParaRPr kumimoji="0" lang="de-DE" sz="1400" b="0" i="0" u="none" strike="noStrike" kern="1200" cap="none" spc="0" normalizeH="0" baseline="0" noProof="0">
              <a:ln>
                <a:noFill/>
              </a:ln>
              <a:solidFill>
                <a:srgbClr val="020B13"/>
              </a:solidFill>
              <a:effectLst/>
              <a:uLnTx/>
              <a:uFillTx/>
              <a:latin typeface="Arial"/>
              <a:ea typeface="+mn-ea"/>
              <a:cs typeface="+mn-cs"/>
            </a:endParaRPr>
          </a:p>
          <a:p>
            <a:pPr marL="234951" marR="0" lvl="0" indent="-234951" algn="l" defTabSz="914400" rtl="0" eaLnBrk="1" fontAlgn="auto" latinLnBrk="0" hangingPunct="1">
              <a:lnSpc>
                <a:spcPct val="100000"/>
              </a:lnSpc>
              <a:spcBef>
                <a:spcPts val="800"/>
              </a:spcBef>
              <a:spcAft>
                <a:spcPts val="0"/>
              </a:spcAft>
              <a:buClr>
                <a:srgbClr val="0097AC"/>
              </a:buClr>
              <a:buSzPct val="100000"/>
              <a:buFontTx/>
              <a:buNone/>
              <a:tabLst>
                <a:tab pos="234951" algn="l"/>
              </a:tabLst>
              <a:defRPr/>
            </a:pPr>
            <a:endParaRPr kumimoji="0" lang="de-DE" sz="2000" b="0" i="0" u="none" strike="noStrike" kern="1200" cap="none" spc="0" normalizeH="0" baseline="0" noProof="0">
              <a:ln>
                <a:noFill/>
              </a:ln>
              <a:solidFill>
                <a:srgbClr val="020B13"/>
              </a:solidFill>
              <a:effectLst/>
              <a:uLnTx/>
              <a:uFillTx/>
              <a:latin typeface="Arial"/>
              <a:ea typeface="+mn-ea"/>
              <a:cs typeface="+mn-cs"/>
            </a:endParaRPr>
          </a:p>
        </p:txBody>
      </p:sp>
      <p:sp>
        <p:nvSpPr>
          <p:cNvPr id="5" name="Foliennummernplatzhalter 4">
            <a:extLst>
              <a:ext uri="{FF2B5EF4-FFF2-40B4-BE49-F238E27FC236}">
                <a16:creationId xmlns:a16="http://schemas.microsoft.com/office/drawing/2014/main" id="{49065A51-511C-43AD-B818-0D357242B5C8}"/>
              </a:ext>
            </a:extLst>
          </p:cNvPr>
          <p:cNvSpPr>
            <a:spLocks noGrp="1"/>
          </p:cNvSpPr>
          <p:nvPr>
            <p:ph type="sldNum" sz="quarter" idx="4"/>
          </p:nvPr>
        </p:nvSpPr>
        <p:spPr/>
        <p:txBody>
          <a:bodyPr/>
          <a:lstStyle/>
          <a:p>
            <a:fld id="{173FEA60-B56A-DE49-B4F9-939AB62E9280}" type="slidenum">
              <a:rPr lang="de-DE" smtClean="0"/>
              <a:pPr/>
              <a:t>42</a:t>
            </a:fld>
            <a:endParaRPr lang="de-DE"/>
          </a:p>
        </p:txBody>
      </p:sp>
    </p:spTree>
    <p:extLst>
      <p:ext uri="{BB962C8B-B14F-4D97-AF65-F5344CB8AC3E}">
        <p14:creationId xmlns:p14="http://schemas.microsoft.com/office/powerpoint/2010/main" val="33704624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A01B12CD-A036-478C-81AD-504ED440F1B4}"/>
              </a:ext>
            </a:extLst>
          </p:cNvPr>
          <p:cNvGraphicFramePr>
            <a:graphicFrameLocks noChangeAspect="1"/>
          </p:cNvGraphicFramePr>
          <p:nvPr>
            <p:custDataLst>
              <p:tags r:id="rId2"/>
            </p:custDataLst>
            <p:extLst>
              <p:ext uri="{D42A27DB-BD31-4B8C-83A1-F6EECF244321}">
                <p14:modId xmlns:p14="http://schemas.microsoft.com/office/powerpoint/2010/main" val="23910901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252" name="think-cell Folie" r:id="rId4" imgW="354" imgH="354" progId="TCLayout.ActiveDocument.1">
                  <p:embed/>
                </p:oleObj>
              </mc:Choice>
              <mc:Fallback>
                <p:oleObj name="think-cell Folie" r:id="rId4" imgW="354" imgH="354" progId="TCLayout.ActiveDocument.1">
                  <p:embed/>
                  <p:pic>
                    <p:nvPicPr>
                      <p:cNvPr id="8" name="Objekt 7" hidden="1">
                        <a:extLst>
                          <a:ext uri="{FF2B5EF4-FFF2-40B4-BE49-F238E27FC236}">
                            <a16:creationId xmlns:a16="http://schemas.microsoft.com/office/drawing/2014/main" id="{A01B12CD-A036-478C-81AD-504ED440F1B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Datumsplatzhalter 4">
            <a:extLst>
              <a:ext uri="{FF2B5EF4-FFF2-40B4-BE49-F238E27FC236}">
                <a16:creationId xmlns:a16="http://schemas.microsoft.com/office/drawing/2014/main" id="{5A9C819F-5D01-4BAF-B6C2-44B8D2A5325F}"/>
              </a:ext>
            </a:extLst>
          </p:cNvPr>
          <p:cNvSpPr>
            <a:spLocks noGrp="1"/>
          </p:cNvSpPr>
          <p:nvPr>
            <p:ph type="dt" sz="half" idx="12"/>
          </p:nvPr>
        </p:nvSpPr>
        <p:spPr/>
        <p:txBody>
          <a:bodyPr/>
          <a:lstStyle/>
          <a:p>
            <a:pPr marL="0" marR="0" lvl="0" indent="0" algn="l"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r>
              <a:rPr kumimoji="0" lang="de-DE" sz="700" b="0" i="0" u="none" strike="noStrike" kern="1200" cap="none" spc="0" normalizeH="0" baseline="0" noProof="0">
                <a:ln>
                  <a:noFill/>
                </a:ln>
                <a:solidFill>
                  <a:srgbClr val="888E95"/>
                </a:solidFill>
                <a:effectLst/>
                <a:uLnTx/>
                <a:uFillTx/>
                <a:latin typeface="Arial"/>
                <a:ea typeface="+mn-ea"/>
                <a:cs typeface="+mn-cs"/>
              </a:rPr>
              <a:t>07.10.2022 | Workshop DAR | Mackuth, Buchner, Hasslbauer, Schmideder</a:t>
            </a:r>
            <a:endParaRPr kumimoji="0" lang="en-GB" sz="700" b="0" i="0" u="none" strike="noStrike" kern="1200" cap="none" spc="0" normalizeH="0" baseline="0" noProof="0">
              <a:ln>
                <a:noFill/>
              </a:ln>
              <a:solidFill>
                <a:srgbClr val="888E95"/>
              </a:solidFill>
              <a:effectLst/>
              <a:uLnTx/>
              <a:uFillTx/>
              <a:latin typeface="Arial"/>
              <a:ea typeface="+mn-ea"/>
              <a:cs typeface="+mn-cs"/>
            </a:endParaRPr>
          </a:p>
        </p:txBody>
      </p:sp>
      <p:sp>
        <p:nvSpPr>
          <p:cNvPr id="6" name="Foliennummernplatzhalter 5">
            <a:extLst>
              <a:ext uri="{FF2B5EF4-FFF2-40B4-BE49-F238E27FC236}">
                <a16:creationId xmlns:a16="http://schemas.microsoft.com/office/drawing/2014/main" id="{6A4E745C-440C-4931-AE29-01C7B82712DF}"/>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fld id="{173FEA60-B56A-DE49-B4F9-939AB62E9280}" type="slidenum">
              <a:rPr kumimoji="0" lang="en-GB" sz="700" b="1" i="0" u="none" strike="noStrike" kern="1200" cap="none" spc="0" normalizeH="0" baseline="0" noProof="0" smtClean="0">
                <a:ln>
                  <a:noFill/>
                </a:ln>
                <a:solidFill>
                  <a:srgbClr val="888E95"/>
                </a:solidFill>
                <a:effectLst/>
                <a:uLnTx/>
                <a:uFillTx/>
                <a:latin typeface="Arial"/>
                <a:ea typeface="+mn-ea"/>
                <a:cs typeface="+mn-cs"/>
              </a:rPr>
              <a:pPr marL="0" marR="0" lvl="0" indent="0" algn="r"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t>43</a:t>
            </a:fld>
            <a:endParaRPr kumimoji="0" lang="en-GB" sz="700" b="1" i="0" u="none" strike="noStrike" kern="1200" cap="none" spc="0" normalizeH="0" baseline="0" noProof="0">
              <a:ln>
                <a:noFill/>
              </a:ln>
              <a:solidFill>
                <a:srgbClr val="888E95"/>
              </a:solidFill>
              <a:effectLst/>
              <a:uLnTx/>
              <a:uFillTx/>
              <a:latin typeface="Arial"/>
              <a:ea typeface="+mn-ea"/>
              <a:cs typeface="+mn-cs"/>
            </a:endParaRPr>
          </a:p>
        </p:txBody>
      </p:sp>
      <p:sp>
        <p:nvSpPr>
          <p:cNvPr id="10" name="Inhaltsplatzhalter 9">
            <a:extLst>
              <a:ext uri="{FF2B5EF4-FFF2-40B4-BE49-F238E27FC236}">
                <a16:creationId xmlns:a16="http://schemas.microsoft.com/office/drawing/2014/main" id="{A41D2232-D19A-4A0B-B90B-1E2945DA1ABE}"/>
              </a:ext>
            </a:extLst>
          </p:cNvPr>
          <p:cNvSpPr>
            <a:spLocks noGrp="1"/>
          </p:cNvSpPr>
          <p:nvPr>
            <p:ph sz="quarter" idx="11"/>
          </p:nvPr>
        </p:nvSpPr>
        <p:spPr/>
        <p:txBody>
          <a:bodyPr/>
          <a:lstStyle/>
          <a:p>
            <a:r>
              <a:rPr lang="de-DE" sz="1800" b="1" err="1">
                <a:latin typeface="Arial" panose="020B0604020202020204" pitchFamily="34" charset="0"/>
                <a:ea typeface="Times New Roman" panose="02020603050405020304" pitchFamily="18" charset="0"/>
                <a:cs typeface="Times New Roman" panose="02020603050405020304" pitchFamily="18" charset="0"/>
              </a:rPr>
              <a:t>Restructuring</a:t>
            </a:r>
            <a:r>
              <a:rPr lang="de-DE" sz="1800" b="1">
                <a:latin typeface="Arial" panose="020B0604020202020204" pitchFamily="34" charset="0"/>
                <a:ea typeface="Times New Roman" panose="02020603050405020304" pitchFamily="18" charset="0"/>
                <a:cs typeface="Times New Roman" panose="02020603050405020304" pitchFamily="18" charset="0"/>
              </a:rPr>
              <a:t> - DRAFT:
</a:t>
            </a:r>
            <a:r>
              <a:rPr lang="en-US" sz="1400">
                <a:latin typeface="Arial" panose="020B0604020202020204" pitchFamily="34" charset="0"/>
                <a:ea typeface="Times New Roman" panose="02020603050405020304" pitchFamily="18" charset="0"/>
                <a:cs typeface="Times New Roman" panose="02020603050405020304" pitchFamily="18" charset="0"/>
              </a:rPr>
              <a:t>(=Costs for personnel adjustment, e.g. social plans, ...) are </a:t>
            </a:r>
            <a:r>
              <a:rPr lang="en-US" sz="1400">
                <a:highlight>
                  <a:srgbClr val="FFFF00"/>
                </a:highlight>
                <a:latin typeface="Arial" panose="020B0604020202020204" pitchFamily="34" charset="0"/>
                <a:ea typeface="Times New Roman" panose="02020603050405020304" pitchFamily="18" charset="0"/>
                <a:cs typeface="Times New Roman" panose="02020603050405020304" pitchFamily="18" charset="0"/>
              </a:rPr>
              <a:t>not part of the stand manufacturing costs. </a:t>
            </a:r>
            <a:r>
              <a:rPr lang="en-US" sz="1400">
                <a:latin typeface="Arial" panose="020B0604020202020204" pitchFamily="34" charset="0"/>
                <a:ea typeface="Times New Roman" panose="02020603050405020304" pitchFamily="18" charset="0"/>
                <a:cs typeface="Times New Roman" panose="02020603050405020304" pitchFamily="18" charset="0"/>
              </a:rPr>
              <a:t>Restructurings must be approved by the HGF. Restructuring must be planned or recorded separately and then billed to a strategy carrier(e.g. sales company).
</a:t>
            </a:r>
            <a:endParaRPr lang="de-DE"/>
          </a:p>
        </p:txBody>
      </p:sp>
      <p:sp>
        <p:nvSpPr>
          <p:cNvPr id="12" name="Inhaltsplatzhalter 11">
            <a:extLst>
              <a:ext uri="{FF2B5EF4-FFF2-40B4-BE49-F238E27FC236}">
                <a16:creationId xmlns:a16="http://schemas.microsoft.com/office/drawing/2014/main" id="{C56CEE47-EF1F-420B-B4FE-F8CFAB87E4A2}"/>
              </a:ext>
            </a:extLst>
          </p:cNvPr>
          <p:cNvSpPr>
            <a:spLocks noGrp="1"/>
          </p:cNvSpPr>
          <p:nvPr>
            <p:ph sz="quarter" idx="10"/>
          </p:nvPr>
        </p:nvSpPr>
        <p:spPr>
          <a:xfrm>
            <a:off x="5976066" y="1621809"/>
            <a:ext cx="5592794" cy="4783732"/>
          </a:xfrm>
        </p:spPr>
        <p:txBody>
          <a:bodyPr/>
          <a:lstStyle/>
          <a:p>
            <a:r>
              <a:rPr lang="de-DE" sz="1800" b="1" err="1">
                <a:latin typeface="Arial" panose="020B0604020202020204" pitchFamily="34" charset="0"/>
                <a:cs typeface="Times New Roman" panose="02020603050405020304" pitchFamily="18" charset="0"/>
              </a:rPr>
              <a:t>Relocation</a:t>
            </a:r>
            <a:r>
              <a:rPr lang="de-DE" sz="1800" b="1">
                <a:latin typeface="Arial" panose="020B0604020202020204" pitchFamily="34" charset="0"/>
                <a:cs typeface="Times New Roman" panose="02020603050405020304" pitchFamily="18" charset="0"/>
              </a:rPr>
              <a:t> (W-Projects) - DRAFT</a:t>
            </a:r>
            <a:r>
              <a:rPr lang="de-DE" sz="2000" b="1">
                <a:effectLst/>
                <a:latin typeface="Arial" panose="020B0604020202020204" pitchFamily="34" charset="0"/>
                <a:ea typeface="Times New Roman" panose="02020603050405020304" pitchFamily="18" charset="0"/>
                <a:cs typeface="Times New Roman" panose="02020603050405020304" pitchFamily="18" charset="0"/>
              </a:rPr>
              <a:t>:</a:t>
            </a:r>
          </a:p>
          <a:p>
            <a:r>
              <a:rPr lang="en-US" sz="1400">
                <a:latin typeface="Arial" panose="020B0604020202020204" pitchFamily="34" charset="0"/>
                <a:cs typeface="Times New Roman" panose="02020603050405020304" pitchFamily="18" charset="0"/>
              </a:rPr>
              <a:t>Relocation costs are incurred when machines, equipment and other manufacturing facilities are relocated from one location to another. Relocation costs are </a:t>
            </a:r>
            <a:r>
              <a:rPr lang="en-US" sz="1400">
                <a:highlight>
                  <a:srgbClr val="FFFF00"/>
                </a:highlight>
                <a:latin typeface="Arial" panose="020B0604020202020204" pitchFamily="34" charset="0"/>
                <a:cs typeface="Times New Roman" panose="02020603050405020304" pitchFamily="18" charset="0"/>
              </a:rPr>
              <a:t>not part of standard manufacturing costs</a:t>
            </a:r>
            <a:r>
              <a:rPr lang="de-DE" sz="1400">
                <a:latin typeface="Arial" panose="020B0604020202020204" pitchFamily="34" charset="0"/>
                <a:cs typeface="Times New Roman" panose="02020603050405020304" pitchFamily="18" charset="0"/>
              </a:rPr>
              <a:t>. </a:t>
            </a:r>
            <a:r>
              <a:rPr lang="en-US" sz="1400">
                <a:latin typeface="Arial" panose="020B0604020202020204" pitchFamily="34" charset="0"/>
                <a:cs typeface="Times New Roman" panose="02020603050405020304" pitchFamily="18" charset="0"/>
              </a:rPr>
              <a:t>The costs are to be planned and recorded in own projects (W-projects). To maintain and store appropriate billing regulations (strategy carrier or does the previous location bear if this creates advantages for the location (open spaces for new series) or does the new location bear if potential is raised there or ...? Relocation costs consist of costs for:</a:t>
            </a:r>
          </a:p>
          <a:p>
            <a:pPr marL="387450" lvl="1" indent="-171450">
              <a:buFont typeface="Wingdings" panose="05000000000000000000" pitchFamily="2" charset="2"/>
              <a:buChar char="§"/>
            </a:pPr>
            <a:r>
              <a:rPr lang="en-US" sz="1000">
                <a:latin typeface="Arial" panose="020B0604020202020204" pitchFamily="34" charset="0"/>
                <a:cs typeface="Times New Roman" panose="02020603050405020304" pitchFamily="18" charset="0"/>
              </a:rPr>
              <a:t>the dismantling of the plant at the old site,</a:t>
            </a:r>
          </a:p>
          <a:p>
            <a:pPr marL="387450" lvl="1" indent="-171450">
              <a:buFont typeface="Wingdings" panose="05000000000000000000" pitchFamily="2" charset="2"/>
              <a:buChar char="§"/>
            </a:pPr>
            <a:r>
              <a:rPr lang="en-US" sz="1000">
                <a:latin typeface="Arial" panose="020B0604020202020204" pitchFamily="34" charset="0"/>
                <a:cs typeface="Times New Roman" panose="02020603050405020304" pitchFamily="18" charset="0"/>
              </a:rPr>
              <a:t>the transport of the plant to the new location</a:t>
            </a:r>
          </a:p>
          <a:p>
            <a:pPr marL="387450" lvl="1" indent="-171450">
              <a:buFont typeface="Wingdings" panose="05000000000000000000" pitchFamily="2" charset="2"/>
              <a:buChar char="§"/>
            </a:pPr>
            <a:r>
              <a:rPr lang="en-US" sz="1000">
                <a:latin typeface="Arial" panose="020B0604020202020204" pitchFamily="34" charset="0"/>
                <a:cs typeface="Times New Roman" panose="02020603050405020304" pitchFamily="18" charset="0"/>
              </a:rPr>
              <a:t>and the construction of the plant at the new location
further components (see W-Projects) (training of employees, business trips,...).</a:t>
            </a:r>
          </a:p>
          <a:p>
            <a:r>
              <a:rPr lang="en-US" sz="1400" b="1">
                <a:latin typeface="Arial" panose="020B0604020202020204" pitchFamily="34" charset="0"/>
                <a:cs typeface="Times New Roman" panose="02020603050405020304" pitchFamily="18" charset="0"/>
              </a:rPr>
              <a:t>Exception: </a:t>
            </a:r>
            <a:r>
              <a:rPr lang="en-US" sz="1400">
                <a:latin typeface="Arial" panose="020B0604020202020204" pitchFamily="34" charset="0"/>
                <a:cs typeface="Times New Roman" panose="02020603050405020304" pitchFamily="18" charset="0"/>
              </a:rPr>
              <a:t>Capitalizable acquisition and production costs: In the case of cross-company relocations, the transport and assembly costs of plants/machines are capitalized at the recipient within the acquisition and production costs, so that the costs will be part of the standard manufacturing costs in the future.</a:t>
            </a:r>
            <a:r>
              <a:rPr lang="en-US" sz="1400" b="1">
                <a:latin typeface="Arial" panose="020B0604020202020204" pitchFamily="34" charset="0"/>
                <a:cs typeface="Times New Roman" panose="02020603050405020304" pitchFamily="18" charset="0"/>
              </a:rPr>
              <a:t>
</a:t>
            </a:r>
            <a:endParaRPr lang="de-DE"/>
          </a:p>
        </p:txBody>
      </p:sp>
      <p:sp>
        <p:nvSpPr>
          <p:cNvPr id="11" name="Titel 1">
            <a:extLst>
              <a:ext uri="{FF2B5EF4-FFF2-40B4-BE49-F238E27FC236}">
                <a16:creationId xmlns:a16="http://schemas.microsoft.com/office/drawing/2014/main" id="{31248316-FC45-4367-A103-34698F03019C}"/>
              </a:ext>
            </a:extLst>
          </p:cNvPr>
          <p:cNvSpPr>
            <a:spLocks noGrp="1"/>
          </p:cNvSpPr>
          <p:nvPr>
            <p:ph type="title"/>
          </p:nvPr>
        </p:nvSpPr>
        <p:spPr>
          <a:xfrm>
            <a:off x="229730" y="211204"/>
            <a:ext cx="10394277" cy="861319"/>
          </a:xfrm>
        </p:spPr>
        <p:txBody>
          <a:bodyPr vert="horz"/>
          <a:lstStyle/>
          <a:p>
            <a:r>
              <a:rPr lang="en-US"/>
              <a:t>Standard manufacturing costs – IC prices - Result control of LE
</a:t>
            </a:r>
            <a:endParaRPr lang="de-DE"/>
          </a:p>
        </p:txBody>
      </p:sp>
    </p:spTree>
    <p:extLst>
      <p:ext uri="{BB962C8B-B14F-4D97-AF65-F5344CB8AC3E}">
        <p14:creationId xmlns:p14="http://schemas.microsoft.com/office/powerpoint/2010/main" val="37461730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A01B12CD-A036-478C-81AD-504ED440F1B4}"/>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4276" name="think-cell Folie" r:id="rId4" imgW="354" imgH="354" progId="TCLayout.ActiveDocument.1">
                  <p:embed/>
                </p:oleObj>
              </mc:Choice>
              <mc:Fallback>
                <p:oleObj name="think-cell Folie" r:id="rId4" imgW="354" imgH="354" progId="TCLayout.ActiveDocument.1">
                  <p:embed/>
                  <p:pic>
                    <p:nvPicPr>
                      <p:cNvPr id="8" name="Objekt 7" hidden="1">
                        <a:extLst>
                          <a:ext uri="{FF2B5EF4-FFF2-40B4-BE49-F238E27FC236}">
                            <a16:creationId xmlns:a16="http://schemas.microsoft.com/office/drawing/2014/main" id="{A01B12CD-A036-478C-81AD-504ED440F1B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Datumsplatzhalter 4">
            <a:extLst>
              <a:ext uri="{FF2B5EF4-FFF2-40B4-BE49-F238E27FC236}">
                <a16:creationId xmlns:a16="http://schemas.microsoft.com/office/drawing/2014/main" id="{5A9C819F-5D01-4BAF-B6C2-44B8D2A5325F}"/>
              </a:ext>
            </a:extLst>
          </p:cNvPr>
          <p:cNvSpPr>
            <a:spLocks noGrp="1"/>
          </p:cNvSpPr>
          <p:nvPr>
            <p:ph type="dt" sz="half" idx="12"/>
          </p:nvPr>
        </p:nvSpPr>
        <p:spPr/>
        <p:txBody>
          <a:bodyPr/>
          <a:lstStyle/>
          <a:p>
            <a:pPr marL="0" marR="0" lvl="0" indent="0" algn="l"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r>
              <a:rPr kumimoji="0" lang="de-DE" sz="700" b="0" i="0" u="none" strike="noStrike" kern="1200" cap="none" spc="0" normalizeH="0" baseline="0" noProof="0">
                <a:ln>
                  <a:noFill/>
                </a:ln>
                <a:solidFill>
                  <a:srgbClr val="888E95"/>
                </a:solidFill>
                <a:effectLst/>
                <a:uLnTx/>
                <a:uFillTx/>
                <a:latin typeface="Arial"/>
                <a:ea typeface="+mn-ea"/>
                <a:cs typeface="+mn-cs"/>
              </a:rPr>
              <a:t>07.10.2022 | Workshop DAR | Mackuth, Buchner, Hasslbauer, Schmideder</a:t>
            </a:r>
            <a:endParaRPr kumimoji="0" lang="en-GB" sz="700" b="0" i="0" u="none" strike="noStrike" kern="1200" cap="none" spc="0" normalizeH="0" baseline="0" noProof="0">
              <a:ln>
                <a:noFill/>
              </a:ln>
              <a:solidFill>
                <a:srgbClr val="888E95"/>
              </a:solidFill>
              <a:effectLst/>
              <a:uLnTx/>
              <a:uFillTx/>
              <a:latin typeface="Arial"/>
              <a:ea typeface="+mn-ea"/>
              <a:cs typeface="+mn-cs"/>
            </a:endParaRPr>
          </a:p>
        </p:txBody>
      </p:sp>
      <p:sp>
        <p:nvSpPr>
          <p:cNvPr id="6" name="Foliennummernplatzhalter 5">
            <a:extLst>
              <a:ext uri="{FF2B5EF4-FFF2-40B4-BE49-F238E27FC236}">
                <a16:creationId xmlns:a16="http://schemas.microsoft.com/office/drawing/2014/main" id="{6A4E745C-440C-4931-AE29-01C7B82712DF}"/>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fld id="{173FEA60-B56A-DE49-B4F9-939AB62E9280}" type="slidenum">
              <a:rPr kumimoji="0" lang="en-GB" sz="700" b="1" i="0" u="none" strike="noStrike" kern="1200" cap="none" spc="0" normalizeH="0" baseline="0" noProof="0" smtClean="0">
                <a:ln>
                  <a:noFill/>
                </a:ln>
                <a:solidFill>
                  <a:srgbClr val="888E95"/>
                </a:solidFill>
                <a:effectLst/>
                <a:uLnTx/>
                <a:uFillTx/>
                <a:latin typeface="Arial"/>
                <a:ea typeface="+mn-ea"/>
                <a:cs typeface="+mn-cs"/>
              </a:rPr>
              <a:pPr marL="0" marR="0" lvl="0" indent="0" algn="r"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t>44</a:t>
            </a:fld>
            <a:endParaRPr kumimoji="0" lang="en-GB" sz="700" b="1" i="0" u="none" strike="noStrike" kern="1200" cap="none" spc="0" normalizeH="0" baseline="0" noProof="0">
              <a:ln>
                <a:noFill/>
              </a:ln>
              <a:solidFill>
                <a:srgbClr val="888E95"/>
              </a:solidFill>
              <a:effectLst/>
              <a:uLnTx/>
              <a:uFillTx/>
              <a:latin typeface="Arial"/>
              <a:ea typeface="+mn-ea"/>
              <a:cs typeface="+mn-cs"/>
            </a:endParaRPr>
          </a:p>
        </p:txBody>
      </p:sp>
      <p:sp>
        <p:nvSpPr>
          <p:cNvPr id="10" name="Inhaltsplatzhalter 9">
            <a:extLst>
              <a:ext uri="{FF2B5EF4-FFF2-40B4-BE49-F238E27FC236}">
                <a16:creationId xmlns:a16="http://schemas.microsoft.com/office/drawing/2014/main" id="{A41D2232-D19A-4A0B-B90B-1E2945DA1ABE}"/>
              </a:ext>
            </a:extLst>
          </p:cNvPr>
          <p:cNvSpPr>
            <a:spLocks noGrp="1"/>
          </p:cNvSpPr>
          <p:nvPr>
            <p:ph sz="quarter" idx="11"/>
          </p:nvPr>
        </p:nvSpPr>
        <p:spPr/>
        <p:txBody>
          <a:bodyPr/>
          <a:lstStyle/>
          <a:p>
            <a:r>
              <a:rPr lang="en-US" sz="1800" b="1">
                <a:latin typeface="Arial" panose="020B0604020202020204" pitchFamily="34" charset="0"/>
                <a:ea typeface="Times New Roman" panose="02020603050405020304" pitchFamily="18" charset="0"/>
                <a:cs typeface="Times New Roman" panose="02020603050405020304" pitchFamily="18" charset="0"/>
              </a:rPr>
              <a:t>Inventory depreciation and inventory differences (special cases inventory) (changes) / scrapping</a:t>
            </a:r>
            <a:r>
              <a:rPr lang="de-DE" sz="1800" b="1">
                <a:latin typeface="Arial" panose="020B0604020202020204" pitchFamily="34" charset="0"/>
                <a:ea typeface="Times New Roman" panose="02020603050405020304" pitchFamily="18" charset="0"/>
                <a:cs typeface="Times New Roman" panose="02020603050405020304" pitchFamily="18" charset="0"/>
              </a:rPr>
              <a:t> - DRAFT:
</a:t>
            </a:r>
            <a:r>
              <a:rPr lang="en-US" sz="1400">
                <a:latin typeface="Arial" panose="020B0604020202020204" pitchFamily="34" charset="0"/>
                <a:ea typeface="Times New Roman" panose="02020603050405020304" pitchFamily="18" charset="0"/>
                <a:cs typeface="Times New Roman" panose="02020603050405020304" pitchFamily="18" charset="0"/>
              </a:rPr>
              <a:t>(= NCC, which business transactions are normal rejects (causing plant) and which events are due to changes made by the </a:t>
            </a:r>
            <a:r>
              <a:rPr lang="en-US" sz="1400" err="1">
                <a:latin typeface="Arial" panose="020B0604020202020204" pitchFamily="34" charset="0"/>
                <a:ea typeface="Times New Roman" panose="02020603050405020304" pitchFamily="18" charset="0"/>
                <a:cs typeface="Times New Roman" panose="02020603050405020304" pitchFamily="18" charset="0"/>
              </a:rPr>
              <a:t>custome</a:t>
            </a:r>
            <a:r>
              <a:rPr lang="en-US" sz="1400">
                <a:latin typeface="Arial" panose="020B0604020202020204" pitchFamily="34" charset="0"/>
                <a:ea typeface="Times New Roman" panose="02020603050405020304" pitchFamily="18" charset="0"/>
                <a:cs typeface="Times New Roman" panose="02020603050405020304" pitchFamily="18" charset="0"/>
              </a:rPr>
              <a:t>; separate billing and </a:t>
            </a:r>
            <a:r>
              <a:rPr lang="en-US" sz="1400">
                <a:highlight>
                  <a:srgbClr val="FFFF00"/>
                </a:highlight>
                <a:latin typeface="Arial" panose="020B0604020202020204" pitchFamily="34" charset="0"/>
                <a:cs typeface="Times New Roman" panose="02020603050405020304" pitchFamily="18" charset="0"/>
              </a:rPr>
              <a:t>not part of standard manufacturing costs</a:t>
            </a:r>
            <a:r>
              <a:rPr lang="en-US" sz="1400">
                <a:latin typeface="Arial" panose="020B0604020202020204" pitchFamily="34" charset="0"/>
                <a:ea typeface="Times New Roman" panose="02020603050405020304" pitchFamily="18" charset="0"/>
                <a:cs typeface="Times New Roman" panose="02020603050405020304" pitchFamily="18" charset="0"/>
              </a:rPr>
              <a:t>, revaluation differences, changes in inventory depreciation (in fixed assets and (quantitative) inventory differences at RHB, UFE and FE</a:t>
            </a:r>
            <a:endParaRPr lang="de-DE" sz="1400">
              <a:latin typeface="Arial" panose="020B0604020202020204" pitchFamily="34" charset="0"/>
              <a:ea typeface="Times New Roman" panose="02020603050405020304" pitchFamily="18" charset="0"/>
              <a:cs typeface="Times New Roman" panose="02020603050405020304" pitchFamily="18" charset="0"/>
            </a:endParaRPr>
          </a:p>
          <a:p>
            <a:endParaRPr lang="de-DE"/>
          </a:p>
        </p:txBody>
      </p:sp>
      <p:sp>
        <p:nvSpPr>
          <p:cNvPr id="12" name="Inhaltsplatzhalter 11">
            <a:extLst>
              <a:ext uri="{FF2B5EF4-FFF2-40B4-BE49-F238E27FC236}">
                <a16:creationId xmlns:a16="http://schemas.microsoft.com/office/drawing/2014/main" id="{C56CEE47-EF1F-420B-B4FE-F8CFAB87E4A2}"/>
              </a:ext>
            </a:extLst>
          </p:cNvPr>
          <p:cNvSpPr>
            <a:spLocks noGrp="1"/>
          </p:cNvSpPr>
          <p:nvPr>
            <p:ph sz="quarter" idx="10"/>
          </p:nvPr>
        </p:nvSpPr>
        <p:spPr>
          <a:xfrm>
            <a:off x="5976066" y="1621809"/>
            <a:ext cx="5592794" cy="4783732"/>
          </a:xfrm>
        </p:spPr>
        <p:txBody>
          <a:bodyPr/>
          <a:lstStyle/>
          <a:p>
            <a:r>
              <a:rPr lang="de-DE" sz="1800" b="1" err="1">
                <a:latin typeface="Arial" panose="020B0604020202020204" pitchFamily="34" charset="0"/>
                <a:cs typeface="Times New Roman" panose="02020603050405020304" pitchFamily="18" charset="0"/>
              </a:rPr>
              <a:t>Crises</a:t>
            </a:r>
            <a:r>
              <a:rPr lang="de-DE" sz="1800" b="1">
                <a:latin typeface="Arial" panose="020B0604020202020204" pitchFamily="34" charset="0"/>
                <a:cs typeface="Times New Roman" panose="02020603050405020304" pitchFamily="18" charset="0"/>
              </a:rPr>
              <a:t> (Corona, Ukraine); </a:t>
            </a:r>
            <a:r>
              <a:rPr lang="de-DE" sz="1800" b="1" err="1">
                <a:latin typeface="Arial" panose="020B0604020202020204" pitchFamily="34" charset="0"/>
                <a:cs typeface="Times New Roman" panose="02020603050405020304" pitchFamily="18" charset="0"/>
              </a:rPr>
              <a:t>strat</a:t>
            </a:r>
            <a:r>
              <a:rPr lang="de-DE" sz="1800" b="1">
                <a:latin typeface="Arial" panose="020B0604020202020204" pitchFamily="34" charset="0"/>
                <a:cs typeface="Times New Roman" panose="02020603050405020304" pitchFamily="18" charset="0"/>
              </a:rPr>
              <a:t>. </a:t>
            </a:r>
            <a:r>
              <a:rPr lang="de-DE" sz="1800" b="1" err="1">
                <a:latin typeface="Arial" panose="020B0604020202020204" pitchFamily="34" charset="0"/>
                <a:cs typeface="Times New Roman" panose="02020603050405020304" pitchFamily="18" charset="0"/>
              </a:rPr>
              <a:t>Utilization</a:t>
            </a:r>
            <a:r>
              <a:rPr lang="de-DE" sz="1800" b="1">
                <a:latin typeface="Arial" panose="020B0604020202020204" pitchFamily="34" charset="0"/>
                <a:cs typeface="Times New Roman" panose="02020603050405020304" pitchFamily="18" charset="0"/>
              </a:rPr>
              <a:t>; individual </a:t>
            </a:r>
            <a:r>
              <a:rPr lang="de-DE" sz="1800" b="1" err="1">
                <a:latin typeface="Arial" panose="020B0604020202020204" pitchFamily="34" charset="0"/>
                <a:cs typeface="Times New Roman" panose="02020603050405020304" pitchFamily="18" charset="0"/>
              </a:rPr>
              <a:t>decision</a:t>
            </a:r>
            <a:r>
              <a:rPr lang="de-DE" sz="1800" b="1">
                <a:latin typeface="Arial" panose="020B0604020202020204" pitchFamily="34" charset="0"/>
                <a:cs typeface="Times New Roman" panose="02020603050405020304" pitchFamily="18" charset="0"/>
              </a:rPr>
              <a:t>: - DRAFT</a:t>
            </a:r>
            <a:r>
              <a:rPr lang="de-DE" sz="2000" b="1">
                <a:effectLst/>
                <a:latin typeface="Arial" panose="020B0604020202020204" pitchFamily="34" charset="0"/>
                <a:ea typeface="Times New Roman" panose="02020603050405020304" pitchFamily="18" charset="0"/>
                <a:cs typeface="Times New Roman" panose="02020603050405020304" pitchFamily="18" charset="0"/>
              </a:rPr>
              <a:t>:</a:t>
            </a:r>
          </a:p>
          <a:p>
            <a:r>
              <a:rPr lang="en-US" sz="1400">
                <a:latin typeface="Arial" panose="020B0604020202020204" pitchFamily="34" charset="0"/>
                <a:cs typeface="Times New Roman" panose="02020603050405020304" pitchFamily="18" charset="0"/>
              </a:rPr>
              <a:t>(= case-by-case decision, HGF decision necessary, decision yes/no </a:t>
            </a:r>
            <a:r>
              <a:rPr lang="en-US" sz="1400">
                <a:highlight>
                  <a:srgbClr val="FFFF00"/>
                </a:highlight>
                <a:latin typeface="Arial" panose="020B0604020202020204" pitchFamily="34" charset="0"/>
                <a:cs typeface="Times New Roman" panose="02020603050405020304" pitchFamily="18" charset="0"/>
              </a:rPr>
              <a:t>not part of standard manufacturing costs</a:t>
            </a:r>
            <a:r>
              <a:rPr lang="en-US" sz="1400">
                <a:latin typeface="Arial" panose="020B0604020202020204" pitchFamily="34" charset="0"/>
                <a:cs typeface="Times New Roman" panose="02020603050405020304" pitchFamily="18" charset="0"/>
              </a:rPr>
              <a:t>)</a:t>
            </a:r>
            <a:r>
              <a:rPr lang="en-US" sz="1400" b="1">
                <a:latin typeface="Arial" panose="020B0604020202020204" pitchFamily="34" charset="0"/>
                <a:cs typeface="Times New Roman" panose="02020603050405020304" pitchFamily="18" charset="0"/>
              </a:rPr>
              <a:t>
</a:t>
            </a:r>
            <a:endParaRPr lang="de-DE"/>
          </a:p>
        </p:txBody>
      </p:sp>
      <p:sp>
        <p:nvSpPr>
          <p:cNvPr id="11" name="Titel 1">
            <a:extLst>
              <a:ext uri="{FF2B5EF4-FFF2-40B4-BE49-F238E27FC236}">
                <a16:creationId xmlns:a16="http://schemas.microsoft.com/office/drawing/2014/main" id="{31248316-FC45-4367-A103-34698F03019C}"/>
              </a:ext>
            </a:extLst>
          </p:cNvPr>
          <p:cNvSpPr>
            <a:spLocks noGrp="1"/>
          </p:cNvSpPr>
          <p:nvPr>
            <p:ph type="title"/>
          </p:nvPr>
        </p:nvSpPr>
        <p:spPr>
          <a:xfrm>
            <a:off x="229730" y="211204"/>
            <a:ext cx="10394277" cy="861319"/>
          </a:xfrm>
        </p:spPr>
        <p:txBody>
          <a:bodyPr vert="horz"/>
          <a:lstStyle/>
          <a:p>
            <a:r>
              <a:rPr lang="en-US"/>
              <a:t>Standard manufacturing costs – IC prices - Result control of LE
</a:t>
            </a:r>
            <a:endParaRPr lang="de-DE"/>
          </a:p>
        </p:txBody>
      </p:sp>
    </p:spTree>
    <p:extLst>
      <p:ext uri="{BB962C8B-B14F-4D97-AF65-F5344CB8AC3E}">
        <p14:creationId xmlns:p14="http://schemas.microsoft.com/office/powerpoint/2010/main" val="35360052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F217234-B50A-4403-BCEA-522C3E5090B8}"/>
              </a:ext>
            </a:extLst>
          </p:cNvPr>
          <p:cNvSpPr>
            <a:spLocks noGrp="1"/>
          </p:cNvSpPr>
          <p:nvPr>
            <p:ph type="ctrTitle"/>
          </p:nvPr>
        </p:nvSpPr>
        <p:spPr/>
        <p:txBody>
          <a:bodyPr/>
          <a:lstStyle/>
          <a:p>
            <a:r>
              <a:rPr lang="en-GB"/>
              <a:t>Enter indirect employee on cost </a:t>
            </a:r>
            <a:r>
              <a:rPr lang="en-GB" err="1"/>
              <a:t>centers</a:t>
            </a:r>
            <a:r>
              <a:rPr lang="en-GB"/>
              <a:t>| Function Operations</a:t>
            </a:r>
          </a:p>
        </p:txBody>
      </p:sp>
      <p:sp>
        <p:nvSpPr>
          <p:cNvPr id="4" name="Date Placeholder 3">
            <a:extLst>
              <a:ext uri="{FF2B5EF4-FFF2-40B4-BE49-F238E27FC236}">
                <a16:creationId xmlns:a16="http://schemas.microsoft.com/office/drawing/2014/main" id="{04FF7532-8FB1-4CAE-92B6-901A3D1C8ABD}"/>
              </a:ext>
            </a:extLst>
          </p:cNvPr>
          <p:cNvSpPr>
            <a:spLocks noGrp="1"/>
          </p:cNvSpPr>
          <p:nvPr>
            <p:ph type="dt" sz="half" idx="2"/>
          </p:nvPr>
        </p:nvSpPr>
        <p:spPr>
          <a:xfrm>
            <a:off x="494226" y="6256020"/>
            <a:ext cx="9189036" cy="121334"/>
          </a:xfrm>
        </p:spPr>
        <p:txBody>
          <a:bodyPr/>
          <a:lstStyle/>
          <a:p>
            <a:r>
              <a:rPr lang="de-DE"/>
              <a:t>06.10.2022    Zuordnung indirekte Mitarbeiter auf Kostenstellen | Buchner Stefan FC-O | FC-O</a:t>
            </a:r>
            <a:endParaRPr lang="en-US"/>
          </a:p>
        </p:txBody>
      </p:sp>
    </p:spTree>
    <p:extLst>
      <p:ext uri="{BB962C8B-B14F-4D97-AF65-F5344CB8AC3E}">
        <p14:creationId xmlns:p14="http://schemas.microsoft.com/office/powerpoint/2010/main" val="19767505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8C3CF35-FF09-4845-90A3-FE51E50591C6}"/>
              </a:ext>
            </a:extLst>
          </p:cNvPr>
          <p:cNvSpPr>
            <a:spLocks noGrp="1"/>
          </p:cNvSpPr>
          <p:nvPr>
            <p:ph type="title"/>
          </p:nvPr>
        </p:nvSpPr>
        <p:spPr/>
        <p:txBody>
          <a:bodyPr/>
          <a:lstStyle/>
          <a:p>
            <a:r>
              <a:rPr lang="en-GB"/>
              <a:t>Actual situation</a:t>
            </a:r>
            <a:br>
              <a:rPr lang="en-GB"/>
            </a:br>
            <a:r>
              <a:rPr lang="en-GB" sz="1600">
                <a:solidFill>
                  <a:schemeClr val="tx1"/>
                </a:solidFill>
              </a:rPr>
              <a:t>no or less indirect employees are on DPC-cc in segment CS</a:t>
            </a:r>
            <a:endParaRPr lang="en-GB"/>
          </a:p>
        </p:txBody>
      </p:sp>
      <p:pic>
        <p:nvPicPr>
          <p:cNvPr id="3" name="Inhaltsplatzhalter 2">
            <a:extLst>
              <a:ext uri="{FF2B5EF4-FFF2-40B4-BE49-F238E27FC236}">
                <a16:creationId xmlns:a16="http://schemas.microsoft.com/office/drawing/2014/main" id="{11819388-A1FE-4E7F-81E0-FD0C047DF6F0}"/>
              </a:ext>
            </a:extLst>
          </p:cNvPr>
          <p:cNvPicPr>
            <a:picLocks noGrp="1" noChangeAspect="1"/>
          </p:cNvPicPr>
          <p:nvPr>
            <p:ph sz="quarter" idx="10"/>
          </p:nvPr>
        </p:nvPicPr>
        <p:blipFill>
          <a:blip r:embed="rId2"/>
          <a:stretch>
            <a:fillRect/>
          </a:stretch>
        </p:blipFill>
        <p:spPr>
          <a:xfrm>
            <a:off x="1718442" y="1365057"/>
            <a:ext cx="7906572" cy="4609499"/>
          </a:xfrm>
        </p:spPr>
      </p:pic>
      <p:sp>
        <p:nvSpPr>
          <p:cNvPr id="4" name="Date Placeholder 3">
            <a:extLst>
              <a:ext uri="{FF2B5EF4-FFF2-40B4-BE49-F238E27FC236}">
                <a16:creationId xmlns:a16="http://schemas.microsoft.com/office/drawing/2014/main" id="{C2634448-5FC8-47E2-8E9D-C0FB3B1E2B6D}"/>
              </a:ext>
            </a:extLst>
          </p:cNvPr>
          <p:cNvSpPr>
            <a:spLocks noGrp="1"/>
          </p:cNvSpPr>
          <p:nvPr>
            <p:ph type="dt" sz="half" idx="11"/>
          </p:nvPr>
        </p:nvSpPr>
        <p:spPr>
          <a:xfrm>
            <a:off x="158631" y="6502357"/>
            <a:ext cx="6866993" cy="107722"/>
          </a:xfrm>
        </p:spPr>
        <p:txBody>
          <a:bodyPr/>
          <a:lstStyle/>
          <a:p>
            <a:r>
              <a:rPr lang="de-DE"/>
              <a:t>06.10.2022    Zuordnung indirekte Mitarbeiter auf Kostenstellen | Buchner Stefan FC-O | FC-O</a:t>
            </a:r>
            <a:endParaRPr lang="en-GB"/>
          </a:p>
        </p:txBody>
      </p:sp>
      <p:sp>
        <p:nvSpPr>
          <p:cNvPr id="5" name="Slide Number Placeholder 4">
            <a:extLst>
              <a:ext uri="{FF2B5EF4-FFF2-40B4-BE49-F238E27FC236}">
                <a16:creationId xmlns:a16="http://schemas.microsoft.com/office/drawing/2014/main" id="{38491248-F34C-45DF-8246-C3334B30005C}"/>
              </a:ext>
            </a:extLst>
          </p:cNvPr>
          <p:cNvSpPr>
            <a:spLocks noGrp="1"/>
          </p:cNvSpPr>
          <p:nvPr>
            <p:ph type="sldNum" sz="quarter" idx="13"/>
          </p:nvPr>
        </p:nvSpPr>
        <p:spPr>
          <a:xfrm>
            <a:off x="11245980" y="6602528"/>
            <a:ext cx="623608" cy="107722"/>
          </a:xfrm>
        </p:spPr>
        <p:txBody>
          <a:bodyPr/>
          <a:lstStyle/>
          <a:p>
            <a:fld id="{173FEA60-B56A-DE49-B4F9-939AB62E9280}" type="slidenum">
              <a:rPr lang="en-GB" smtClean="0"/>
              <a:pPr/>
              <a:t>46</a:t>
            </a:fld>
            <a:endParaRPr lang="en-GB"/>
          </a:p>
        </p:txBody>
      </p:sp>
    </p:spTree>
    <p:extLst>
      <p:ext uri="{BB962C8B-B14F-4D97-AF65-F5344CB8AC3E}">
        <p14:creationId xmlns:p14="http://schemas.microsoft.com/office/powerpoint/2010/main" val="32603433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0C9967-2D8B-4F75-A0D7-83C4D7D8CD53}"/>
              </a:ext>
            </a:extLst>
          </p:cNvPr>
          <p:cNvSpPr>
            <a:spLocks noGrp="1"/>
          </p:cNvSpPr>
          <p:nvPr>
            <p:ph type="title"/>
          </p:nvPr>
        </p:nvSpPr>
        <p:spPr/>
        <p:txBody>
          <a:bodyPr/>
          <a:lstStyle/>
          <a:p>
            <a:r>
              <a:rPr lang="de-DE"/>
              <a:t>Actual </a:t>
            </a:r>
            <a:r>
              <a:rPr lang="de-DE" err="1"/>
              <a:t>situation</a:t>
            </a:r>
            <a:r>
              <a:rPr lang="de-DE"/>
              <a:t> CS | </a:t>
            </a:r>
            <a:r>
              <a:rPr lang="de-DE" err="1"/>
              <a:t>example</a:t>
            </a:r>
            <a:r>
              <a:rPr lang="de-DE"/>
              <a:t> DAR TEM</a:t>
            </a:r>
            <a:br>
              <a:rPr lang="de-DE"/>
            </a:br>
            <a:r>
              <a:rPr lang="de-DE" sz="1800" b="0">
                <a:solidFill>
                  <a:schemeClr val="tx1"/>
                </a:solidFill>
              </a:rPr>
              <a:t>pro </a:t>
            </a:r>
            <a:r>
              <a:rPr lang="de-DE" sz="1800" b="0" err="1">
                <a:solidFill>
                  <a:schemeClr val="tx1"/>
                </a:solidFill>
              </a:rPr>
              <a:t>production</a:t>
            </a:r>
            <a:r>
              <a:rPr lang="de-DE" sz="1800" b="0">
                <a:solidFill>
                  <a:schemeClr val="tx1"/>
                </a:solidFill>
              </a:rPr>
              <a:t> </a:t>
            </a:r>
            <a:r>
              <a:rPr lang="de-DE" sz="1800" b="0" err="1">
                <a:solidFill>
                  <a:schemeClr val="tx1"/>
                </a:solidFill>
              </a:rPr>
              <a:t>cell</a:t>
            </a:r>
            <a:r>
              <a:rPr lang="de-DE" sz="1800" b="0">
                <a:solidFill>
                  <a:schemeClr val="tx1"/>
                </a:solidFill>
              </a:rPr>
              <a:t> </a:t>
            </a:r>
            <a:r>
              <a:rPr lang="de-DE" sz="1800" b="0" err="1">
                <a:solidFill>
                  <a:schemeClr val="tx1"/>
                </a:solidFill>
              </a:rPr>
              <a:t>exists</a:t>
            </a:r>
            <a:r>
              <a:rPr lang="de-DE" sz="1800" b="0">
                <a:solidFill>
                  <a:schemeClr val="tx1"/>
                </a:solidFill>
              </a:rPr>
              <a:t> a cc for </a:t>
            </a:r>
            <a:r>
              <a:rPr lang="de-DE" sz="1800" b="0" err="1">
                <a:solidFill>
                  <a:schemeClr val="tx1"/>
                </a:solidFill>
              </a:rPr>
              <a:t>direct</a:t>
            </a:r>
            <a:r>
              <a:rPr lang="de-DE" sz="1800" b="0">
                <a:solidFill>
                  <a:schemeClr val="tx1"/>
                </a:solidFill>
              </a:rPr>
              <a:t> and </a:t>
            </a:r>
            <a:r>
              <a:rPr lang="de-DE" sz="1800" b="0" err="1">
                <a:solidFill>
                  <a:schemeClr val="tx1"/>
                </a:solidFill>
              </a:rPr>
              <a:t>indirects</a:t>
            </a:r>
            <a:r>
              <a:rPr lang="de-DE" sz="1800" b="0">
                <a:solidFill>
                  <a:schemeClr val="tx1"/>
                </a:solidFill>
              </a:rPr>
              <a:t> </a:t>
            </a:r>
            <a:r>
              <a:rPr lang="de-DE" sz="1800" b="0" err="1">
                <a:solidFill>
                  <a:schemeClr val="tx1"/>
                </a:solidFill>
              </a:rPr>
              <a:t>employees</a:t>
            </a:r>
            <a:endParaRPr lang="de-DE">
              <a:solidFill>
                <a:schemeClr val="tx1"/>
              </a:solidFill>
            </a:endParaRPr>
          </a:p>
        </p:txBody>
      </p:sp>
      <p:sp>
        <p:nvSpPr>
          <p:cNvPr id="4" name="Datumsplatzhalter 3">
            <a:extLst>
              <a:ext uri="{FF2B5EF4-FFF2-40B4-BE49-F238E27FC236}">
                <a16:creationId xmlns:a16="http://schemas.microsoft.com/office/drawing/2014/main" id="{23E25E52-7891-4F6E-9FE0-AEBDF49C8EE8}"/>
              </a:ext>
            </a:extLst>
          </p:cNvPr>
          <p:cNvSpPr>
            <a:spLocks noGrp="1"/>
          </p:cNvSpPr>
          <p:nvPr>
            <p:ph type="dt" sz="half" idx="11"/>
          </p:nvPr>
        </p:nvSpPr>
        <p:spPr/>
        <p:txBody>
          <a:bodyPr/>
          <a:lstStyle/>
          <a:p>
            <a:r>
              <a:rPr lang="de-DE"/>
              <a:t>06.10.2022    Zuordnung indirekte Mitarbeiter auf Kostenstellen | Buchner Stefan FC-O | FC-O</a:t>
            </a:r>
            <a:endParaRPr lang="en-GB"/>
          </a:p>
        </p:txBody>
      </p:sp>
      <p:sp>
        <p:nvSpPr>
          <p:cNvPr id="5" name="Foliennummernplatzhalter 4">
            <a:extLst>
              <a:ext uri="{FF2B5EF4-FFF2-40B4-BE49-F238E27FC236}">
                <a16:creationId xmlns:a16="http://schemas.microsoft.com/office/drawing/2014/main" id="{E8857C9A-18ED-456D-9A32-391BBD3A3B3B}"/>
              </a:ext>
            </a:extLst>
          </p:cNvPr>
          <p:cNvSpPr>
            <a:spLocks noGrp="1"/>
          </p:cNvSpPr>
          <p:nvPr>
            <p:ph type="sldNum" sz="quarter" idx="13"/>
          </p:nvPr>
        </p:nvSpPr>
        <p:spPr/>
        <p:txBody>
          <a:bodyPr/>
          <a:lstStyle/>
          <a:p>
            <a:fld id="{173FEA60-B56A-DE49-B4F9-939AB62E9280}" type="slidenum">
              <a:rPr lang="en-GB" smtClean="0"/>
              <a:pPr/>
              <a:t>47</a:t>
            </a:fld>
            <a:endParaRPr lang="en-GB"/>
          </a:p>
        </p:txBody>
      </p:sp>
      <p:pic>
        <p:nvPicPr>
          <p:cNvPr id="7" name="Grafik 6">
            <a:extLst>
              <a:ext uri="{FF2B5EF4-FFF2-40B4-BE49-F238E27FC236}">
                <a16:creationId xmlns:a16="http://schemas.microsoft.com/office/drawing/2014/main" id="{950F27FD-239A-4B43-A4BA-652EB4532DA9}"/>
              </a:ext>
            </a:extLst>
          </p:cNvPr>
          <p:cNvPicPr>
            <a:picLocks noChangeAspect="1"/>
          </p:cNvPicPr>
          <p:nvPr/>
        </p:nvPicPr>
        <p:blipFill>
          <a:blip r:embed="rId2"/>
          <a:stretch>
            <a:fillRect/>
          </a:stretch>
        </p:blipFill>
        <p:spPr>
          <a:xfrm>
            <a:off x="541137" y="1267271"/>
            <a:ext cx="9532252" cy="5051129"/>
          </a:xfrm>
          <a:prstGeom prst="rect">
            <a:avLst/>
          </a:prstGeom>
        </p:spPr>
      </p:pic>
      <p:sp>
        <p:nvSpPr>
          <p:cNvPr id="3" name="Textfeld 2">
            <a:extLst>
              <a:ext uri="{FF2B5EF4-FFF2-40B4-BE49-F238E27FC236}">
                <a16:creationId xmlns:a16="http://schemas.microsoft.com/office/drawing/2014/main" id="{0367EA7F-E305-4629-A1DA-7C800178E2A8}"/>
              </a:ext>
            </a:extLst>
          </p:cNvPr>
          <p:cNvSpPr txBox="1"/>
          <p:nvPr/>
        </p:nvSpPr>
        <p:spPr>
          <a:xfrm>
            <a:off x="3766596" y="5233852"/>
            <a:ext cx="4889159" cy="923330"/>
          </a:xfrm>
          <a:prstGeom prst="rect">
            <a:avLst/>
          </a:prstGeom>
          <a:noFill/>
        </p:spPr>
        <p:txBody>
          <a:bodyPr wrap="none" lIns="0" tIns="0" rIns="0" bIns="0" rtlCol="0">
            <a:spAutoFit/>
          </a:bodyPr>
          <a:lstStyle/>
          <a:p>
            <a:pPr algn="l">
              <a:spcBef>
                <a:spcPts val="0"/>
              </a:spcBef>
            </a:pPr>
            <a:r>
              <a:rPr lang="de-DE"/>
              <a:t>SAP cc for </a:t>
            </a:r>
            <a:r>
              <a:rPr lang="de-DE" err="1"/>
              <a:t>indirect</a:t>
            </a:r>
            <a:r>
              <a:rPr lang="de-DE"/>
              <a:t> </a:t>
            </a:r>
            <a:r>
              <a:rPr lang="de-DE" err="1"/>
              <a:t>employee</a:t>
            </a:r>
            <a:endParaRPr lang="de-DE"/>
          </a:p>
          <a:p>
            <a:pPr marL="457200" indent="-457200" algn="l">
              <a:spcBef>
                <a:spcPts val="0"/>
              </a:spcBef>
              <a:buAutoNum type="arabicPeriod"/>
            </a:pPr>
            <a:r>
              <a:rPr lang="de-DE"/>
              <a:t>Cc </a:t>
            </a:r>
            <a:r>
              <a:rPr lang="de-DE" err="1"/>
              <a:t>function</a:t>
            </a:r>
            <a:r>
              <a:rPr lang="de-DE"/>
              <a:t> not in </a:t>
            </a:r>
            <a:r>
              <a:rPr lang="de-DE" err="1"/>
              <a:t>part</a:t>
            </a:r>
            <a:r>
              <a:rPr lang="de-DE"/>
              <a:t> of SAP standard</a:t>
            </a:r>
          </a:p>
          <a:p>
            <a:pPr marL="457200" indent="-457200" algn="l">
              <a:spcBef>
                <a:spcPts val="0"/>
              </a:spcBef>
              <a:buAutoNum type="arabicPeriod"/>
            </a:pPr>
            <a:r>
              <a:rPr lang="de-DE"/>
              <a:t>Costs </a:t>
            </a:r>
            <a:r>
              <a:rPr lang="de-DE" err="1"/>
              <a:t>are</a:t>
            </a:r>
            <a:r>
              <a:rPr lang="de-DE"/>
              <a:t> </a:t>
            </a:r>
            <a:r>
              <a:rPr lang="de-DE" err="1"/>
              <a:t>part</a:t>
            </a:r>
            <a:r>
              <a:rPr lang="de-DE"/>
              <a:t> of POH</a:t>
            </a:r>
          </a:p>
        </p:txBody>
      </p:sp>
      <p:sp>
        <p:nvSpPr>
          <p:cNvPr id="6" name="Textfeld 5">
            <a:extLst>
              <a:ext uri="{FF2B5EF4-FFF2-40B4-BE49-F238E27FC236}">
                <a16:creationId xmlns:a16="http://schemas.microsoft.com/office/drawing/2014/main" id="{F51BA692-D49E-43D2-B06D-7DD7972B394C}"/>
              </a:ext>
            </a:extLst>
          </p:cNvPr>
          <p:cNvSpPr txBox="1"/>
          <p:nvPr/>
        </p:nvSpPr>
        <p:spPr>
          <a:xfrm>
            <a:off x="8811346" y="5141519"/>
            <a:ext cx="282129" cy="1015663"/>
          </a:xfrm>
          <a:prstGeom prst="rect">
            <a:avLst/>
          </a:prstGeom>
          <a:noFill/>
        </p:spPr>
        <p:txBody>
          <a:bodyPr wrap="none" lIns="0" tIns="0" rIns="0" bIns="0" rtlCol="0">
            <a:spAutoFit/>
          </a:bodyPr>
          <a:lstStyle/>
          <a:p>
            <a:pPr algn="l">
              <a:spcBef>
                <a:spcPts val="0"/>
              </a:spcBef>
            </a:pPr>
            <a:r>
              <a:rPr lang="de-DE" sz="6600" b="1">
                <a:solidFill>
                  <a:srgbClr val="FF0000"/>
                </a:solidFill>
              </a:rPr>
              <a:t>!</a:t>
            </a:r>
          </a:p>
        </p:txBody>
      </p:sp>
      <p:sp>
        <p:nvSpPr>
          <p:cNvPr id="8" name="Textfeld 7">
            <a:extLst>
              <a:ext uri="{FF2B5EF4-FFF2-40B4-BE49-F238E27FC236}">
                <a16:creationId xmlns:a16="http://schemas.microsoft.com/office/drawing/2014/main" id="{82171A60-17A6-4387-A3DC-6F42DA37B100}"/>
              </a:ext>
            </a:extLst>
          </p:cNvPr>
          <p:cNvSpPr txBox="1"/>
          <p:nvPr/>
        </p:nvSpPr>
        <p:spPr>
          <a:xfrm>
            <a:off x="3492137" y="1461203"/>
            <a:ext cx="3892732" cy="3385542"/>
          </a:xfrm>
          <a:prstGeom prst="rect">
            <a:avLst/>
          </a:prstGeom>
          <a:noFill/>
          <a:ln w="50800">
            <a:solidFill>
              <a:schemeClr val="accent4"/>
            </a:solidFill>
          </a:ln>
        </p:spPr>
        <p:txBody>
          <a:bodyPr wrap="square" lIns="0" tIns="0" rIns="0" bIns="0" rtlCol="0">
            <a:spAutoFit/>
          </a:bodyPr>
          <a:lstStyle/>
          <a:p>
            <a:pPr algn="l">
              <a:spcBef>
                <a:spcPts val="0"/>
              </a:spcBef>
            </a:pPr>
            <a:endParaRPr lang="de-DE"/>
          </a:p>
          <a:p>
            <a:pPr algn="l">
              <a:spcBef>
                <a:spcPts val="0"/>
              </a:spcBef>
            </a:pPr>
            <a:endParaRPr lang="de-DE"/>
          </a:p>
          <a:p>
            <a:pPr algn="l">
              <a:spcBef>
                <a:spcPts val="0"/>
              </a:spcBef>
            </a:pPr>
            <a:endParaRPr lang="de-DE"/>
          </a:p>
          <a:p>
            <a:pPr algn="l">
              <a:spcBef>
                <a:spcPts val="0"/>
              </a:spcBef>
            </a:pPr>
            <a:endParaRPr lang="de-DE"/>
          </a:p>
          <a:p>
            <a:pPr algn="l">
              <a:spcBef>
                <a:spcPts val="0"/>
              </a:spcBef>
            </a:pPr>
            <a:endParaRPr lang="de-DE"/>
          </a:p>
          <a:p>
            <a:pPr algn="l">
              <a:spcBef>
                <a:spcPts val="0"/>
              </a:spcBef>
            </a:pPr>
            <a:endParaRPr lang="de-DE"/>
          </a:p>
          <a:p>
            <a:pPr algn="l">
              <a:spcBef>
                <a:spcPts val="0"/>
              </a:spcBef>
            </a:pPr>
            <a:endParaRPr lang="de-DE"/>
          </a:p>
          <a:p>
            <a:pPr algn="l">
              <a:spcBef>
                <a:spcPts val="0"/>
              </a:spcBef>
            </a:pPr>
            <a:endParaRPr lang="de-DE"/>
          </a:p>
          <a:p>
            <a:pPr algn="l">
              <a:spcBef>
                <a:spcPts val="0"/>
              </a:spcBef>
            </a:pPr>
            <a:endParaRPr lang="de-DE"/>
          </a:p>
          <a:p>
            <a:pPr algn="l">
              <a:spcBef>
                <a:spcPts val="0"/>
              </a:spcBef>
            </a:pPr>
            <a:endParaRPr lang="de-DE"/>
          </a:p>
          <a:p>
            <a:pPr algn="l">
              <a:spcBef>
                <a:spcPts val="0"/>
              </a:spcBef>
            </a:pPr>
            <a:endParaRPr lang="de-DE"/>
          </a:p>
        </p:txBody>
      </p:sp>
    </p:spTree>
    <p:extLst>
      <p:ext uri="{BB962C8B-B14F-4D97-AF65-F5344CB8AC3E}">
        <p14:creationId xmlns:p14="http://schemas.microsoft.com/office/powerpoint/2010/main" val="4645570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C1816C-1C2D-4E3B-B0EA-29F76C27A1EC}"/>
              </a:ext>
            </a:extLst>
          </p:cNvPr>
          <p:cNvSpPr>
            <a:spLocks noGrp="1"/>
          </p:cNvSpPr>
          <p:nvPr>
            <p:ph type="title"/>
          </p:nvPr>
        </p:nvSpPr>
        <p:spPr>
          <a:xfrm>
            <a:off x="323999" y="539600"/>
            <a:ext cx="10485171" cy="861319"/>
          </a:xfrm>
        </p:spPr>
        <p:txBody>
          <a:bodyPr/>
          <a:lstStyle/>
          <a:p>
            <a:r>
              <a:rPr lang="de-DE"/>
              <a:t>Target </a:t>
            </a:r>
            <a:r>
              <a:rPr lang="de-DE" err="1"/>
              <a:t>situation</a:t>
            </a:r>
            <a:br>
              <a:rPr lang="de-DE"/>
            </a:br>
            <a:r>
              <a:rPr lang="de-DE" sz="1800" b="0" err="1">
                <a:solidFill>
                  <a:schemeClr val="tx1"/>
                </a:solidFill>
              </a:rPr>
              <a:t>equal</a:t>
            </a:r>
            <a:r>
              <a:rPr lang="de-DE" sz="1800" b="0">
                <a:solidFill>
                  <a:schemeClr val="tx1"/>
                </a:solidFill>
              </a:rPr>
              <a:t> </a:t>
            </a:r>
            <a:r>
              <a:rPr lang="de-DE" sz="1800" b="0" err="1">
                <a:solidFill>
                  <a:schemeClr val="tx1"/>
                </a:solidFill>
              </a:rPr>
              <a:t>calculation</a:t>
            </a:r>
            <a:r>
              <a:rPr lang="de-DE" sz="1800" b="0">
                <a:solidFill>
                  <a:schemeClr val="tx1"/>
                </a:solidFill>
              </a:rPr>
              <a:t> </a:t>
            </a:r>
            <a:r>
              <a:rPr lang="de-DE" sz="1800" b="0" err="1">
                <a:solidFill>
                  <a:schemeClr val="tx1"/>
                </a:solidFill>
              </a:rPr>
              <a:t>manual</a:t>
            </a:r>
            <a:r>
              <a:rPr lang="de-DE" sz="1800" b="0">
                <a:solidFill>
                  <a:schemeClr val="tx1"/>
                </a:solidFill>
              </a:rPr>
              <a:t> DRX </a:t>
            </a:r>
            <a:r>
              <a:rPr lang="de-DE" sz="1800" b="0" err="1">
                <a:solidFill>
                  <a:schemeClr val="tx1"/>
                </a:solidFill>
              </a:rPr>
              <a:t>are</a:t>
            </a:r>
            <a:r>
              <a:rPr lang="de-DE" sz="1800" b="0">
                <a:solidFill>
                  <a:schemeClr val="tx1"/>
                </a:solidFill>
              </a:rPr>
              <a:t> </a:t>
            </a:r>
            <a:r>
              <a:rPr lang="de-DE" sz="1800" b="0" err="1">
                <a:solidFill>
                  <a:schemeClr val="tx1"/>
                </a:solidFill>
              </a:rPr>
              <a:t>only</a:t>
            </a:r>
            <a:r>
              <a:rPr lang="de-DE" sz="1800" b="0">
                <a:solidFill>
                  <a:schemeClr val="tx1"/>
                </a:solidFill>
              </a:rPr>
              <a:t> for </a:t>
            </a:r>
            <a:r>
              <a:rPr lang="de-DE" sz="1800" b="0" err="1">
                <a:solidFill>
                  <a:schemeClr val="tx1"/>
                </a:solidFill>
              </a:rPr>
              <a:t>following</a:t>
            </a:r>
            <a:r>
              <a:rPr lang="de-DE" sz="1800" b="0">
                <a:solidFill>
                  <a:schemeClr val="tx1"/>
                </a:solidFill>
              </a:rPr>
              <a:t> </a:t>
            </a:r>
            <a:r>
              <a:rPr lang="de-DE" sz="1800" b="0" err="1">
                <a:solidFill>
                  <a:schemeClr val="tx1"/>
                </a:solidFill>
              </a:rPr>
              <a:t>functions</a:t>
            </a:r>
            <a:r>
              <a:rPr lang="de-DE" sz="1800" b="0">
                <a:solidFill>
                  <a:schemeClr val="tx1"/>
                </a:solidFill>
              </a:rPr>
              <a:t> </a:t>
            </a:r>
            <a:r>
              <a:rPr lang="de-DE" sz="1800" b="0" err="1">
                <a:solidFill>
                  <a:schemeClr val="tx1"/>
                </a:solidFill>
              </a:rPr>
              <a:t>indirect</a:t>
            </a:r>
            <a:r>
              <a:rPr lang="de-DE" sz="1800" b="0">
                <a:solidFill>
                  <a:schemeClr val="tx1"/>
                </a:solidFill>
              </a:rPr>
              <a:t> </a:t>
            </a:r>
            <a:r>
              <a:rPr lang="de-DE" sz="1800" b="0" err="1">
                <a:solidFill>
                  <a:schemeClr val="tx1"/>
                </a:solidFill>
              </a:rPr>
              <a:t>employees</a:t>
            </a:r>
            <a:r>
              <a:rPr lang="de-DE" sz="1800" b="0">
                <a:solidFill>
                  <a:schemeClr val="tx1"/>
                </a:solidFill>
              </a:rPr>
              <a:t> in POH </a:t>
            </a:r>
            <a:r>
              <a:rPr lang="de-DE" sz="1800" b="0" err="1">
                <a:solidFill>
                  <a:schemeClr val="tx1"/>
                </a:solidFill>
              </a:rPr>
              <a:t>allowed</a:t>
            </a:r>
            <a:r>
              <a:rPr lang="de-DE" sz="1800" b="0">
                <a:solidFill>
                  <a:schemeClr val="tx1"/>
                </a:solidFill>
              </a:rPr>
              <a:t>:</a:t>
            </a:r>
            <a:endParaRPr lang="de-DE"/>
          </a:p>
        </p:txBody>
      </p:sp>
      <p:pic>
        <p:nvPicPr>
          <p:cNvPr id="7" name="Inhaltsplatzhalter 6">
            <a:extLst>
              <a:ext uri="{FF2B5EF4-FFF2-40B4-BE49-F238E27FC236}">
                <a16:creationId xmlns:a16="http://schemas.microsoft.com/office/drawing/2014/main" id="{565E2CDA-3FA8-4AFD-9E55-C04BE07FADA6}"/>
              </a:ext>
            </a:extLst>
          </p:cNvPr>
          <p:cNvPicPr>
            <a:picLocks noGrp="1" noChangeAspect="1"/>
          </p:cNvPicPr>
          <p:nvPr>
            <p:ph sz="quarter" idx="10"/>
          </p:nvPr>
        </p:nvPicPr>
        <p:blipFill>
          <a:blip r:embed="rId2"/>
          <a:stretch>
            <a:fillRect/>
          </a:stretch>
        </p:blipFill>
        <p:spPr>
          <a:xfrm>
            <a:off x="573893" y="1400919"/>
            <a:ext cx="9581174" cy="4783137"/>
          </a:xfrm>
        </p:spPr>
      </p:pic>
      <p:sp>
        <p:nvSpPr>
          <p:cNvPr id="4" name="Datumsplatzhalter 3">
            <a:extLst>
              <a:ext uri="{FF2B5EF4-FFF2-40B4-BE49-F238E27FC236}">
                <a16:creationId xmlns:a16="http://schemas.microsoft.com/office/drawing/2014/main" id="{DB8D3D39-4E10-43D5-8019-4C99295C953F}"/>
              </a:ext>
            </a:extLst>
          </p:cNvPr>
          <p:cNvSpPr>
            <a:spLocks noGrp="1"/>
          </p:cNvSpPr>
          <p:nvPr>
            <p:ph type="dt" sz="half" idx="11"/>
          </p:nvPr>
        </p:nvSpPr>
        <p:spPr/>
        <p:txBody>
          <a:bodyPr/>
          <a:lstStyle/>
          <a:p>
            <a:r>
              <a:rPr lang="de-DE"/>
              <a:t>06.10.2022    Zuordnung indirekte Mitarbeiter auf Kostenstellen | Buchner Stefan FC-O | FC-O</a:t>
            </a:r>
            <a:endParaRPr lang="en-GB"/>
          </a:p>
        </p:txBody>
      </p:sp>
      <p:sp>
        <p:nvSpPr>
          <p:cNvPr id="5" name="Foliennummernplatzhalter 4">
            <a:extLst>
              <a:ext uri="{FF2B5EF4-FFF2-40B4-BE49-F238E27FC236}">
                <a16:creationId xmlns:a16="http://schemas.microsoft.com/office/drawing/2014/main" id="{58D45440-E259-4336-9F62-8582A753B71B}"/>
              </a:ext>
            </a:extLst>
          </p:cNvPr>
          <p:cNvSpPr>
            <a:spLocks noGrp="1"/>
          </p:cNvSpPr>
          <p:nvPr>
            <p:ph type="sldNum" sz="quarter" idx="13"/>
          </p:nvPr>
        </p:nvSpPr>
        <p:spPr/>
        <p:txBody>
          <a:bodyPr/>
          <a:lstStyle/>
          <a:p>
            <a:fld id="{173FEA60-B56A-DE49-B4F9-939AB62E9280}" type="slidenum">
              <a:rPr lang="en-GB" smtClean="0"/>
              <a:pPr/>
              <a:t>48</a:t>
            </a:fld>
            <a:endParaRPr lang="en-GB"/>
          </a:p>
        </p:txBody>
      </p:sp>
    </p:spTree>
    <p:extLst>
      <p:ext uri="{BB962C8B-B14F-4D97-AF65-F5344CB8AC3E}">
        <p14:creationId xmlns:p14="http://schemas.microsoft.com/office/powerpoint/2010/main" val="10069127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8FE9A2-F4AC-4AC5-85C8-F42683D38E9C}"/>
              </a:ext>
            </a:extLst>
          </p:cNvPr>
          <p:cNvSpPr>
            <a:spLocks noGrp="1"/>
          </p:cNvSpPr>
          <p:nvPr>
            <p:ph type="title"/>
          </p:nvPr>
        </p:nvSpPr>
        <p:spPr/>
        <p:txBody>
          <a:bodyPr/>
          <a:lstStyle/>
          <a:p>
            <a:r>
              <a:rPr lang="de-DE"/>
              <a:t>target-Situation</a:t>
            </a:r>
            <a:br>
              <a:rPr lang="de-DE"/>
            </a:br>
            <a:r>
              <a:rPr lang="de-DE" sz="1600" b="0">
                <a:solidFill>
                  <a:schemeClr val="tx1"/>
                </a:solidFill>
              </a:rPr>
              <a:t>Standard for </a:t>
            </a:r>
            <a:r>
              <a:rPr lang="de-DE" sz="1600" b="0" err="1">
                <a:solidFill>
                  <a:schemeClr val="tx1"/>
                </a:solidFill>
              </a:rPr>
              <a:t>assigning</a:t>
            </a:r>
            <a:r>
              <a:rPr lang="de-DE" sz="1600" b="0">
                <a:solidFill>
                  <a:schemeClr val="tx1"/>
                </a:solidFill>
              </a:rPr>
              <a:t> </a:t>
            </a:r>
            <a:r>
              <a:rPr lang="de-DE" sz="1600" b="0" err="1">
                <a:solidFill>
                  <a:schemeClr val="tx1"/>
                </a:solidFill>
              </a:rPr>
              <a:t>jobs</a:t>
            </a:r>
            <a:r>
              <a:rPr lang="de-DE" sz="1600" b="0">
                <a:solidFill>
                  <a:schemeClr val="tx1"/>
                </a:solidFill>
              </a:rPr>
              <a:t> on SAP CC</a:t>
            </a:r>
          </a:p>
        </p:txBody>
      </p:sp>
      <p:pic>
        <p:nvPicPr>
          <p:cNvPr id="9" name="Inhaltsplatzhalter 8">
            <a:extLst>
              <a:ext uri="{FF2B5EF4-FFF2-40B4-BE49-F238E27FC236}">
                <a16:creationId xmlns:a16="http://schemas.microsoft.com/office/drawing/2014/main" id="{844F1CDD-D7E0-4816-B334-2C1F12CC26CA}"/>
              </a:ext>
            </a:extLst>
          </p:cNvPr>
          <p:cNvPicPr>
            <a:picLocks noGrp="1" noChangeAspect="1"/>
          </p:cNvPicPr>
          <p:nvPr>
            <p:ph sz="quarter" idx="10"/>
          </p:nvPr>
        </p:nvPicPr>
        <p:blipFill>
          <a:blip r:embed="rId2"/>
          <a:stretch>
            <a:fillRect/>
          </a:stretch>
        </p:blipFill>
        <p:spPr>
          <a:xfrm>
            <a:off x="1437183" y="1533441"/>
            <a:ext cx="5441086" cy="4483514"/>
          </a:xfrm>
        </p:spPr>
      </p:pic>
      <p:sp>
        <p:nvSpPr>
          <p:cNvPr id="4" name="Datumsplatzhalter 3">
            <a:extLst>
              <a:ext uri="{FF2B5EF4-FFF2-40B4-BE49-F238E27FC236}">
                <a16:creationId xmlns:a16="http://schemas.microsoft.com/office/drawing/2014/main" id="{8B14D4F2-D933-4A55-A23B-660220AA3A73}"/>
              </a:ext>
            </a:extLst>
          </p:cNvPr>
          <p:cNvSpPr>
            <a:spLocks noGrp="1"/>
          </p:cNvSpPr>
          <p:nvPr>
            <p:ph type="dt" sz="half" idx="11"/>
          </p:nvPr>
        </p:nvSpPr>
        <p:spPr/>
        <p:txBody>
          <a:bodyPr/>
          <a:lstStyle/>
          <a:p>
            <a:r>
              <a:rPr lang="de-DE"/>
              <a:t>06.10.2022    Zuordnung indirekte Mitarbeiter auf Kostenstellen | Buchner Stefan FC-O | FC-O</a:t>
            </a:r>
            <a:endParaRPr lang="en-GB"/>
          </a:p>
        </p:txBody>
      </p:sp>
      <p:sp>
        <p:nvSpPr>
          <p:cNvPr id="5" name="Foliennummernplatzhalter 4">
            <a:extLst>
              <a:ext uri="{FF2B5EF4-FFF2-40B4-BE49-F238E27FC236}">
                <a16:creationId xmlns:a16="http://schemas.microsoft.com/office/drawing/2014/main" id="{6ED74596-22AB-433C-AD6B-DA5ACC9BCF47}"/>
              </a:ext>
            </a:extLst>
          </p:cNvPr>
          <p:cNvSpPr>
            <a:spLocks noGrp="1"/>
          </p:cNvSpPr>
          <p:nvPr>
            <p:ph type="sldNum" sz="quarter" idx="13"/>
          </p:nvPr>
        </p:nvSpPr>
        <p:spPr/>
        <p:txBody>
          <a:bodyPr/>
          <a:lstStyle/>
          <a:p>
            <a:fld id="{173FEA60-B56A-DE49-B4F9-939AB62E9280}" type="slidenum">
              <a:rPr lang="en-GB" smtClean="0"/>
              <a:pPr/>
              <a:t>49</a:t>
            </a:fld>
            <a:endParaRPr lang="en-GB"/>
          </a:p>
        </p:txBody>
      </p:sp>
      <p:sp>
        <p:nvSpPr>
          <p:cNvPr id="3" name="Textfeld 2">
            <a:extLst>
              <a:ext uri="{FF2B5EF4-FFF2-40B4-BE49-F238E27FC236}">
                <a16:creationId xmlns:a16="http://schemas.microsoft.com/office/drawing/2014/main" id="{B4660879-1137-41C4-8A4F-AC6BAE2E3B15}"/>
              </a:ext>
            </a:extLst>
          </p:cNvPr>
          <p:cNvSpPr txBox="1"/>
          <p:nvPr/>
        </p:nvSpPr>
        <p:spPr>
          <a:xfrm>
            <a:off x="7699512" y="2040762"/>
            <a:ext cx="3710609" cy="861774"/>
          </a:xfrm>
          <a:prstGeom prst="rect">
            <a:avLst/>
          </a:prstGeom>
          <a:noFill/>
        </p:spPr>
        <p:txBody>
          <a:bodyPr wrap="square" lIns="0" tIns="0" rIns="0" bIns="0" rtlCol="0">
            <a:spAutoFit/>
          </a:bodyPr>
          <a:lstStyle/>
          <a:p>
            <a:pPr algn="l">
              <a:spcBef>
                <a:spcPts val="0"/>
              </a:spcBef>
            </a:pPr>
            <a:r>
              <a:rPr lang="en-US" sz="1400"/>
              <a:t>Further information are included in the file</a:t>
            </a:r>
          </a:p>
          <a:p>
            <a:pPr algn="l">
              <a:spcBef>
                <a:spcPts val="0"/>
              </a:spcBef>
            </a:pPr>
            <a:r>
              <a:rPr lang="en-US" sz="1400"/>
              <a:t>O:\_DRXGroup\F\_F-Public\200_CO_Standards\Operations\Cost </a:t>
            </a:r>
            <a:r>
              <a:rPr lang="en-US" sz="1400" err="1"/>
              <a:t>Centers_Kostenstellen</a:t>
            </a:r>
            <a:endParaRPr lang="de-DE" sz="1400" err="1"/>
          </a:p>
        </p:txBody>
      </p:sp>
      <p:sp>
        <p:nvSpPr>
          <p:cNvPr id="7" name="Textfeld 6">
            <a:extLst>
              <a:ext uri="{FF2B5EF4-FFF2-40B4-BE49-F238E27FC236}">
                <a16:creationId xmlns:a16="http://schemas.microsoft.com/office/drawing/2014/main" id="{53A22E0A-4342-483E-A133-C42F369C90B5}"/>
              </a:ext>
            </a:extLst>
          </p:cNvPr>
          <p:cNvSpPr txBox="1"/>
          <p:nvPr/>
        </p:nvSpPr>
        <p:spPr>
          <a:xfrm>
            <a:off x="1437183" y="2361749"/>
            <a:ext cx="5441086" cy="1231106"/>
          </a:xfrm>
          <a:prstGeom prst="rect">
            <a:avLst/>
          </a:prstGeom>
          <a:noFill/>
          <a:ln w="50800">
            <a:solidFill>
              <a:schemeClr val="accent4"/>
            </a:solidFill>
          </a:ln>
        </p:spPr>
        <p:txBody>
          <a:bodyPr wrap="square" lIns="0" tIns="0" rIns="0" bIns="0" rtlCol="0">
            <a:spAutoFit/>
          </a:bodyPr>
          <a:lstStyle/>
          <a:p>
            <a:pPr algn="l">
              <a:spcBef>
                <a:spcPts val="0"/>
              </a:spcBef>
            </a:pPr>
            <a:endParaRPr lang="de-DE"/>
          </a:p>
          <a:p>
            <a:pPr algn="l">
              <a:spcBef>
                <a:spcPts val="0"/>
              </a:spcBef>
            </a:pPr>
            <a:endParaRPr lang="de-DE"/>
          </a:p>
          <a:p>
            <a:pPr algn="l">
              <a:spcBef>
                <a:spcPts val="0"/>
              </a:spcBef>
            </a:pPr>
            <a:endParaRPr lang="de-DE"/>
          </a:p>
          <a:p>
            <a:pPr algn="l">
              <a:spcBef>
                <a:spcPts val="0"/>
              </a:spcBef>
            </a:pPr>
            <a:endParaRPr lang="de-DE"/>
          </a:p>
        </p:txBody>
      </p:sp>
    </p:spTree>
    <p:extLst>
      <p:ext uri="{BB962C8B-B14F-4D97-AF65-F5344CB8AC3E}">
        <p14:creationId xmlns:p14="http://schemas.microsoft.com/office/powerpoint/2010/main" val="4294660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kt 12" hidden="1">
            <a:extLst>
              <a:ext uri="{FF2B5EF4-FFF2-40B4-BE49-F238E27FC236}">
                <a16:creationId xmlns:a16="http://schemas.microsoft.com/office/drawing/2014/main" id="{5E6CDE04-AC67-403C-9EF5-E553E887D31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48" name="think-cell Folie" r:id="rId7" imgW="354" imgH="354" progId="TCLayout.ActiveDocument.1">
                  <p:embed/>
                </p:oleObj>
              </mc:Choice>
              <mc:Fallback>
                <p:oleObj name="think-cell Folie" r:id="rId7" imgW="354" imgH="354" progId="TCLayout.ActiveDocument.1">
                  <p:embed/>
                  <p:pic>
                    <p:nvPicPr>
                      <p:cNvPr id="13" name="Objekt 12" hidden="1">
                        <a:extLst>
                          <a:ext uri="{FF2B5EF4-FFF2-40B4-BE49-F238E27FC236}">
                            <a16:creationId xmlns:a16="http://schemas.microsoft.com/office/drawing/2014/main" id="{5E6CDE04-AC67-403C-9EF5-E553E887D310}"/>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5" name="Grafik 4">
            <a:extLst>
              <a:ext uri="{FF2B5EF4-FFF2-40B4-BE49-F238E27FC236}">
                <a16:creationId xmlns:a16="http://schemas.microsoft.com/office/drawing/2014/main" id="{4C246B32-A708-4157-B060-C8EEC15A0A30}"/>
              </a:ext>
            </a:extLst>
          </p:cNvPr>
          <p:cNvPicPr>
            <a:picLocks noChangeAspect="1"/>
          </p:cNvPicPr>
          <p:nvPr/>
        </p:nvPicPr>
        <p:blipFill>
          <a:blip r:embed="rId9"/>
          <a:stretch>
            <a:fillRect/>
          </a:stretch>
        </p:blipFill>
        <p:spPr>
          <a:xfrm>
            <a:off x="9701205" y="4186572"/>
            <a:ext cx="1709407" cy="962966"/>
          </a:xfrm>
          <a:prstGeom prst="rect">
            <a:avLst/>
          </a:prstGeom>
        </p:spPr>
      </p:pic>
      <p:pic>
        <p:nvPicPr>
          <p:cNvPr id="3" name="Grafik 2">
            <a:extLst>
              <a:ext uri="{FF2B5EF4-FFF2-40B4-BE49-F238E27FC236}">
                <a16:creationId xmlns:a16="http://schemas.microsoft.com/office/drawing/2014/main" id="{67184A28-BDD8-40FF-AFE4-7D219DFF6B2A}"/>
              </a:ext>
            </a:extLst>
          </p:cNvPr>
          <p:cNvPicPr>
            <a:picLocks noChangeAspect="1"/>
          </p:cNvPicPr>
          <p:nvPr/>
        </p:nvPicPr>
        <p:blipFill>
          <a:blip r:embed="rId10"/>
          <a:stretch>
            <a:fillRect/>
          </a:stretch>
        </p:blipFill>
        <p:spPr>
          <a:xfrm>
            <a:off x="4892373" y="3720036"/>
            <a:ext cx="1798711" cy="1086829"/>
          </a:xfrm>
          <a:prstGeom prst="rect">
            <a:avLst/>
          </a:prstGeom>
          <a:ln>
            <a:solidFill>
              <a:schemeClr val="tx1"/>
            </a:solidFill>
          </a:ln>
        </p:spPr>
      </p:pic>
      <p:cxnSp>
        <p:nvCxnSpPr>
          <p:cNvPr id="54" name="Gerade Verbindung 53"/>
          <p:cNvCxnSpPr/>
          <p:nvPr/>
        </p:nvCxnSpPr>
        <p:spPr>
          <a:xfrm>
            <a:off x="6402916" y="1248306"/>
            <a:ext cx="0" cy="4859337"/>
          </a:xfrm>
          <a:prstGeom prst="line">
            <a:avLst/>
          </a:prstGeom>
          <a:ln w="12700">
            <a:solidFill>
              <a:schemeClr val="tx2">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14342" name="Picture 2"/>
          <p:cNvPicPr>
            <a:picLocks noChangeAspect="1" noChangeArrowheads="1"/>
          </p:cNvPicPr>
          <p:nvPr/>
        </p:nvPicPr>
        <p:blipFill>
          <a:blip r:embed="rId11" cstate="print"/>
          <a:srcRect l="10648"/>
          <a:stretch>
            <a:fillRect/>
          </a:stretch>
        </p:blipFill>
        <p:spPr bwMode="auto">
          <a:xfrm>
            <a:off x="1505479" y="2003955"/>
            <a:ext cx="504825" cy="595312"/>
          </a:xfrm>
          <a:prstGeom prst="rect">
            <a:avLst/>
          </a:prstGeom>
          <a:noFill/>
          <a:ln w="9525">
            <a:noFill/>
            <a:miter lim="800000"/>
            <a:headEnd/>
            <a:tailEnd/>
          </a:ln>
        </p:spPr>
      </p:pic>
      <p:sp>
        <p:nvSpPr>
          <p:cNvPr id="14357" name="Textfeld 37"/>
          <p:cNvSpPr txBox="1">
            <a:spLocks noChangeArrowheads="1"/>
          </p:cNvSpPr>
          <p:nvPr/>
        </p:nvSpPr>
        <p:spPr bwMode="auto">
          <a:xfrm>
            <a:off x="56092" y="2045230"/>
            <a:ext cx="1584325" cy="461962"/>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0099CC"/>
                </a:solidFill>
                <a:effectLst/>
                <a:uLnTx/>
                <a:uFillTx/>
                <a:latin typeface="Arial"/>
                <a:ea typeface="+mn-ea"/>
                <a:cs typeface="+mn-cs"/>
              </a:rPr>
              <a:t>What costs have been incurred?</a:t>
            </a:r>
            <a:endParaRPr kumimoji="0" lang="de-DE" sz="1200" b="0" i="1" u="none" strike="noStrike" kern="1200" cap="none" spc="0" normalizeH="0" baseline="0" noProof="0">
              <a:ln>
                <a:noFill/>
              </a:ln>
              <a:solidFill>
                <a:srgbClr val="0099CC"/>
              </a:solidFill>
              <a:effectLst/>
              <a:uLnTx/>
              <a:uFillTx/>
              <a:latin typeface="Arial"/>
              <a:ea typeface="+mn-ea"/>
              <a:cs typeface="+mn-cs"/>
            </a:endParaRPr>
          </a:p>
        </p:txBody>
      </p:sp>
      <p:sp>
        <p:nvSpPr>
          <p:cNvPr id="48" name="Textfeld 47"/>
          <p:cNvSpPr txBox="1"/>
          <p:nvPr/>
        </p:nvSpPr>
        <p:spPr>
          <a:xfrm>
            <a:off x="89429" y="1321330"/>
            <a:ext cx="1939925" cy="646331"/>
          </a:xfrm>
          <a:prstGeom prst="rect">
            <a:avLst/>
          </a:prstGeom>
          <a:solidFill>
            <a:srgbClr val="0099CC"/>
          </a:solidFill>
          <a:ln w="15875">
            <a:solidFill>
              <a:schemeClr val="accent4">
                <a:lumMod val="50000"/>
              </a:schemeClr>
            </a:solid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err="1">
                <a:ln>
                  <a:noFill/>
                </a:ln>
                <a:solidFill>
                  <a:prstClr val="white"/>
                </a:solidFill>
                <a:effectLst/>
                <a:uLnTx/>
                <a:uFillTx/>
                <a:latin typeface="Arial" charset="0"/>
                <a:ea typeface="+mn-ea"/>
                <a:cs typeface="Arial" charset="0"/>
              </a:rPr>
              <a:t>Cost</a:t>
            </a:r>
            <a:r>
              <a:rPr kumimoji="0" lang="de-DE" sz="1800" b="0" i="0" u="none" strike="noStrike" kern="1200" cap="none" spc="0" normalizeH="0" baseline="0" noProof="0">
                <a:ln>
                  <a:noFill/>
                </a:ln>
                <a:solidFill>
                  <a:prstClr val="white"/>
                </a:solidFill>
                <a:effectLst/>
                <a:uLnTx/>
                <a:uFillTx/>
                <a:latin typeface="Arial" charset="0"/>
                <a:ea typeface="+mn-ea"/>
                <a:cs typeface="Arial" charset="0"/>
              </a:rPr>
              <a:t> type </a:t>
            </a:r>
            <a:r>
              <a:rPr kumimoji="0" lang="de-DE" sz="1800" b="0" i="0" u="none" strike="noStrike" kern="1200" cap="none" spc="0" normalizeH="0" baseline="0" noProof="0" err="1">
                <a:ln>
                  <a:noFill/>
                </a:ln>
                <a:solidFill>
                  <a:prstClr val="white"/>
                </a:solidFill>
                <a:effectLst/>
                <a:uLnTx/>
                <a:uFillTx/>
                <a:latin typeface="Arial" charset="0"/>
                <a:ea typeface="+mn-ea"/>
                <a:cs typeface="Arial" charset="0"/>
              </a:rPr>
              <a:t>accounting</a:t>
            </a:r>
            <a:endParaRPr kumimoji="0" lang="de-DE" sz="18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49" name="Textfeld 48"/>
          <p:cNvSpPr txBox="1"/>
          <p:nvPr/>
        </p:nvSpPr>
        <p:spPr>
          <a:xfrm>
            <a:off x="2232554" y="1321330"/>
            <a:ext cx="1939925" cy="646331"/>
          </a:xfrm>
          <a:prstGeom prst="rect">
            <a:avLst/>
          </a:prstGeom>
          <a:solidFill>
            <a:srgbClr val="0099CC"/>
          </a:solidFill>
          <a:ln w="15875">
            <a:solidFill>
              <a:schemeClr val="accent4">
                <a:lumMod val="50000"/>
              </a:schemeClr>
            </a:solid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err="1">
                <a:ln>
                  <a:noFill/>
                </a:ln>
                <a:solidFill>
                  <a:prstClr val="white"/>
                </a:solidFill>
                <a:effectLst/>
                <a:uLnTx/>
                <a:uFillTx/>
                <a:latin typeface="Arial" charset="0"/>
                <a:ea typeface="+mn-ea"/>
                <a:cs typeface="Arial" charset="0"/>
              </a:rPr>
              <a:t>Cost</a:t>
            </a:r>
            <a:r>
              <a:rPr kumimoji="0" lang="de-DE" sz="1800" b="0" i="0" u="none" strike="noStrike" kern="1200" cap="none" spc="0" normalizeH="0" baseline="0" noProof="0">
                <a:ln>
                  <a:noFill/>
                </a:ln>
                <a:solidFill>
                  <a:prstClr val="white"/>
                </a:solidFill>
                <a:effectLst/>
                <a:uLnTx/>
                <a:uFillTx/>
                <a:latin typeface="Arial" charset="0"/>
                <a:ea typeface="+mn-ea"/>
                <a:cs typeface="Arial" charset="0"/>
              </a:rPr>
              <a:t> </a:t>
            </a:r>
            <a:r>
              <a:rPr kumimoji="0" lang="de-DE" sz="1800" b="0" i="0" u="none" strike="noStrike" kern="1200" cap="none" spc="0" normalizeH="0" baseline="0" noProof="0" err="1">
                <a:ln>
                  <a:noFill/>
                </a:ln>
                <a:solidFill>
                  <a:prstClr val="white"/>
                </a:solidFill>
                <a:effectLst/>
                <a:uLnTx/>
                <a:uFillTx/>
                <a:latin typeface="Arial" charset="0"/>
                <a:ea typeface="+mn-ea"/>
                <a:cs typeface="Arial" charset="0"/>
              </a:rPr>
              <a:t>center</a:t>
            </a:r>
            <a:r>
              <a:rPr kumimoji="0" lang="de-DE" sz="1800" b="0" i="0" u="none" strike="noStrike" kern="1200" cap="none" spc="0" normalizeH="0" baseline="0" noProof="0">
                <a:ln>
                  <a:noFill/>
                </a:ln>
                <a:solidFill>
                  <a:prstClr val="white"/>
                </a:solidFill>
                <a:effectLst/>
                <a:uLnTx/>
                <a:uFillTx/>
                <a:latin typeface="Arial" charset="0"/>
                <a:ea typeface="+mn-ea"/>
                <a:cs typeface="Arial" charset="0"/>
              </a:rPr>
              <a:t> </a:t>
            </a:r>
            <a:r>
              <a:rPr kumimoji="0" lang="de-DE" sz="1800" b="0" i="0" u="none" strike="noStrike" kern="1200" cap="none" spc="0" normalizeH="0" baseline="0" noProof="0" err="1">
                <a:ln>
                  <a:noFill/>
                </a:ln>
                <a:solidFill>
                  <a:prstClr val="white"/>
                </a:solidFill>
                <a:effectLst/>
                <a:uLnTx/>
                <a:uFillTx/>
                <a:latin typeface="Arial" charset="0"/>
                <a:ea typeface="+mn-ea"/>
                <a:cs typeface="Arial" charset="0"/>
              </a:rPr>
              <a:t>accounting</a:t>
            </a:r>
            <a:endParaRPr kumimoji="0" lang="de-DE" sz="18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0" name="Textfeld 49"/>
          <p:cNvSpPr txBox="1"/>
          <p:nvPr/>
        </p:nvSpPr>
        <p:spPr>
          <a:xfrm>
            <a:off x="4377267" y="1321330"/>
            <a:ext cx="1939925" cy="646331"/>
          </a:xfrm>
          <a:prstGeom prst="rect">
            <a:avLst/>
          </a:prstGeom>
          <a:solidFill>
            <a:srgbClr val="0099CC"/>
          </a:solidFill>
          <a:ln w="15875">
            <a:solidFill>
              <a:schemeClr val="accent4">
                <a:lumMod val="50000"/>
              </a:schemeClr>
            </a:solid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err="1">
                <a:ln>
                  <a:noFill/>
                </a:ln>
                <a:solidFill>
                  <a:prstClr val="white"/>
                </a:solidFill>
                <a:effectLst/>
                <a:uLnTx/>
                <a:uFillTx/>
                <a:latin typeface="Arial" charset="0"/>
                <a:ea typeface="+mn-ea"/>
                <a:cs typeface="Arial" charset="0"/>
              </a:rPr>
              <a:t>Calculation</a:t>
            </a:r>
            <a:endParaRPr kumimoji="0" lang="de-DE" sz="1800" b="0" i="0" u="none" strike="noStrike" kern="1200" cap="none" spc="0" normalizeH="0" baseline="0" noProof="0">
              <a:ln>
                <a:noFill/>
              </a:ln>
              <a:solidFill>
                <a:prstClr val="white"/>
              </a:solidFill>
              <a:effectLst/>
              <a:uLnTx/>
              <a:uFillTx/>
              <a:latin typeface="Arial" charset="0"/>
              <a:ea typeface="+mn-ea"/>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1" name="Textfeld 50"/>
          <p:cNvSpPr txBox="1"/>
          <p:nvPr/>
        </p:nvSpPr>
        <p:spPr>
          <a:xfrm>
            <a:off x="6512454" y="1321330"/>
            <a:ext cx="1939925" cy="646331"/>
          </a:xfrm>
          <a:prstGeom prst="rect">
            <a:avLst/>
          </a:prstGeom>
          <a:noFill/>
          <a:ln w="15875">
            <a:solidFill>
              <a:schemeClr val="accent4">
                <a:lumMod val="50000"/>
              </a:schemeClr>
            </a:solid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err="1">
                <a:ln>
                  <a:noFill/>
                </a:ln>
                <a:solidFill>
                  <a:srgbClr val="95A8D5">
                    <a:lumMod val="50000"/>
                  </a:srgbClr>
                </a:solidFill>
                <a:effectLst/>
                <a:uLnTx/>
                <a:uFillTx/>
                <a:latin typeface="Arial" charset="0"/>
                <a:ea typeface="+mn-ea"/>
                <a:cs typeface="Arial" charset="0"/>
              </a:rPr>
              <a:t>Contribution</a:t>
            </a:r>
            <a:r>
              <a:rPr kumimoji="0" lang="de-DE" sz="1800" b="0" i="0" u="none" strike="noStrike" kern="1200" cap="none" spc="0" normalizeH="0" baseline="0" noProof="0">
                <a:ln>
                  <a:noFill/>
                </a:ln>
                <a:solidFill>
                  <a:srgbClr val="95A8D5">
                    <a:lumMod val="50000"/>
                  </a:srgbClr>
                </a:solidFill>
                <a:effectLst/>
                <a:uLnTx/>
                <a:uFillTx/>
                <a:latin typeface="Arial" charset="0"/>
                <a:ea typeface="+mn-ea"/>
                <a:cs typeface="Arial" charset="0"/>
              </a:rPr>
              <a:t> Margin</a:t>
            </a:r>
          </a:p>
        </p:txBody>
      </p:sp>
      <p:pic>
        <p:nvPicPr>
          <p:cNvPr id="14363" name="Picture 2"/>
          <p:cNvPicPr>
            <a:picLocks noChangeAspect="1" noChangeArrowheads="1"/>
          </p:cNvPicPr>
          <p:nvPr/>
        </p:nvPicPr>
        <p:blipFill>
          <a:blip r:embed="rId11" cstate="print"/>
          <a:srcRect l="10648"/>
          <a:stretch>
            <a:fillRect/>
          </a:stretch>
        </p:blipFill>
        <p:spPr bwMode="auto">
          <a:xfrm>
            <a:off x="3675592" y="1996017"/>
            <a:ext cx="504825" cy="596900"/>
          </a:xfrm>
          <a:prstGeom prst="rect">
            <a:avLst/>
          </a:prstGeom>
          <a:noFill/>
          <a:ln w="9525">
            <a:noFill/>
            <a:miter lim="800000"/>
            <a:headEnd/>
            <a:tailEnd/>
          </a:ln>
        </p:spPr>
      </p:pic>
      <p:sp>
        <p:nvSpPr>
          <p:cNvPr id="14364" name="Textfeld 37"/>
          <p:cNvSpPr txBox="1">
            <a:spLocks noChangeArrowheads="1"/>
          </p:cNvSpPr>
          <p:nvPr/>
        </p:nvSpPr>
        <p:spPr bwMode="auto">
          <a:xfrm>
            <a:off x="2226204" y="2038880"/>
            <a:ext cx="1584325" cy="461962"/>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0099CC"/>
                </a:solidFill>
                <a:effectLst/>
                <a:uLnTx/>
                <a:uFillTx/>
                <a:latin typeface="Arial"/>
                <a:ea typeface="+mn-ea"/>
                <a:cs typeface="+mn-cs"/>
              </a:rPr>
              <a:t>Where did the costs accrue?</a:t>
            </a:r>
            <a:endParaRPr kumimoji="0" lang="de-DE" sz="1200" b="0" i="1" u="none" strike="noStrike" kern="1200" cap="none" spc="0" normalizeH="0" baseline="0" noProof="0">
              <a:ln>
                <a:noFill/>
              </a:ln>
              <a:solidFill>
                <a:srgbClr val="0099CC"/>
              </a:solidFill>
              <a:effectLst/>
              <a:uLnTx/>
              <a:uFillTx/>
              <a:latin typeface="Arial"/>
              <a:ea typeface="+mn-ea"/>
              <a:cs typeface="+mn-cs"/>
            </a:endParaRPr>
          </a:p>
        </p:txBody>
      </p:sp>
      <p:pic>
        <p:nvPicPr>
          <p:cNvPr id="14365" name="Picture 2"/>
          <p:cNvPicPr>
            <a:picLocks noChangeAspect="1" noChangeArrowheads="1"/>
          </p:cNvPicPr>
          <p:nvPr/>
        </p:nvPicPr>
        <p:blipFill>
          <a:blip r:embed="rId11" cstate="print"/>
          <a:srcRect l="10648"/>
          <a:stretch>
            <a:fillRect/>
          </a:stretch>
        </p:blipFill>
        <p:spPr bwMode="auto">
          <a:xfrm>
            <a:off x="5791729" y="2003955"/>
            <a:ext cx="504825" cy="595312"/>
          </a:xfrm>
          <a:prstGeom prst="rect">
            <a:avLst/>
          </a:prstGeom>
          <a:noFill/>
          <a:ln w="9525">
            <a:noFill/>
            <a:miter lim="800000"/>
            <a:headEnd/>
            <a:tailEnd/>
          </a:ln>
        </p:spPr>
      </p:pic>
      <p:sp>
        <p:nvSpPr>
          <p:cNvPr id="14366" name="Textfeld 37"/>
          <p:cNvSpPr txBox="1">
            <a:spLocks noChangeArrowheads="1"/>
          </p:cNvSpPr>
          <p:nvPr/>
        </p:nvSpPr>
        <p:spPr bwMode="auto">
          <a:xfrm>
            <a:off x="4342342" y="2045230"/>
            <a:ext cx="1584325" cy="646331"/>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0099CC"/>
                </a:solidFill>
                <a:effectLst/>
                <a:uLnTx/>
                <a:uFillTx/>
                <a:latin typeface="Arial"/>
                <a:ea typeface="+mn-ea"/>
                <a:cs typeface="+mn-cs"/>
              </a:rPr>
              <a:t>For which product did the costs accrue?</a:t>
            </a:r>
            <a:endParaRPr kumimoji="0" lang="de-DE" sz="1200" b="0" i="1" u="none" strike="noStrike" kern="1200" cap="none" spc="0" normalizeH="0" baseline="0" noProof="0">
              <a:ln>
                <a:noFill/>
              </a:ln>
              <a:solidFill>
                <a:srgbClr val="0099CC"/>
              </a:solidFill>
              <a:effectLst/>
              <a:uLnTx/>
              <a:uFillTx/>
              <a:latin typeface="Arial"/>
              <a:ea typeface="+mn-ea"/>
              <a:cs typeface="+mn-cs"/>
            </a:endParaRPr>
          </a:p>
        </p:txBody>
      </p:sp>
      <p:pic>
        <p:nvPicPr>
          <p:cNvPr id="14367" name="Picture 2"/>
          <p:cNvPicPr>
            <a:picLocks noChangeAspect="1" noChangeArrowheads="1"/>
          </p:cNvPicPr>
          <p:nvPr/>
        </p:nvPicPr>
        <p:blipFill>
          <a:blip r:embed="rId11" cstate="print"/>
          <a:srcRect l="10648"/>
          <a:stretch>
            <a:fillRect/>
          </a:stretch>
        </p:blipFill>
        <p:spPr bwMode="auto">
          <a:xfrm>
            <a:off x="7933267" y="2034118"/>
            <a:ext cx="504825" cy="595313"/>
          </a:xfrm>
          <a:prstGeom prst="rect">
            <a:avLst/>
          </a:prstGeom>
          <a:noFill/>
          <a:ln w="9525">
            <a:noFill/>
            <a:miter lim="800000"/>
            <a:headEnd/>
            <a:tailEnd/>
          </a:ln>
        </p:spPr>
      </p:pic>
      <p:sp>
        <p:nvSpPr>
          <p:cNvPr id="14368" name="Textfeld 37"/>
          <p:cNvSpPr txBox="1">
            <a:spLocks noChangeArrowheads="1"/>
          </p:cNvSpPr>
          <p:nvPr/>
        </p:nvSpPr>
        <p:spPr bwMode="auto">
          <a:xfrm>
            <a:off x="6483879" y="2038880"/>
            <a:ext cx="1584325" cy="646112"/>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0099CC"/>
                </a:solidFill>
                <a:effectLst/>
                <a:uLnTx/>
                <a:uFillTx/>
                <a:latin typeface="Arial"/>
                <a:ea typeface="+mn-ea"/>
                <a:cs typeface="+mn-cs"/>
              </a:rPr>
              <a:t>What period success was achieved?</a:t>
            </a:r>
            <a:endParaRPr kumimoji="0" lang="de-DE" sz="1200" b="0" i="1" u="none" strike="noStrike" kern="1200" cap="none" spc="0" normalizeH="0" baseline="0" noProof="0">
              <a:ln>
                <a:noFill/>
              </a:ln>
              <a:solidFill>
                <a:srgbClr val="0099CC"/>
              </a:solidFill>
              <a:effectLst/>
              <a:uLnTx/>
              <a:uFillTx/>
              <a:latin typeface="Arial"/>
              <a:ea typeface="+mn-ea"/>
              <a:cs typeface="+mn-cs"/>
            </a:endParaRPr>
          </a:p>
        </p:txBody>
      </p:sp>
      <p:cxnSp>
        <p:nvCxnSpPr>
          <p:cNvPr id="45" name="Gerade Verbindung 44"/>
          <p:cNvCxnSpPr/>
          <p:nvPr/>
        </p:nvCxnSpPr>
        <p:spPr>
          <a:xfrm>
            <a:off x="2138891" y="1248306"/>
            <a:ext cx="0" cy="4859337"/>
          </a:xfrm>
          <a:prstGeom prst="line">
            <a:avLst/>
          </a:prstGeom>
          <a:ln w="15875">
            <a:solidFill>
              <a:schemeClr val="tx2">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7" name="Gerade Verbindung 46"/>
          <p:cNvCxnSpPr/>
          <p:nvPr/>
        </p:nvCxnSpPr>
        <p:spPr>
          <a:xfrm>
            <a:off x="4270903" y="1245131"/>
            <a:ext cx="0" cy="4859337"/>
          </a:xfrm>
          <a:prstGeom prst="line">
            <a:avLst/>
          </a:prstGeom>
          <a:ln w="15875">
            <a:solidFill>
              <a:schemeClr val="tx2">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6" name="Foliennummernplatzhalter 5">
            <a:extLst>
              <a:ext uri="{FF2B5EF4-FFF2-40B4-BE49-F238E27FC236}">
                <a16:creationId xmlns:a16="http://schemas.microsoft.com/office/drawing/2014/main" id="{FB3DF22A-E1FF-4743-A43E-C27EF162225C}"/>
              </a:ext>
            </a:extLst>
          </p:cNvPr>
          <p:cNvSpPr>
            <a:spLocks noGrp="1"/>
          </p:cNvSpPr>
          <p:nvPr>
            <p:ph type="sldNum" sz="quarter" idx="12"/>
          </p:nvPr>
        </p:nvSpPr>
        <p:spPr>
          <a:xfrm>
            <a:off x="10611264" y="6285426"/>
            <a:ext cx="1368356" cy="306000"/>
          </a:xfrm>
        </p:spPr>
        <p:txBody>
          <a:bodyPr/>
          <a:lstStyle/>
          <a:p>
            <a:pPr marL="0" marR="0" lvl="0" indent="0" algn="r"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fld id="{50127033-B9A4-415E-BA71-ADD349B43589}" type="slidenum">
              <a:rPr kumimoji="0" lang="de-DE" sz="1000" b="0" i="0" u="none" strike="noStrike" kern="1200" cap="none" spc="0" normalizeH="0" baseline="0" noProof="0" smtClean="0">
                <a:ln>
                  <a:noFill/>
                </a:ln>
                <a:solidFill>
                  <a:sysClr val="windowText" lastClr="000000"/>
                </a:solidFill>
                <a:effectLst/>
                <a:uLnTx/>
                <a:uFillTx/>
                <a:latin typeface="Arial"/>
                <a:ea typeface="+mn-ea"/>
                <a:cs typeface="+mn-cs"/>
              </a:rPr>
              <a:pPr marL="0" marR="0" lvl="0" indent="0" algn="r"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t>5</a:t>
            </a:fld>
            <a:endParaRPr kumimoji="0" lang="de-DE" sz="1000" b="0" i="0" u="none" strike="noStrike" kern="1200" cap="none" spc="0" normalizeH="0" baseline="0" noProof="0">
              <a:ln>
                <a:noFill/>
              </a:ln>
              <a:solidFill>
                <a:sysClr val="windowText" lastClr="000000"/>
              </a:solidFill>
              <a:effectLst/>
              <a:uLnTx/>
              <a:uFillTx/>
              <a:latin typeface="Arial"/>
              <a:ea typeface="+mn-ea"/>
              <a:cs typeface="+mn-cs"/>
            </a:endParaRPr>
          </a:p>
        </p:txBody>
      </p:sp>
      <p:sp>
        <p:nvSpPr>
          <p:cNvPr id="28" name="AutoShape 57">
            <a:extLst>
              <a:ext uri="{FF2B5EF4-FFF2-40B4-BE49-F238E27FC236}">
                <a16:creationId xmlns:a16="http://schemas.microsoft.com/office/drawing/2014/main" id="{B55BFFEC-D4DC-46AC-8DCA-82CAF4D2FBC9}"/>
              </a:ext>
            </a:extLst>
          </p:cNvPr>
          <p:cNvSpPr>
            <a:spLocks noChangeArrowheads="1"/>
          </p:cNvSpPr>
          <p:nvPr>
            <p:custDataLst>
              <p:tags r:id="rId3"/>
            </p:custDataLst>
          </p:nvPr>
        </p:nvSpPr>
        <p:spPr bwMode="auto">
          <a:xfrm>
            <a:off x="863718" y="2685269"/>
            <a:ext cx="2664000" cy="360000"/>
          </a:xfrm>
          <a:prstGeom prst="chevron">
            <a:avLst>
              <a:gd name="adj" fmla="val 27125"/>
            </a:avLst>
          </a:prstGeom>
          <a:solidFill>
            <a:schemeClr val="accent1"/>
          </a:solidFill>
          <a:ln w="9525">
            <a:solidFill>
              <a:schemeClr val="bg2"/>
            </a:solidFill>
            <a:miter lim="800000"/>
            <a:headEnd/>
            <a:tailEnd/>
          </a:ln>
        </p:spPr>
        <p:txBody>
          <a:bodyPr wrap="none" lIns="198000" anchor="ctr"/>
          <a:lstStyle/>
          <a:p>
            <a:pPr marL="0" marR="0" lvl="0" indent="0" algn="ctr" defTabSz="914400" rtl="0" eaLnBrk="1" fontAlgn="auto" latinLnBrk="0" hangingPunct="1">
              <a:lnSpc>
                <a:spcPct val="100000"/>
              </a:lnSpc>
              <a:spcBef>
                <a:spcPct val="10000"/>
              </a:spcBef>
              <a:spcAft>
                <a:spcPts val="0"/>
              </a:spcAft>
              <a:buClr>
                <a:srgbClr val="0097AC"/>
              </a:buClr>
              <a:buSzPct val="100000"/>
              <a:buFontTx/>
              <a:buNone/>
              <a:tabLst>
                <a:tab pos="234951" algn="l"/>
              </a:tabLst>
              <a:defRPr/>
            </a:pPr>
            <a:r>
              <a:rPr kumimoji="0" lang="de-DE" sz="1000" b="1" i="0" u="none" strike="noStrike" kern="1200" cap="none" spc="0" normalizeH="0" baseline="0" noProof="0" err="1">
                <a:ln>
                  <a:noFill/>
                </a:ln>
                <a:solidFill>
                  <a:prstClr val="white"/>
                </a:solidFill>
                <a:effectLst/>
                <a:uLnTx/>
                <a:uFillTx/>
                <a:latin typeface="Arial"/>
                <a:ea typeface="+mn-ea"/>
                <a:cs typeface="+mn-cs"/>
              </a:rPr>
              <a:t>Operate</a:t>
            </a:r>
            <a:r>
              <a:rPr kumimoji="0" lang="de-DE" sz="1000" b="1" i="0" u="none" strike="noStrike" kern="1200" cap="none" spc="0" normalizeH="0" baseline="0" noProof="0">
                <a:ln>
                  <a:noFill/>
                </a:ln>
                <a:solidFill>
                  <a:prstClr val="white"/>
                </a:solidFill>
                <a:effectLst/>
                <a:uLnTx/>
                <a:uFillTx/>
                <a:latin typeface="Arial"/>
                <a:ea typeface="+mn-ea"/>
                <a:cs typeface="+mn-cs"/>
              </a:rPr>
              <a:t> </a:t>
            </a:r>
            <a:r>
              <a:rPr kumimoji="0" lang="de-DE" sz="1000" b="1" i="0" u="none" strike="noStrike" kern="1200" cap="none" spc="0" normalizeH="0" baseline="0" noProof="0" err="1">
                <a:ln>
                  <a:noFill/>
                </a:ln>
                <a:solidFill>
                  <a:prstClr val="white"/>
                </a:solidFill>
                <a:effectLst/>
                <a:uLnTx/>
                <a:uFillTx/>
                <a:latin typeface="Arial"/>
                <a:ea typeface="+mn-ea"/>
                <a:cs typeface="+mn-cs"/>
              </a:rPr>
              <a:t>cost</a:t>
            </a:r>
            <a:r>
              <a:rPr kumimoji="0" lang="de-DE" sz="1000" b="1" i="0" u="none" strike="noStrike" kern="1200" cap="none" spc="0" normalizeH="0" baseline="0" noProof="0">
                <a:ln>
                  <a:noFill/>
                </a:ln>
                <a:solidFill>
                  <a:prstClr val="white"/>
                </a:solidFill>
                <a:effectLst/>
                <a:uLnTx/>
                <a:uFillTx/>
                <a:latin typeface="Arial"/>
                <a:ea typeface="+mn-ea"/>
                <a:cs typeface="+mn-cs"/>
              </a:rPr>
              <a:t> type </a:t>
            </a:r>
            <a:r>
              <a:rPr kumimoji="0" lang="de-DE" sz="1000" b="1" i="0" u="none" strike="noStrike" kern="1200" cap="none" spc="0" normalizeH="0" baseline="0" noProof="0" err="1">
                <a:ln>
                  <a:noFill/>
                </a:ln>
                <a:solidFill>
                  <a:prstClr val="white"/>
                </a:solidFill>
                <a:effectLst/>
                <a:uLnTx/>
                <a:uFillTx/>
                <a:latin typeface="Arial"/>
                <a:ea typeface="+mn-ea"/>
                <a:cs typeface="+mn-cs"/>
              </a:rPr>
              <a:t>accounting</a:t>
            </a:r>
            <a:r>
              <a:rPr kumimoji="0" lang="de-DE" sz="1000" b="1" i="0" u="none" strike="noStrike" kern="1200" cap="none" spc="0" normalizeH="0" baseline="0" noProof="0">
                <a:ln>
                  <a:noFill/>
                </a:ln>
                <a:solidFill>
                  <a:prstClr val="white"/>
                </a:solidFill>
                <a:effectLst/>
                <a:uLnTx/>
                <a:uFillTx/>
                <a:latin typeface="Arial"/>
                <a:ea typeface="+mn-ea"/>
                <a:cs typeface="+mn-cs"/>
              </a:rPr>
              <a:t> </a:t>
            </a:r>
          </a:p>
          <a:p>
            <a:pPr marL="0" marR="0" lvl="0" indent="0" algn="ctr" defTabSz="914400" rtl="0" eaLnBrk="1" fontAlgn="auto" latinLnBrk="0" hangingPunct="1">
              <a:lnSpc>
                <a:spcPct val="100000"/>
              </a:lnSpc>
              <a:spcBef>
                <a:spcPct val="10000"/>
              </a:spcBef>
              <a:spcAft>
                <a:spcPts val="0"/>
              </a:spcAft>
              <a:buClr>
                <a:srgbClr val="0097AC"/>
              </a:buClr>
              <a:buSzPct val="100000"/>
              <a:buFontTx/>
              <a:buNone/>
              <a:tabLst>
                <a:tab pos="234951" algn="l"/>
              </a:tabLst>
              <a:defRPr/>
            </a:pPr>
            <a:r>
              <a:rPr kumimoji="0" lang="de-DE" sz="1000" b="1" i="0" u="none" strike="noStrike" kern="1200" cap="none" spc="0" normalizeH="0" baseline="0" noProof="0">
                <a:ln>
                  <a:noFill/>
                </a:ln>
                <a:solidFill>
                  <a:prstClr val="white"/>
                </a:solidFill>
                <a:effectLst/>
                <a:uLnTx/>
                <a:uFillTx/>
                <a:latin typeface="Arial"/>
                <a:ea typeface="+mn-ea"/>
                <a:cs typeface="+mn-cs"/>
              </a:rPr>
              <a:t>and </a:t>
            </a:r>
            <a:r>
              <a:rPr kumimoji="0" lang="de-DE" sz="1000" b="1" i="0" u="none" strike="noStrike" kern="1200" cap="none" spc="0" normalizeH="0" baseline="0" noProof="0" err="1">
                <a:ln>
                  <a:noFill/>
                </a:ln>
                <a:solidFill>
                  <a:prstClr val="white"/>
                </a:solidFill>
                <a:effectLst/>
                <a:uLnTx/>
                <a:uFillTx/>
                <a:latin typeface="Arial"/>
                <a:ea typeface="+mn-ea"/>
                <a:cs typeface="+mn-cs"/>
              </a:rPr>
              <a:t>cost</a:t>
            </a:r>
            <a:r>
              <a:rPr kumimoji="0" lang="de-DE" sz="1000" b="1" i="0" u="none" strike="noStrike" kern="1200" cap="none" spc="0" normalizeH="0" baseline="0" noProof="0">
                <a:ln>
                  <a:noFill/>
                </a:ln>
                <a:solidFill>
                  <a:prstClr val="white"/>
                </a:solidFill>
                <a:effectLst/>
                <a:uLnTx/>
                <a:uFillTx/>
                <a:latin typeface="Arial"/>
                <a:ea typeface="+mn-ea"/>
                <a:cs typeface="+mn-cs"/>
              </a:rPr>
              <a:t> </a:t>
            </a:r>
            <a:r>
              <a:rPr kumimoji="0" lang="de-DE" sz="1000" b="1" i="0" u="none" strike="noStrike" kern="1200" cap="none" spc="0" normalizeH="0" baseline="0" noProof="0" err="1">
                <a:ln>
                  <a:noFill/>
                </a:ln>
                <a:solidFill>
                  <a:prstClr val="white"/>
                </a:solidFill>
                <a:effectLst/>
                <a:uLnTx/>
                <a:uFillTx/>
                <a:latin typeface="Arial"/>
                <a:ea typeface="+mn-ea"/>
                <a:cs typeface="+mn-cs"/>
              </a:rPr>
              <a:t>center</a:t>
            </a:r>
            <a:r>
              <a:rPr kumimoji="0" lang="de-DE" sz="1000" b="1" i="0" u="none" strike="noStrike" kern="1200" cap="none" spc="0" normalizeH="0" baseline="0" noProof="0">
                <a:ln>
                  <a:noFill/>
                </a:ln>
                <a:solidFill>
                  <a:prstClr val="white"/>
                </a:solidFill>
                <a:effectLst/>
                <a:uLnTx/>
                <a:uFillTx/>
                <a:latin typeface="Arial"/>
                <a:ea typeface="+mn-ea"/>
                <a:cs typeface="+mn-cs"/>
              </a:rPr>
              <a:t> </a:t>
            </a:r>
            <a:r>
              <a:rPr kumimoji="0" lang="de-DE" sz="1000" b="1" i="0" u="none" strike="noStrike" kern="1200" cap="none" spc="0" normalizeH="0" baseline="0" noProof="0" err="1">
                <a:ln>
                  <a:noFill/>
                </a:ln>
                <a:solidFill>
                  <a:prstClr val="white"/>
                </a:solidFill>
                <a:effectLst/>
                <a:uLnTx/>
                <a:uFillTx/>
                <a:latin typeface="Arial"/>
                <a:ea typeface="+mn-ea"/>
                <a:cs typeface="+mn-cs"/>
              </a:rPr>
              <a:t>accounting</a:t>
            </a:r>
            <a:endParaRPr kumimoji="0" lang="de-DE" sz="1000" b="1" i="0" u="none" strike="noStrike" kern="1200" cap="none" spc="0" normalizeH="0" baseline="0" noProof="0">
              <a:ln>
                <a:noFill/>
              </a:ln>
              <a:solidFill>
                <a:prstClr val="white"/>
              </a:solidFill>
              <a:effectLst/>
              <a:uLnTx/>
              <a:uFillTx/>
              <a:latin typeface="Arial"/>
              <a:ea typeface="+mn-ea"/>
              <a:cs typeface="+mn-cs"/>
            </a:endParaRPr>
          </a:p>
        </p:txBody>
      </p:sp>
      <p:sp>
        <p:nvSpPr>
          <p:cNvPr id="29" name="AutoShape 57">
            <a:extLst>
              <a:ext uri="{FF2B5EF4-FFF2-40B4-BE49-F238E27FC236}">
                <a16:creationId xmlns:a16="http://schemas.microsoft.com/office/drawing/2014/main" id="{B9AB90E1-F0CB-4A16-A562-4B88FE0E64A9}"/>
              </a:ext>
            </a:extLst>
          </p:cNvPr>
          <p:cNvSpPr>
            <a:spLocks noChangeArrowheads="1"/>
          </p:cNvSpPr>
          <p:nvPr>
            <p:custDataLst>
              <p:tags r:id="rId4"/>
            </p:custDataLst>
          </p:nvPr>
        </p:nvSpPr>
        <p:spPr bwMode="auto">
          <a:xfrm>
            <a:off x="5014089" y="2685269"/>
            <a:ext cx="2664000" cy="360000"/>
          </a:xfrm>
          <a:prstGeom prst="chevron">
            <a:avLst>
              <a:gd name="adj" fmla="val 27125"/>
            </a:avLst>
          </a:prstGeom>
          <a:solidFill>
            <a:schemeClr val="accent1"/>
          </a:solidFill>
          <a:ln w="9525">
            <a:solidFill>
              <a:schemeClr val="bg2"/>
            </a:solidFill>
            <a:miter lim="800000"/>
            <a:headEnd/>
            <a:tailEnd/>
          </a:ln>
        </p:spPr>
        <p:txBody>
          <a:bodyPr wrap="none" lIns="198000" anchor="ctr"/>
          <a:lstStyle/>
          <a:p>
            <a:pPr marL="0" marR="0" lvl="0" indent="0" algn="ctr" defTabSz="914400" rtl="0" eaLnBrk="1" fontAlgn="auto" latinLnBrk="0" hangingPunct="1">
              <a:lnSpc>
                <a:spcPct val="100000"/>
              </a:lnSpc>
              <a:spcBef>
                <a:spcPct val="10000"/>
              </a:spcBef>
              <a:spcAft>
                <a:spcPts val="0"/>
              </a:spcAft>
              <a:buClr>
                <a:srgbClr val="0097AC"/>
              </a:buClr>
              <a:buSzPct val="100000"/>
              <a:buFontTx/>
              <a:buNone/>
              <a:tabLst>
                <a:tab pos="234951" algn="l"/>
              </a:tabLst>
              <a:defRPr/>
            </a:pPr>
            <a:r>
              <a:rPr kumimoji="0" lang="de-DE" sz="1000" b="1" i="0" u="none" strike="noStrike" kern="1200" cap="none" spc="0" normalizeH="0" baseline="0" noProof="0" err="1">
                <a:ln>
                  <a:noFill/>
                </a:ln>
                <a:solidFill>
                  <a:prstClr val="white"/>
                </a:solidFill>
                <a:effectLst/>
                <a:uLnTx/>
                <a:uFillTx/>
                <a:latin typeface="Arial"/>
                <a:ea typeface="+mn-ea"/>
                <a:cs typeface="+mn-cs"/>
              </a:rPr>
              <a:t>Calculation</a:t>
            </a:r>
            <a:r>
              <a:rPr kumimoji="0" lang="de-DE" sz="1000" b="1" i="0" u="none" strike="noStrike" kern="1200" cap="none" spc="0" normalizeH="0" baseline="0" noProof="0">
                <a:ln>
                  <a:noFill/>
                </a:ln>
                <a:solidFill>
                  <a:prstClr val="white"/>
                </a:solidFill>
                <a:effectLst/>
                <a:uLnTx/>
                <a:uFillTx/>
                <a:latin typeface="Arial"/>
                <a:ea typeface="+mn-ea"/>
                <a:cs typeface="+mn-cs"/>
              </a:rPr>
              <a:t> managen</a:t>
            </a:r>
          </a:p>
        </p:txBody>
      </p:sp>
      <p:pic>
        <p:nvPicPr>
          <p:cNvPr id="26" name="Grafik 25">
            <a:extLst>
              <a:ext uri="{FF2B5EF4-FFF2-40B4-BE49-F238E27FC236}">
                <a16:creationId xmlns:a16="http://schemas.microsoft.com/office/drawing/2014/main" id="{7B3EF960-C8ED-47F8-956E-271004EDF75D}"/>
              </a:ext>
            </a:extLst>
          </p:cNvPr>
          <p:cNvPicPr>
            <a:picLocks noChangeAspect="1"/>
          </p:cNvPicPr>
          <p:nvPr/>
        </p:nvPicPr>
        <p:blipFill>
          <a:blip r:embed="rId12"/>
          <a:stretch>
            <a:fillRect/>
          </a:stretch>
        </p:blipFill>
        <p:spPr>
          <a:xfrm>
            <a:off x="666703" y="3592291"/>
            <a:ext cx="2083375" cy="1700714"/>
          </a:xfrm>
          <a:prstGeom prst="rect">
            <a:avLst/>
          </a:prstGeom>
        </p:spPr>
      </p:pic>
      <p:pic>
        <p:nvPicPr>
          <p:cNvPr id="33" name="Grafik 32">
            <a:extLst>
              <a:ext uri="{FF2B5EF4-FFF2-40B4-BE49-F238E27FC236}">
                <a16:creationId xmlns:a16="http://schemas.microsoft.com/office/drawing/2014/main" id="{89105966-771B-44CF-94E1-876F48D81FBA}"/>
              </a:ext>
            </a:extLst>
          </p:cNvPr>
          <p:cNvPicPr>
            <a:picLocks noChangeAspect="1"/>
          </p:cNvPicPr>
          <p:nvPr/>
        </p:nvPicPr>
        <p:blipFill>
          <a:blip r:embed="rId13"/>
          <a:stretch>
            <a:fillRect/>
          </a:stretch>
        </p:blipFill>
        <p:spPr>
          <a:xfrm>
            <a:off x="3882321" y="3474405"/>
            <a:ext cx="2204540" cy="943786"/>
          </a:xfrm>
          <a:prstGeom prst="rect">
            <a:avLst/>
          </a:prstGeom>
        </p:spPr>
      </p:pic>
      <p:sp>
        <p:nvSpPr>
          <p:cNvPr id="34" name="Textfeld 33">
            <a:extLst>
              <a:ext uri="{FF2B5EF4-FFF2-40B4-BE49-F238E27FC236}">
                <a16:creationId xmlns:a16="http://schemas.microsoft.com/office/drawing/2014/main" id="{C8E64552-C390-440B-9025-7DCBB13F0A04}"/>
              </a:ext>
            </a:extLst>
          </p:cNvPr>
          <p:cNvSpPr txBox="1"/>
          <p:nvPr/>
        </p:nvSpPr>
        <p:spPr>
          <a:xfrm>
            <a:off x="3527718" y="5363162"/>
            <a:ext cx="3907336" cy="60016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Work instructions (user manual)</a:t>
            </a:r>
          </a:p>
          <a:p>
            <a:pPr marL="0" marR="0" lvl="0" indent="0" algn="l"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How do I carry out the work steps and when</a:t>
            </a:r>
            <a:endParaRPr kumimoji="0" lang="de-DE" sz="1400" b="0" i="0" u="none" strike="noStrike" kern="1200" cap="none" spc="0" normalizeH="0" baseline="0" noProof="0">
              <a:ln>
                <a:noFill/>
              </a:ln>
              <a:solidFill>
                <a:srgbClr val="000000"/>
              </a:solidFill>
              <a:effectLst/>
              <a:uLnTx/>
              <a:uFillTx/>
              <a:latin typeface="Arial"/>
              <a:ea typeface="+mn-ea"/>
              <a:cs typeface="+mn-cs"/>
            </a:endParaRPr>
          </a:p>
        </p:txBody>
      </p:sp>
      <p:sp>
        <p:nvSpPr>
          <p:cNvPr id="35" name="Textfeld 34">
            <a:extLst>
              <a:ext uri="{FF2B5EF4-FFF2-40B4-BE49-F238E27FC236}">
                <a16:creationId xmlns:a16="http://schemas.microsoft.com/office/drawing/2014/main" id="{4FAC6CE4-4A6F-4474-ADFF-4E8B5D1CBF73}"/>
              </a:ext>
            </a:extLst>
          </p:cNvPr>
          <p:cNvSpPr txBox="1"/>
          <p:nvPr/>
        </p:nvSpPr>
        <p:spPr>
          <a:xfrm>
            <a:off x="7894004" y="5363162"/>
            <a:ext cx="3907336" cy="6001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Training documents for systems and process</a:t>
            </a:r>
          </a:p>
          <a:p>
            <a:pPr marL="0" marR="0" lvl="0" indent="0" algn="l"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SAP training, …</a:t>
            </a:r>
            <a:endParaRPr kumimoji="0" lang="de-DE" sz="1400" b="0" i="0" u="none" strike="noStrike" kern="1200" cap="none" spc="0" normalizeH="0" baseline="0" noProof="0">
              <a:ln>
                <a:noFill/>
              </a:ln>
              <a:solidFill>
                <a:srgbClr val="000000"/>
              </a:solidFill>
              <a:effectLst/>
              <a:uLnTx/>
              <a:uFillTx/>
              <a:latin typeface="Arial"/>
              <a:ea typeface="+mn-ea"/>
              <a:cs typeface="+mn-cs"/>
            </a:endParaRPr>
          </a:p>
        </p:txBody>
      </p:sp>
      <p:pic>
        <p:nvPicPr>
          <p:cNvPr id="36" name="Grafik 35">
            <a:extLst>
              <a:ext uri="{FF2B5EF4-FFF2-40B4-BE49-F238E27FC236}">
                <a16:creationId xmlns:a16="http://schemas.microsoft.com/office/drawing/2014/main" id="{8AC36D2F-61BA-4033-964A-F3BF5E27AC25}"/>
              </a:ext>
            </a:extLst>
          </p:cNvPr>
          <p:cNvPicPr>
            <a:picLocks noChangeAspect="1"/>
          </p:cNvPicPr>
          <p:nvPr/>
        </p:nvPicPr>
        <p:blipFill>
          <a:blip r:embed="rId14"/>
          <a:stretch>
            <a:fillRect/>
          </a:stretch>
        </p:blipFill>
        <p:spPr>
          <a:xfrm>
            <a:off x="8534928" y="3870118"/>
            <a:ext cx="2332555" cy="892153"/>
          </a:xfrm>
          <a:prstGeom prst="rect">
            <a:avLst/>
          </a:prstGeom>
        </p:spPr>
      </p:pic>
      <p:sp>
        <p:nvSpPr>
          <p:cNvPr id="37" name="Textfeld 36">
            <a:extLst>
              <a:ext uri="{FF2B5EF4-FFF2-40B4-BE49-F238E27FC236}">
                <a16:creationId xmlns:a16="http://schemas.microsoft.com/office/drawing/2014/main" id="{97BEE1F3-6B53-42E7-BAC7-48BBB8AD1E80}"/>
              </a:ext>
            </a:extLst>
          </p:cNvPr>
          <p:cNvSpPr txBox="1"/>
          <p:nvPr/>
        </p:nvSpPr>
        <p:spPr>
          <a:xfrm>
            <a:off x="393835" y="5401634"/>
            <a:ext cx="2765067"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r>
              <a:rPr kumimoji="0" lang="en-US" sz="1400" b="0" i="0" u="none" strike="noStrike" kern="1200" cap="none" spc="0" normalizeH="0" baseline="0" noProof="0">
                <a:ln>
                  <a:noFill/>
                </a:ln>
                <a:solidFill>
                  <a:prstClr val="white"/>
                </a:solidFill>
                <a:effectLst/>
                <a:uLnTx/>
                <a:uFillTx/>
                <a:latin typeface="Arial"/>
                <a:ea typeface="+mn-ea"/>
                <a:cs typeface="+mn-cs"/>
              </a:rPr>
              <a:t>Guideline / Standard / Directive worldwide for the DRX Group</a:t>
            </a:r>
            <a:endParaRPr kumimoji="0" lang="de-DE" sz="1400" b="0" i="0" u="none" strike="noStrike" kern="1200" cap="none" spc="0" normalizeH="0" baseline="0" noProof="0">
              <a:ln>
                <a:noFill/>
              </a:ln>
              <a:solidFill>
                <a:prstClr val="white"/>
              </a:solidFill>
              <a:effectLst/>
              <a:uLnTx/>
              <a:uFillTx/>
              <a:latin typeface="Arial"/>
              <a:ea typeface="+mn-ea"/>
              <a:cs typeface="+mn-cs"/>
            </a:endParaRPr>
          </a:p>
        </p:txBody>
      </p:sp>
      <p:pic>
        <p:nvPicPr>
          <p:cNvPr id="8" name="Grafik 7">
            <a:extLst>
              <a:ext uri="{FF2B5EF4-FFF2-40B4-BE49-F238E27FC236}">
                <a16:creationId xmlns:a16="http://schemas.microsoft.com/office/drawing/2014/main" id="{4895F648-0E06-4F12-8830-25979C17A522}"/>
              </a:ext>
            </a:extLst>
          </p:cNvPr>
          <p:cNvPicPr>
            <a:picLocks noChangeAspect="1"/>
          </p:cNvPicPr>
          <p:nvPr/>
        </p:nvPicPr>
        <p:blipFill>
          <a:blip r:embed="rId15"/>
          <a:stretch>
            <a:fillRect/>
          </a:stretch>
        </p:blipFill>
        <p:spPr>
          <a:xfrm>
            <a:off x="8104620" y="3347118"/>
            <a:ext cx="1968995" cy="854929"/>
          </a:xfrm>
          <a:prstGeom prst="rect">
            <a:avLst/>
          </a:prstGeom>
        </p:spPr>
      </p:pic>
      <p:sp>
        <p:nvSpPr>
          <p:cNvPr id="2" name="Datumsplatzhalter 1">
            <a:extLst>
              <a:ext uri="{FF2B5EF4-FFF2-40B4-BE49-F238E27FC236}">
                <a16:creationId xmlns:a16="http://schemas.microsoft.com/office/drawing/2014/main" id="{29BFAFB2-53C2-4038-859D-7A0D5DA74AE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r>
              <a:rPr kumimoji="0" lang="de-DE" sz="900" b="0" i="0" u="none" strike="noStrike" kern="1200" cap="none" spc="0" normalizeH="0" baseline="0" noProof="0">
                <a:ln>
                  <a:noFill/>
                </a:ln>
                <a:solidFill>
                  <a:srgbClr val="888E95"/>
                </a:solidFill>
                <a:effectLst/>
                <a:uLnTx/>
                <a:uFillTx/>
                <a:latin typeface="Arial"/>
                <a:ea typeface="+mn-ea"/>
                <a:cs typeface="+mn-cs"/>
              </a:rPr>
              <a:t>07.10.2022 | Workshop DAR | Mackuth, Buchner, Hasslbauer, Schmideder</a:t>
            </a:r>
          </a:p>
        </p:txBody>
      </p:sp>
      <p:sp>
        <p:nvSpPr>
          <p:cNvPr id="4" name="Fußzeilenplatzhalter 3">
            <a:extLst>
              <a:ext uri="{FF2B5EF4-FFF2-40B4-BE49-F238E27FC236}">
                <a16:creationId xmlns:a16="http://schemas.microsoft.com/office/drawing/2014/main" id="{C7527D92-7C50-421A-A53D-C4217706F563}"/>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endParaRPr kumimoji="0" lang="de-DE" sz="900" b="0" i="0" u="none" strike="noStrike" kern="1200" cap="none" spc="0" normalizeH="0" baseline="0" noProof="0">
              <a:ln>
                <a:noFill/>
              </a:ln>
              <a:solidFill>
                <a:srgbClr val="888E95"/>
              </a:solidFill>
              <a:effectLst/>
              <a:uLnTx/>
              <a:uFillTx/>
              <a:latin typeface="Arial"/>
              <a:ea typeface="+mn-ea"/>
              <a:cs typeface="+mn-cs"/>
            </a:endParaRPr>
          </a:p>
        </p:txBody>
      </p:sp>
      <p:sp>
        <p:nvSpPr>
          <p:cNvPr id="38" name="Titel 1">
            <a:extLst>
              <a:ext uri="{FF2B5EF4-FFF2-40B4-BE49-F238E27FC236}">
                <a16:creationId xmlns:a16="http://schemas.microsoft.com/office/drawing/2014/main" id="{8C738FC2-C1FF-43E7-84B0-FEA938C1BB96}"/>
              </a:ext>
            </a:extLst>
          </p:cNvPr>
          <p:cNvSpPr>
            <a:spLocks noGrp="1"/>
          </p:cNvSpPr>
          <p:nvPr>
            <p:ph type="title"/>
          </p:nvPr>
        </p:nvSpPr>
        <p:spPr>
          <a:xfrm>
            <a:off x="276375" y="222524"/>
            <a:ext cx="9697138" cy="861319"/>
          </a:xfrm>
        </p:spPr>
        <p:txBody>
          <a:bodyPr vert="horz"/>
          <a:lstStyle/>
          <a:p>
            <a:r>
              <a:rPr lang="en-GB"/>
              <a:t>Process landscape 2.0</a:t>
            </a:r>
            <a:br>
              <a:rPr lang="en-GB"/>
            </a:br>
            <a:r>
              <a:rPr lang="en-GB"/>
              <a:t> </a:t>
            </a:r>
            <a:r>
              <a:rPr lang="en-GB" sz="2400" b="0"/>
              <a:t>– documentation – guidelines – training …</a:t>
            </a:r>
            <a:endParaRPr lang="de-DE" sz="2400" b="0"/>
          </a:p>
        </p:txBody>
      </p:sp>
    </p:spTree>
    <p:extLst>
      <p:ext uri="{BB962C8B-B14F-4D97-AF65-F5344CB8AC3E}">
        <p14:creationId xmlns:p14="http://schemas.microsoft.com/office/powerpoint/2010/main" val="2896029111"/>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8C12ED-E348-4D38-8795-58882D6599E0}"/>
              </a:ext>
            </a:extLst>
          </p:cNvPr>
          <p:cNvSpPr>
            <a:spLocks noGrp="1"/>
          </p:cNvSpPr>
          <p:nvPr>
            <p:ph type="title"/>
          </p:nvPr>
        </p:nvSpPr>
        <p:spPr/>
        <p:txBody>
          <a:bodyPr/>
          <a:lstStyle/>
          <a:p>
            <a:r>
              <a:rPr lang="de-DE"/>
              <a:t>Next </a:t>
            </a:r>
            <a:r>
              <a:rPr lang="de-DE" err="1"/>
              <a:t>steps</a:t>
            </a:r>
            <a:endParaRPr lang="de-DE"/>
          </a:p>
        </p:txBody>
      </p:sp>
      <p:sp>
        <p:nvSpPr>
          <p:cNvPr id="3" name="Inhaltsplatzhalter 2">
            <a:extLst>
              <a:ext uri="{FF2B5EF4-FFF2-40B4-BE49-F238E27FC236}">
                <a16:creationId xmlns:a16="http://schemas.microsoft.com/office/drawing/2014/main" id="{96CAC7E4-5826-4EAB-A4F2-7A8654CE8634}"/>
              </a:ext>
            </a:extLst>
          </p:cNvPr>
          <p:cNvSpPr>
            <a:spLocks noGrp="1"/>
          </p:cNvSpPr>
          <p:nvPr>
            <p:ph sz="quarter" idx="10"/>
          </p:nvPr>
        </p:nvSpPr>
        <p:spPr/>
        <p:txBody>
          <a:bodyPr/>
          <a:lstStyle/>
          <a:p>
            <a:pPr marL="457200" indent="-457200">
              <a:buAutoNum type="arabicPeriod"/>
            </a:pPr>
            <a:r>
              <a:rPr lang="de-DE"/>
              <a:t>Agreement </a:t>
            </a:r>
            <a:r>
              <a:rPr lang="de-DE" err="1"/>
              <a:t>from</a:t>
            </a:r>
            <a:r>
              <a:rPr lang="de-DE"/>
              <a:t> </a:t>
            </a:r>
            <a:r>
              <a:rPr lang="de-DE" err="1"/>
              <a:t>the</a:t>
            </a:r>
            <a:r>
              <a:rPr lang="de-DE"/>
              <a:t> </a:t>
            </a:r>
            <a:r>
              <a:rPr lang="de-DE" err="1"/>
              <a:t>members</a:t>
            </a:r>
            <a:r>
              <a:rPr lang="de-DE"/>
              <a:t> in CO-Standardteam, </a:t>
            </a:r>
            <a:r>
              <a:rPr lang="de-DE" err="1"/>
              <a:t>that</a:t>
            </a:r>
            <a:r>
              <a:rPr lang="de-DE"/>
              <a:t> </a:t>
            </a:r>
            <a:r>
              <a:rPr lang="de-DE" err="1"/>
              <a:t>the</a:t>
            </a:r>
            <a:r>
              <a:rPr lang="de-DE"/>
              <a:t> standard „</a:t>
            </a:r>
            <a:r>
              <a:rPr lang="de-DE" err="1"/>
              <a:t>entering</a:t>
            </a:r>
            <a:r>
              <a:rPr lang="de-DE"/>
              <a:t> </a:t>
            </a:r>
            <a:r>
              <a:rPr lang="de-DE" err="1"/>
              <a:t>employees</a:t>
            </a:r>
            <a:r>
              <a:rPr lang="de-DE"/>
              <a:t> on POH and DPC“ </a:t>
            </a:r>
            <a:r>
              <a:rPr lang="de-DE" err="1"/>
              <a:t>is</a:t>
            </a:r>
            <a:r>
              <a:rPr lang="de-DE"/>
              <a:t> also </a:t>
            </a:r>
            <a:r>
              <a:rPr lang="de-DE" err="1"/>
              <a:t>the</a:t>
            </a:r>
            <a:r>
              <a:rPr lang="de-DE"/>
              <a:t> </a:t>
            </a:r>
            <a:r>
              <a:rPr lang="de-DE" err="1"/>
              <a:t>use</a:t>
            </a:r>
            <a:r>
              <a:rPr lang="de-DE"/>
              <a:t> for plants in SAP PS4 </a:t>
            </a:r>
          </a:p>
          <a:p>
            <a:pPr marL="673200" lvl="1" indent="-457200">
              <a:buFont typeface="Wingdings" panose="05000000000000000000" pitchFamily="2" charset="2"/>
              <a:buChar char="§"/>
            </a:pPr>
            <a:r>
              <a:rPr lang="de-DE" err="1"/>
              <a:t>Indirect</a:t>
            </a:r>
            <a:r>
              <a:rPr lang="de-DE"/>
              <a:t> </a:t>
            </a:r>
            <a:r>
              <a:rPr lang="de-DE" err="1"/>
              <a:t>employees</a:t>
            </a:r>
            <a:r>
              <a:rPr lang="de-DE"/>
              <a:t> like </a:t>
            </a:r>
            <a:r>
              <a:rPr lang="de-DE" err="1"/>
              <a:t>supervisor</a:t>
            </a:r>
            <a:r>
              <a:rPr lang="de-DE"/>
              <a:t> and shift </a:t>
            </a:r>
            <a:r>
              <a:rPr lang="de-DE" err="1"/>
              <a:t>supervisor</a:t>
            </a:r>
            <a:r>
              <a:rPr lang="de-DE"/>
              <a:t> </a:t>
            </a:r>
            <a:r>
              <a:rPr lang="de-DE" err="1"/>
              <a:t>are</a:t>
            </a:r>
            <a:r>
              <a:rPr lang="de-DE"/>
              <a:t> </a:t>
            </a:r>
            <a:r>
              <a:rPr lang="de-DE" err="1"/>
              <a:t>to</a:t>
            </a:r>
            <a:r>
              <a:rPr lang="de-DE"/>
              <a:t> </a:t>
            </a:r>
            <a:r>
              <a:rPr lang="de-DE" err="1"/>
              <a:t>enter</a:t>
            </a:r>
            <a:r>
              <a:rPr lang="de-DE"/>
              <a:t> on DPC cc</a:t>
            </a:r>
          </a:p>
          <a:p>
            <a:pPr marL="673200" lvl="1" indent="-457200">
              <a:buFont typeface="Wingdings" panose="05000000000000000000" pitchFamily="2" charset="2"/>
              <a:buChar char="§"/>
            </a:pPr>
            <a:r>
              <a:rPr lang="de-DE" err="1"/>
              <a:t>Cost</a:t>
            </a:r>
            <a:r>
              <a:rPr lang="de-DE"/>
              <a:t> for </a:t>
            </a:r>
            <a:r>
              <a:rPr lang="de-DE" err="1"/>
              <a:t>indirect</a:t>
            </a:r>
            <a:r>
              <a:rPr lang="de-DE"/>
              <a:t> </a:t>
            </a:r>
            <a:r>
              <a:rPr lang="de-DE" err="1"/>
              <a:t>employees</a:t>
            </a:r>
            <a:r>
              <a:rPr lang="de-DE"/>
              <a:t> </a:t>
            </a:r>
            <a:r>
              <a:rPr lang="de-DE" err="1"/>
              <a:t>are</a:t>
            </a:r>
            <a:r>
              <a:rPr lang="de-DE"/>
              <a:t> </a:t>
            </a:r>
            <a:r>
              <a:rPr lang="de-DE" err="1"/>
              <a:t>part</a:t>
            </a:r>
            <a:r>
              <a:rPr lang="de-DE"/>
              <a:t> of DPC</a:t>
            </a:r>
          </a:p>
          <a:p>
            <a:pPr marL="457200" indent="-457200">
              <a:buAutoNum type="arabicPeriod"/>
            </a:pPr>
            <a:r>
              <a:rPr lang="de-DE"/>
              <a:t>Inform </a:t>
            </a:r>
            <a:r>
              <a:rPr lang="de-DE" err="1"/>
              <a:t>the</a:t>
            </a:r>
            <a:r>
              <a:rPr lang="de-DE"/>
              <a:t> relevant plants:</a:t>
            </a:r>
          </a:p>
          <a:p>
            <a:pPr lvl="2" indent="0">
              <a:buNone/>
            </a:pPr>
            <a:r>
              <a:rPr lang="de-DE"/>
              <a:t>=&gt; DPL Braunau, DAR Timisoara, DAR </a:t>
            </a:r>
            <a:r>
              <a:rPr lang="de-DE" err="1"/>
              <a:t>Hunedoara</a:t>
            </a:r>
            <a:r>
              <a:rPr lang="de-DE"/>
              <a:t>, DHG Leipzig</a:t>
            </a:r>
          </a:p>
          <a:p>
            <a:pPr marL="457200" indent="-457200">
              <a:buAutoNum type="arabicPeriod"/>
            </a:pPr>
            <a:r>
              <a:rPr lang="de-DE"/>
              <a:t>Timeline for </a:t>
            </a:r>
            <a:r>
              <a:rPr lang="de-DE" err="1"/>
              <a:t>changing</a:t>
            </a:r>
            <a:r>
              <a:rPr lang="de-DE"/>
              <a:t>:</a:t>
            </a:r>
          </a:p>
          <a:p>
            <a:pPr lvl="1" indent="0">
              <a:buNone/>
            </a:pPr>
            <a:r>
              <a:rPr lang="de-DE"/>
              <a:t> =&gt; </a:t>
            </a:r>
            <a:r>
              <a:rPr lang="de-DE" err="1"/>
              <a:t>proposal</a:t>
            </a:r>
            <a:r>
              <a:rPr lang="de-DE"/>
              <a:t> FC-O: </a:t>
            </a:r>
            <a:r>
              <a:rPr lang="de-DE" err="1"/>
              <a:t>move</a:t>
            </a:r>
            <a:r>
              <a:rPr lang="de-DE"/>
              <a:t> </a:t>
            </a:r>
            <a:r>
              <a:rPr lang="de-DE" err="1"/>
              <a:t>the</a:t>
            </a:r>
            <a:r>
              <a:rPr lang="de-DE"/>
              <a:t> </a:t>
            </a:r>
            <a:r>
              <a:rPr lang="de-DE" err="1"/>
              <a:t>employees</a:t>
            </a:r>
            <a:r>
              <a:rPr lang="de-DE"/>
              <a:t> per 01.01.20023 in </a:t>
            </a:r>
            <a:r>
              <a:rPr lang="de-DE" err="1"/>
              <a:t>the</a:t>
            </a:r>
            <a:r>
              <a:rPr lang="de-DE"/>
              <a:t> </a:t>
            </a:r>
            <a:r>
              <a:rPr lang="de-DE" err="1"/>
              <a:t>current</a:t>
            </a:r>
            <a:r>
              <a:rPr lang="de-DE"/>
              <a:t> </a:t>
            </a:r>
            <a:r>
              <a:rPr lang="de-DE" err="1"/>
              <a:t>budget</a:t>
            </a:r>
            <a:r>
              <a:rPr lang="de-DE"/>
              <a:t> </a:t>
            </a:r>
            <a:r>
              <a:rPr lang="de-DE" err="1"/>
              <a:t>planning</a:t>
            </a:r>
            <a:r>
              <a:rPr lang="de-DE"/>
              <a:t> 2023</a:t>
            </a:r>
          </a:p>
        </p:txBody>
      </p:sp>
      <p:sp>
        <p:nvSpPr>
          <p:cNvPr id="4" name="Datumsplatzhalter 3">
            <a:extLst>
              <a:ext uri="{FF2B5EF4-FFF2-40B4-BE49-F238E27FC236}">
                <a16:creationId xmlns:a16="http://schemas.microsoft.com/office/drawing/2014/main" id="{A4520B95-5970-42F3-9DBC-8DF303B73BB7}"/>
              </a:ext>
            </a:extLst>
          </p:cNvPr>
          <p:cNvSpPr>
            <a:spLocks noGrp="1"/>
          </p:cNvSpPr>
          <p:nvPr>
            <p:ph type="dt" sz="half" idx="11"/>
          </p:nvPr>
        </p:nvSpPr>
        <p:spPr/>
        <p:txBody>
          <a:bodyPr/>
          <a:lstStyle/>
          <a:p>
            <a:r>
              <a:rPr lang="de-DE"/>
              <a:t>06.10.2022    Zuordnung indirekte Mitarbeiter auf Kostenstellen | Buchner Stefan FC-O | FC-O</a:t>
            </a:r>
            <a:endParaRPr lang="en-GB"/>
          </a:p>
        </p:txBody>
      </p:sp>
      <p:sp>
        <p:nvSpPr>
          <p:cNvPr id="5" name="Foliennummernplatzhalter 4">
            <a:extLst>
              <a:ext uri="{FF2B5EF4-FFF2-40B4-BE49-F238E27FC236}">
                <a16:creationId xmlns:a16="http://schemas.microsoft.com/office/drawing/2014/main" id="{83F16980-D3FE-4669-8501-F3CCC05ACE52}"/>
              </a:ext>
            </a:extLst>
          </p:cNvPr>
          <p:cNvSpPr>
            <a:spLocks noGrp="1"/>
          </p:cNvSpPr>
          <p:nvPr>
            <p:ph type="sldNum" sz="quarter" idx="13"/>
          </p:nvPr>
        </p:nvSpPr>
        <p:spPr/>
        <p:txBody>
          <a:bodyPr/>
          <a:lstStyle/>
          <a:p>
            <a:fld id="{173FEA60-B56A-DE49-B4F9-939AB62E9280}" type="slidenum">
              <a:rPr lang="en-GB" smtClean="0"/>
              <a:pPr/>
              <a:t>50</a:t>
            </a:fld>
            <a:endParaRPr lang="en-GB"/>
          </a:p>
        </p:txBody>
      </p:sp>
    </p:spTree>
    <p:extLst>
      <p:ext uri="{BB962C8B-B14F-4D97-AF65-F5344CB8AC3E}">
        <p14:creationId xmlns:p14="http://schemas.microsoft.com/office/powerpoint/2010/main" val="1551375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85E7CEAC-6FF5-45A9-BADF-A2756FEBB98C}"/>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5300" name="think-cell Folie" r:id="rId4" imgW="354" imgH="354" progId="TCLayout.ActiveDocument.1">
                  <p:embed/>
                </p:oleObj>
              </mc:Choice>
              <mc:Fallback>
                <p:oleObj name="think-cell Folie" r:id="rId4" imgW="354" imgH="354" progId="TCLayout.ActiveDocument.1">
                  <p:embed/>
                  <p:pic>
                    <p:nvPicPr>
                      <p:cNvPr id="7" name="Objekt 6" hidden="1">
                        <a:extLst>
                          <a:ext uri="{FF2B5EF4-FFF2-40B4-BE49-F238E27FC236}">
                            <a16:creationId xmlns:a16="http://schemas.microsoft.com/office/drawing/2014/main" id="{85E7CEAC-6FF5-45A9-BADF-A2756FEBB98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BDEE0BED-D7ED-4C28-BA01-06902D273E79}"/>
              </a:ext>
            </a:extLst>
          </p:cNvPr>
          <p:cNvSpPr>
            <a:spLocks noGrp="1"/>
          </p:cNvSpPr>
          <p:nvPr>
            <p:ph type="title"/>
          </p:nvPr>
        </p:nvSpPr>
        <p:spPr>
          <a:xfrm>
            <a:off x="536530" y="321442"/>
            <a:ext cx="9697138" cy="861319"/>
          </a:xfrm>
        </p:spPr>
        <p:txBody>
          <a:bodyPr vert="horz"/>
          <a:lstStyle/>
          <a:p>
            <a:r>
              <a:rPr lang="en-US" err="1"/>
              <a:t>Armth´s</a:t>
            </a:r>
            <a:r>
              <a:rPr lang="en-US"/>
              <a:t> length EBIT margin for each LE</a:t>
            </a:r>
            <a:br>
              <a:rPr lang="en-US"/>
            </a:br>
            <a:r>
              <a:rPr lang="en-US"/>
              <a:t> - calculation of IC prices
</a:t>
            </a:r>
            <a:endParaRPr lang="de-DE"/>
          </a:p>
        </p:txBody>
      </p:sp>
      <p:sp>
        <p:nvSpPr>
          <p:cNvPr id="4" name="Datumsplatzhalter 3">
            <a:extLst>
              <a:ext uri="{FF2B5EF4-FFF2-40B4-BE49-F238E27FC236}">
                <a16:creationId xmlns:a16="http://schemas.microsoft.com/office/drawing/2014/main" id="{05CC62AB-E5B5-4E42-B60B-A528FAD6D8C1}"/>
              </a:ext>
            </a:extLst>
          </p:cNvPr>
          <p:cNvSpPr>
            <a:spLocks noGrp="1"/>
          </p:cNvSpPr>
          <p:nvPr>
            <p:ph type="dt" sz="half" idx="11"/>
          </p:nvPr>
        </p:nvSpPr>
        <p:spPr/>
        <p:txBody>
          <a:bodyPr/>
          <a:lstStyle/>
          <a:p>
            <a:pPr marL="0" marR="0" lvl="0" indent="0" algn="l"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r>
              <a:rPr kumimoji="0" lang="de-DE" sz="700" b="0" i="0" u="none" strike="noStrike" kern="1200" cap="none" spc="0" normalizeH="0" baseline="0" noProof="0">
                <a:ln>
                  <a:noFill/>
                </a:ln>
                <a:solidFill>
                  <a:srgbClr val="888E95"/>
                </a:solidFill>
                <a:effectLst/>
                <a:uLnTx/>
                <a:uFillTx/>
                <a:latin typeface="Arial"/>
                <a:ea typeface="+mn-ea"/>
                <a:cs typeface="+mn-cs"/>
              </a:rPr>
              <a:t>07.10.2022 | Workshop DAR | Mackuth, Buchner, Hasslbauer, Schmideder</a:t>
            </a:r>
            <a:endParaRPr kumimoji="0" lang="en-GB" sz="700" b="0" i="0" u="none" strike="noStrike" kern="1200" cap="none" spc="0" normalizeH="0" baseline="0" noProof="0">
              <a:ln>
                <a:noFill/>
              </a:ln>
              <a:solidFill>
                <a:srgbClr val="888E95"/>
              </a:solidFill>
              <a:effectLst/>
              <a:uLnTx/>
              <a:uFillTx/>
              <a:latin typeface="Arial"/>
              <a:ea typeface="+mn-ea"/>
              <a:cs typeface="+mn-cs"/>
            </a:endParaRPr>
          </a:p>
        </p:txBody>
      </p:sp>
      <p:pic>
        <p:nvPicPr>
          <p:cNvPr id="5" name="Grafik 4">
            <a:extLst>
              <a:ext uri="{FF2B5EF4-FFF2-40B4-BE49-F238E27FC236}">
                <a16:creationId xmlns:a16="http://schemas.microsoft.com/office/drawing/2014/main" id="{D0A6C2AD-E7EF-419B-A7C8-E6BED8D9F37A}"/>
              </a:ext>
            </a:extLst>
          </p:cNvPr>
          <p:cNvPicPr>
            <a:picLocks noChangeAspect="1"/>
          </p:cNvPicPr>
          <p:nvPr/>
        </p:nvPicPr>
        <p:blipFill>
          <a:blip r:embed="rId6"/>
          <a:stretch>
            <a:fillRect/>
          </a:stretch>
        </p:blipFill>
        <p:spPr>
          <a:xfrm>
            <a:off x="302909" y="1395821"/>
            <a:ext cx="2478239" cy="940390"/>
          </a:xfrm>
          <a:prstGeom prst="rect">
            <a:avLst/>
          </a:prstGeom>
        </p:spPr>
      </p:pic>
      <p:sp>
        <p:nvSpPr>
          <p:cNvPr id="11" name="Textfeld 10">
            <a:extLst>
              <a:ext uri="{FF2B5EF4-FFF2-40B4-BE49-F238E27FC236}">
                <a16:creationId xmlns:a16="http://schemas.microsoft.com/office/drawing/2014/main" id="{CF33B887-3347-40E7-BD0C-DD24E91CE551}"/>
              </a:ext>
            </a:extLst>
          </p:cNvPr>
          <p:cNvSpPr txBox="1"/>
          <p:nvPr/>
        </p:nvSpPr>
        <p:spPr>
          <a:xfrm>
            <a:off x="3964706" y="2417158"/>
            <a:ext cx="236076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r>
              <a:rPr kumimoji="0" lang="de-DE" sz="1200" b="0" i="1" u="none" strike="noStrike" kern="1200" cap="none" spc="0" normalizeH="0" baseline="0" noProof="0">
                <a:ln>
                  <a:noFill/>
                </a:ln>
                <a:solidFill>
                  <a:srgbClr val="000000"/>
                </a:solidFill>
                <a:effectLst/>
                <a:highlight>
                  <a:srgbClr val="00FFFF"/>
                </a:highlight>
                <a:uLnTx/>
                <a:uFillTx/>
                <a:latin typeface="Arial" panose="020B0604020202020204" pitchFamily="34" charset="0"/>
                <a:ea typeface="+mn-ea"/>
                <a:cs typeface="Times New Roman" panose="02020603050405020304" pitchFamily="18" charset="0"/>
              </a:rPr>
              <a:t>(</a:t>
            </a:r>
            <a:r>
              <a:rPr kumimoji="0" lang="de-DE" sz="1200" b="0" i="1" u="none" strike="noStrike" kern="1200" cap="none" spc="0" normalizeH="0" baseline="0" noProof="0">
                <a:ln>
                  <a:noFill/>
                </a:ln>
                <a:solidFill>
                  <a:srgbClr val="000000"/>
                </a:solidFill>
                <a:effectLst/>
                <a:highlight>
                  <a:srgbClr val="00FFFF"/>
                </a:highlight>
                <a:uLnTx/>
                <a:uFillTx/>
                <a:latin typeface="Arial" panose="020B0604020202020204" pitchFamily="34" charset="0"/>
                <a:ea typeface="+mn-ea"/>
                <a:cs typeface="Times New Roman" panose="02020603050405020304" pitchFamily="18" charset="0"/>
                <a:sym typeface="Wingdings" panose="05000000000000000000" pitchFamily="2" charset="2"/>
              </a:rPr>
              <a:t> </a:t>
            </a:r>
            <a:r>
              <a:rPr kumimoji="0" lang="de-DE" sz="1200" b="0" i="1" u="none" strike="noStrike" kern="1200" cap="none" spc="0" normalizeH="0" baseline="0" noProof="0" err="1">
                <a:ln>
                  <a:noFill/>
                </a:ln>
                <a:solidFill>
                  <a:srgbClr val="000000"/>
                </a:solidFill>
                <a:effectLst/>
                <a:highlight>
                  <a:srgbClr val="00FFFF"/>
                </a:highlight>
                <a:uLnTx/>
                <a:uFillTx/>
                <a:latin typeface="Arial" panose="020B0604020202020204" pitchFamily="34" charset="0"/>
                <a:ea typeface="+mn-ea"/>
                <a:cs typeface="Times New Roman" panose="02020603050405020304" pitchFamily="18" charset="0"/>
                <a:sym typeface="Wingdings" panose="05000000000000000000" pitchFamily="2" charset="2"/>
              </a:rPr>
              <a:t>topic</a:t>
            </a:r>
            <a:r>
              <a:rPr kumimoji="0" lang="de-DE" sz="1200" b="0" i="1" u="none" strike="noStrike" kern="1200" cap="none" spc="0" normalizeH="0" baseline="0" noProof="0">
                <a:ln>
                  <a:noFill/>
                </a:ln>
                <a:solidFill>
                  <a:srgbClr val="000000"/>
                </a:solidFill>
                <a:effectLst/>
                <a:highlight>
                  <a:srgbClr val="00FFFF"/>
                </a:highlight>
                <a:uLnTx/>
                <a:uFillTx/>
                <a:latin typeface="Arial" panose="020B0604020202020204" pitchFamily="34" charset="0"/>
                <a:ea typeface="+mn-ea"/>
                <a:cs typeface="Times New Roman" panose="02020603050405020304" pitchFamily="18" charset="0"/>
                <a:sym typeface="Wingdings" panose="05000000000000000000" pitchFamily="2" charset="2"/>
              </a:rPr>
              <a:t>)</a:t>
            </a:r>
            <a:endParaRPr kumimoji="0" lang="de-DE" sz="1200" b="0" i="0" u="none" strike="noStrike" kern="1200" cap="none" spc="0" normalizeH="0" baseline="0" noProof="0">
              <a:ln>
                <a:noFill/>
              </a:ln>
              <a:solidFill>
                <a:srgbClr val="000000"/>
              </a:solidFill>
              <a:effectLst/>
              <a:uLnTx/>
              <a:uFillTx/>
              <a:latin typeface="Arial"/>
              <a:ea typeface="+mn-ea"/>
              <a:cs typeface="+mn-cs"/>
            </a:endParaRPr>
          </a:p>
        </p:txBody>
      </p:sp>
      <p:sp>
        <p:nvSpPr>
          <p:cNvPr id="12" name="Textfeld 11">
            <a:extLst>
              <a:ext uri="{FF2B5EF4-FFF2-40B4-BE49-F238E27FC236}">
                <a16:creationId xmlns:a16="http://schemas.microsoft.com/office/drawing/2014/main" id="{0C76FBD4-CD7B-4B24-92F8-D57C71665AEA}"/>
              </a:ext>
            </a:extLst>
          </p:cNvPr>
          <p:cNvSpPr txBox="1"/>
          <p:nvPr/>
        </p:nvSpPr>
        <p:spPr>
          <a:xfrm>
            <a:off x="8539682" y="2506924"/>
            <a:ext cx="236076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r>
              <a:rPr kumimoji="0" lang="de-DE" sz="1200" b="0" i="1" u="none" strike="noStrike" kern="1200" cap="none" spc="0" normalizeH="0" baseline="0" noProof="0">
                <a:ln>
                  <a:noFill/>
                </a:ln>
                <a:solidFill>
                  <a:srgbClr val="000000"/>
                </a:solidFill>
                <a:effectLst/>
                <a:highlight>
                  <a:srgbClr val="00FFFF"/>
                </a:highlight>
                <a:uLnTx/>
                <a:uFillTx/>
                <a:latin typeface="Arial" panose="020B0604020202020204" pitchFamily="34" charset="0"/>
                <a:ea typeface="+mn-ea"/>
                <a:cs typeface="Times New Roman" panose="02020603050405020304" pitchFamily="18" charset="0"/>
              </a:rPr>
              <a:t>(</a:t>
            </a:r>
            <a:r>
              <a:rPr kumimoji="0" lang="de-DE" sz="1200" b="0" i="1" u="none" strike="noStrike" kern="1200" cap="none" spc="0" normalizeH="0" baseline="0" noProof="0">
                <a:ln>
                  <a:noFill/>
                </a:ln>
                <a:solidFill>
                  <a:srgbClr val="000000"/>
                </a:solidFill>
                <a:effectLst/>
                <a:highlight>
                  <a:srgbClr val="00FFFF"/>
                </a:highlight>
                <a:uLnTx/>
                <a:uFillTx/>
                <a:latin typeface="Arial" panose="020B0604020202020204" pitchFamily="34" charset="0"/>
                <a:ea typeface="+mn-ea"/>
                <a:cs typeface="Times New Roman" panose="02020603050405020304" pitchFamily="18" charset="0"/>
                <a:sym typeface="Wingdings" panose="05000000000000000000" pitchFamily="2" charset="2"/>
              </a:rPr>
              <a:t> </a:t>
            </a:r>
            <a:r>
              <a:rPr kumimoji="0" lang="de-DE" sz="1200" b="0" i="1" u="none" strike="noStrike" kern="1200" cap="none" spc="0" normalizeH="0" baseline="0" noProof="0" err="1">
                <a:ln>
                  <a:noFill/>
                </a:ln>
                <a:solidFill>
                  <a:srgbClr val="000000"/>
                </a:solidFill>
                <a:effectLst/>
                <a:highlight>
                  <a:srgbClr val="00FFFF"/>
                </a:highlight>
                <a:uLnTx/>
                <a:uFillTx/>
                <a:latin typeface="Arial" panose="020B0604020202020204" pitchFamily="34" charset="0"/>
                <a:ea typeface="+mn-ea"/>
                <a:cs typeface="Times New Roman" panose="02020603050405020304" pitchFamily="18" charset="0"/>
                <a:sym typeface="Wingdings" panose="05000000000000000000" pitchFamily="2" charset="2"/>
              </a:rPr>
              <a:t>recipient</a:t>
            </a:r>
            <a:r>
              <a:rPr kumimoji="0" lang="de-DE" sz="1200" b="0" i="1" u="none" strike="noStrike" kern="1200" cap="none" spc="0" normalizeH="0" baseline="0" noProof="0">
                <a:ln>
                  <a:noFill/>
                </a:ln>
                <a:solidFill>
                  <a:srgbClr val="000000"/>
                </a:solidFill>
                <a:effectLst/>
                <a:highlight>
                  <a:srgbClr val="00FFFF"/>
                </a:highlight>
                <a:uLnTx/>
                <a:uFillTx/>
                <a:latin typeface="Arial" panose="020B0604020202020204" pitchFamily="34" charset="0"/>
                <a:ea typeface="+mn-ea"/>
                <a:cs typeface="Times New Roman" panose="02020603050405020304" pitchFamily="18" charset="0"/>
                <a:sym typeface="Wingdings" panose="05000000000000000000" pitchFamily="2" charset="2"/>
              </a:rPr>
              <a:t>)</a:t>
            </a:r>
            <a:endParaRPr kumimoji="0" lang="de-DE" sz="1200" b="0" i="0" u="none" strike="noStrike" kern="1200" cap="none" spc="0" normalizeH="0" baseline="0" noProof="0">
              <a:ln>
                <a:noFill/>
              </a:ln>
              <a:solidFill>
                <a:srgbClr val="000000"/>
              </a:solidFill>
              <a:effectLst/>
              <a:uLnTx/>
              <a:uFillTx/>
              <a:latin typeface="Arial"/>
              <a:ea typeface="+mn-ea"/>
              <a:cs typeface="+mn-cs"/>
            </a:endParaRPr>
          </a:p>
        </p:txBody>
      </p:sp>
      <p:sp>
        <p:nvSpPr>
          <p:cNvPr id="27" name="Textfeld 26">
            <a:extLst>
              <a:ext uri="{FF2B5EF4-FFF2-40B4-BE49-F238E27FC236}">
                <a16:creationId xmlns:a16="http://schemas.microsoft.com/office/drawing/2014/main" id="{749915A2-37B0-4B72-AFC8-532CB540BC70}"/>
              </a:ext>
            </a:extLst>
          </p:cNvPr>
          <p:cNvSpPr txBox="1"/>
          <p:nvPr/>
        </p:nvSpPr>
        <p:spPr>
          <a:xfrm>
            <a:off x="10590277" y="3120625"/>
            <a:ext cx="859136" cy="246221"/>
          </a:xfrm>
          <a:prstGeom prst="rect">
            <a:avLst/>
          </a:prstGeom>
        </p:spPr>
        <p:style>
          <a:lnRef idx="0">
            <a:schemeClr val="accent4"/>
          </a:lnRef>
          <a:fillRef idx="3">
            <a:schemeClr val="accent4"/>
          </a:fillRef>
          <a:effectRef idx="3">
            <a:schemeClr val="accent4"/>
          </a:effectRef>
          <a:fontRef idx="minor">
            <a:schemeClr val="lt1"/>
          </a:fontRef>
        </p:style>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
                <a:srgbClr val="0097AC"/>
              </a:buClr>
              <a:buSzPct val="100000"/>
              <a:buFontTx/>
              <a:buNone/>
              <a:tabLst>
                <a:tab pos="234951" algn="l"/>
              </a:tabLst>
              <a:defRPr/>
            </a:pPr>
            <a:r>
              <a:rPr kumimoji="0" lang="de-DE" sz="1600" b="0" i="0" u="none" strike="noStrike" kern="1200" cap="none" spc="0" normalizeH="0" baseline="0" noProof="0">
                <a:ln>
                  <a:noFill/>
                </a:ln>
                <a:solidFill>
                  <a:prstClr val="white"/>
                </a:solidFill>
                <a:effectLst/>
                <a:uLnTx/>
                <a:uFillTx/>
                <a:latin typeface="Arial"/>
                <a:ea typeface="+mn-ea"/>
                <a:cs typeface="+mn-cs"/>
              </a:rPr>
              <a:t>Buchner</a:t>
            </a:r>
          </a:p>
        </p:txBody>
      </p:sp>
      <p:sp>
        <p:nvSpPr>
          <p:cNvPr id="28" name="Textfeld 27">
            <a:extLst>
              <a:ext uri="{FF2B5EF4-FFF2-40B4-BE49-F238E27FC236}">
                <a16:creationId xmlns:a16="http://schemas.microsoft.com/office/drawing/2014/main" id="{9CCE3A5D-89C2-4F44-86DA-1E517A2F458D}"/>
              </a:ext>
            </a:extLst>
          </p:cNvPr>
          <p:cNvSpPr txBox="1"/>
          <p:nvPr/>
        </p:nvSpPr>
        <p:spPr>
          <a:xfrm>
            <a:off x="10590277" y="4019344"/>
            <a:ext cx="859136" cy="246221"/>
          </a:xfrm>
          <a:prstGeom prst="rect">
            <a:avLst/>
          </a:prstGeom>
        </p:spPr>
        <p:style>
          <a:lnRef idx="0">
            <a:schemeClr val="accent4"/>
          </a:lnRef>
          <a:fillRef idx="3">
            <a:schemeClr val="accent4"/>
          </a:fillRef>
          <a:effectRef idx="3">
            <a:schemeClr val="accent4"/>
          </a:effectRef>
          <a:fontRef idx="minor">
            <a:schemeClr val="lt1"/>
          </a:fontRef>
        </p:style>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
                <a:srgbClr val="0097AC"/>
              </a:buClr>
              <a:buSzPct val="100000"/>
              <a:buFontTx/>
              <a:buNone/>
              <a:tabLst>
                <a:tab pos="234951" algn="l"/>
              </a:tabLst>
              <a:defRPr/>
            </a:pPr>
            <a:r>
              <a:rPr kumimoji="0" lang="de-DE" sz="1600" b="0" i="0" u="none" strike="noStrike" kern="1200" cap="none" spc="0" normalizeH="0" baseline="0" noProof="0">
                <a:ln>
                  <a:noFill/>
                </a:ln>
                <a:solidFill>
                  <a:prstClr val="white"/>
                </a:solidFill>
                <a:effectLst/>
                <a:uLnTx/>
                <a:uFillTx/>
                <a:latin typeface="Arial"/>
                <a:ea typeface="+mn-ea"/>
                <a:cs typeface="+mn-cs"/>
              </a:rPr>
              <a:t>Buchner</a:t>
            </a:r>
          </a:p>
        </p:txBody>
      </p:sp>
      <p:sp>
        <p:nvSpPr>
          <p:cNvPr id="29" name="Textfeld 28">
            <a:extLst>
              <a:ext uri="{FF2B5EF4-FFF2-40B4-BE49-F238E27FC236}">
                <a16:creationId xmlns:a16="http://schemas.microsoft.com/office/drawing/2014/main" id="{563C6FCB-AEBF-44C2-899A-A351CD73685D}"/>
              </a:ext>
            </a:extLst>
          </p:cNvPr>
          <p:cNvSpPr txBox="1"/>
          <p:nvPr/>
        </p:nvSpPr>
        <p:spPr>
          <a:xfrm>
            <a:off x="10590277" y="4813890"/>
            <a:ext cx="859136" cy="246221"/>
          </a:xfrm>
          <a:prstGeom prst="rect">
            <a:avLst/>
          </a:prstGeom>
        </p:spPr>
        <p:style>
          <a:lnRef idx="0">
            <a:schemeClr val="accent4"/>
          </a:lnRef>
          <a:fillRef idx="3">
            <a:schemeClr val="accent4"/>
          </a:fillRef>
          <a:effectRef idx="3">
            <a:schemeClr val="accent4"/>
          </a:effectRef>
          <a:fontRef idx="minor">
            <a:schemeClr val="lt1"/>
          </a:fontRef>
        </p:style>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
                <a:srgbClr val="0097AC"/>
              </a:buClr>
              <a:buSzPct val="100000"/>
              <a:buFontTx/>
              <a:buNone/>
              <a:tabLst>
                <a:tab pos="234951" algn="l"/>
              </a:tabLst>
              <a:defRPr/>
            </a:pPr>
            <a:r>
              <a:rPr kumimoji="0" lang="de-DE" sz="1600" b="0" i="0" u="none" strike="noStrike" kern="1200" cap="none" spc="0" normalizeH="0" baseline="0" noProof="0">
                <a:ln>
                  <a:noFill/>
                </a:ln>
                <a:solidFill>
                  <a:prstClr val="white"/>
                </a:solidFill>
                <a:effectLst/>
                <a:uLnTx/>
                <a:uFillTx/>
                <a:latin typeface="Arial"/>
                <a:ea typeface="+mn-ea"/>
                <a:cs typeface="+mn-cs"/>
              </a:rPr>
              <a:t>Buchner</a:t>
            </a:r>
          </a:p>
        </p:txBody>
      </p:sp>
      <p:sp>
        <p:nvSpPr>
          <p:cNvPr id="30" name="Textfeld 29">
            <a:extLst>
              <a:ext uri="{FF2B5EF4-FFF2-40B4-BE49-F238E27FC236}">
                <a16:creationId xmlns:a16="http://schemas.microsoft.com/office/drawing/2014/main" id="{05609D46-2017-4EF2-9B2D-A504F1331D47}"/>
              </a:ext>
            </a:extLst>
          </p:cNvPr>
          <p:cNvSpPr txBox="1"/>
          <p:nvPr/>
        </p:nvSpPr>
        <p:spPr>
          <a:xfrm>
            <a:off x="10590277" y="5413102"/>
            <a:ext cx="859136" cy="246221"/>
          </a:xfrm>
          <a:prstGeom prst="rect">
            <a:avLst/>
          </a:prstGeom>
        </p:spPr>
        <p:style>
          <a:lnRef idx="0">
            <a:schemeClr val="accent4"/>
          </a:lnRef>
          <a:fillRef idx="3">
            <a:schemeClr val="accent4"/>
          </a:fillRef>
          <a:effectRef idx="3">
            <a:schemeClr val="accent4"/>
          </a:effectRef>
          <a:fontRef idx="minor">
            <a:schemeClr val="lt1"/>
          </a:fontRef>
        </p:style>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
                <a:srgbClr val="0097AC"/>
              </a:buClr>
              <a:buSzPct val="100000"/>
              <a:buFontTx/>
              <a:buNone/>
              <a:tabLst>
                <a:tab pos="234951" algn="l"/>
              </a:tabLst>
              <a:defRPr/>
            </a:pPr>
            <a:r>
              <a:rPr kumimoji="0" lang="de-DE" sz="1600" b="0" i="0" u="none" strike="noStrike" kern="1200" cap="none" spc="0" normalizeH="0" baseline="0" noProof="0">
                <a:ln>
                  <a:noFill/>
                </a:ln>
                <a:solidFill>
                  <a:prstClr val="white"/>
                </a:solidFill>
                <a:effectLst/>
                <a:uLnTx/>
                <a:uFillTx/>
                <a:latin typeface="Arial"/>
                <a:ea typeface="+mn-ea"/>
                <a:cs typeface="+mn-cs"/>
              </a:rPr>
              <a:t>Buchner</a:t>
            </a:r>
          </a:p>
        </p:txBody>
      </p:sp>
      <p:sp>
        <p:nvSpPr>
          <p:cNvPr id="32" name="Textfeld 31">
            <a:extLst>
              <a:ext uri="{FF2B5EF4-FFF2-40B4-BE49-F238E27FC236}">
                <a16:creationId xmlns:a16="http://schemas.microsoft.com/office/drawing/2014/main" id="{2EB3E628-54DB-41DC-88DB-175DBEC688A8}"/>
              </a:ext>
            </a:extLst>
          </p:cNvPr>
          <p:cNvSpPr txBox="1"/>
          <p:nvPr/>
        </p:nvSpPr>
        <p:spPr>
          <a:xfrm>
            <a:off x="182000" y="3681980"/>
            <a:ext cx="1555509" cy="1015663"/>
          </a:xfrm>
          <a:prstGeom prst="rect">
            <a:avLst/>
          </a:prstGeom>
          <a:solidFill>
            <a:srgbClr val="006675"/>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1" i="0" u="none" strike="noStrike" kern="1200" cap="none" spc="0" normalizeH="0" baseline="0" noProof="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white"/>
                </a:solidFill>
                <a:effectLst/>
                <a:uLnTx/>
                <a:uFillTx/>
                <a:latin typeface="Arial"/>
                <a:ea typeface="+mn-ea"/>
                <a:cs typeface="+mn-cs"/>
              </a:rPr>
              <a:t>Standard </a:t>
            </a:r>
            <a:r>
              <a:rPr kumimoji="0" lang="de-DE" sz="1200" b="1" i="0" u="none" strike="noStrike" kern="1200" cap="none" spc="0" normalizeH="0" baseline="0" noProof="0" err="1">
                <a:ln>
                  <a:noFill/>
                </a:ln>
                <a:solidFill>
                  <a:prstClr val="white"/>
                </a:solidFill>
                <a:effectLst/>
                <a:uLnTx/>
                <a:uFillTx/>
                <a:latin typeface="Arial"/>
                <a:ea typeface="+mn-ea"/>
                <a:cs typeface="+mn-cs"/>
              </a:rPr>
              <a:t>manufacturing</a:t>
            </a:r>
            <a:r>
              <a:rPr kumimoji="0" lang="de-DE" sz="1200" b="1" i="0" u="none" strike="noStrike" kern="1200" cap="none" spc="0" normalizeH="0" baseline="0" noProof="0">
                <a:ln>
                  <a:noFill/>
                </a:ln>
                <a:solidFill>
                  <a:prstClr val="white"/>
                </a:solidFill>
                <a:effectLst/>
                <a:uLnTx/>
                <a:uFillTx/>
                <a:latin typeface="Arial"/>
                <a:ea typeface="+mn-ea"/>
                <a:cs typeface="+mn-cs"/>
              </a:rPr>
              <a:t> </a:t>
            </a:r>
            <a:r>
              <a:rPr kumimoji="0" lang="de-DE" sz="1200" b="1" i="0" u="none" strike="noStrike" kern="1200" cap="none" spc="0" normalizeH="0" baseline="0" noProof="0" err="1">
                <a:ln>
                  <a:noFill/>
                </a:ln>
                <a:solidFill>
                  <a:prstClr val="white"/>
                </a:solidFill>
                <a:effectLst/>
                <a:uLnTx/>
                <a:uFillTx/>
                <a:latin typeface="Arial"/>
                <a:ea typeface="+mn-ea"/>
                <a:cs typeface="+mn-cs"/>
              </a:rPr>
              <a:t>costs</a:t>
            </a:r>
            <a:r>
              <a:rPr kumimoji="0" lang="de-DE" sz="1200" b="1" i="0" u="none" strike="noStrike" kern="1200" cap="none" spc="0" normalizeH="0" baseline="0" noProof="0">
                <a:ln>
                  <a:noFill/>
                </a:ln>
                <a:solidFill>
                  <a:prstClr val="white"/>
                </a:solidFill>
                <a:effectLst/>
                <a:uLnTx/>
                <a:uFillTx/>
                <a:latin typeface="Arial"/>
                <a:ea typeface="+mn-ea"/>
                <a:cs typeface="+mn-cs"/>
              </a:rPr>
              <a:t> + </a:t>
            </a:r>
            <a:r>
              <a:rPr kumimoji="0" lang="de-DE" sz="1200" b="1" i="0" u="none" strike="noStrike" kern="1200" cap="none" spc="0" normalizeH="0" baseline="0" noProof="0" err="1">
                <a:ln>
                  <a:noFill/>
                </a:ln>
                <a:solidFill>
                  <a:prstClr val="white"/>
                </a:solidFill>
                <a:effectLst/>
                <a:uLnTx/>
                <a:uFillTx/>
                <a:latin typeface="Arial"/>
                <a:ea typeface="+mn-ea"/>
                <a:cs typeface="+mn-cs"/>
              </a:rPr>
              <a:t>margin</a:t>
            </a:r>
            <a:r>
              <a:rPr kumimoji="0" lang="de-DE" sz="1200" b="1" i="0" u="none" strike="noStrike" kern="1200" cap="none" spc="0" normalizeH="0" baseline="0" noProof="0">
                <a:ln>
                  <a:noFill/>
                </a:ln>
                <a:solidFill>
                  <a:prstClr val="white"/>
                </a:solidFill>
                <a:effectLst/>
                <a:uLnTx/>
                <a:uFillTx/>
                <a:latin typeface="Arial"/>
                <a:ea typeface="+mn-ea"/>
                <a:cs typeface="+mn-cs"/>
              </a:rPr>
              <a:t>
</a:t>
            </a:r>
          </a:p>
        </p:txBody>
      </p:sp>
      <p:sp>
        <p:nvSpPr>
          <p:cNvPr id="33" name="Pfeil: Chevron 32">
            <a:extLst>
              <a:ext uri="{FF2B5EF4-FFF2-40B4-BE49-F238E27FC236}">
                <a16:creationId xmlns:a16="http://schemas.microsoft.com/office/drawing/2014/main" id="{EA688F58-D1CB-4019-932F-DAEB41BC830F}"/>
              </a:ext>
            </a:extLst>
          </p:cNvPr>
          <p:cNvSpPr/>
          <p:nvPr/>
        </p:nvSpPr>
        <p:spPr>
          <a:xfrm>
            <a:off x="1899680" y="2910043"/>
            <a:ext cx="2361975" cy="750331"/>
          </a:xfrm>
          <a:prstGeom prst="chevron">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72000" tIns="72000" rIns="72000" bIns="72000" rtlCol="0" anchor="t" anchorCtr="0"/>
          <a:lstStyle/>
          <a:p>
            <a:pPr marL="0" marR="0" lvl="0" indent="0" algn="l" defTabSz="914400" rtl="0" eaLnBrk="1" fontAlgn="auto" latinLnBrk="0" hangingPunct="1">
              <a:lnSpc>
                <a:spcPct val="100000"/>
              </a:lnSpc>
              <a:spcBef>
                <a:spcPts val="0"/>
              </a:spcBef>
              <a:spcAft>
                <a:spcPts val="0"/>
              </a:spcAft>
              <a:buClr>
                <a:srgbClr val="0097AC"/>
              </a:buClr>
              <a:buSzPct val="100000"/>
              <a:buFontTx/>
              <a:buNone/>
              <a:tabLst>
                <a:tab pos="234951" algn="l"/>
              </a:tabLst>
              <a:defRPr/>
            </a:pPr>
            <a:r>
              <a:rPr kumimoji="0" lang="de-DE" sz="1400" b="0" i="0" u="none" strike="noStrike" kern="1200" cap="none" spc="0" normalizeH="0" baseline="0" noProof="0">
                <a:ln>
                  <a:noFill/>
                </a:ln>
                <a:solidFill>
                  <a:srgbClr val="00B050"/>
                </a:solidFill>
                <a:effectLst/>
                <a:uLnTx/>
                <a:uFillTx/>
                <a:latin typeface="Arial"/>
                <a:ea typeface="+mn-ea"/>
                <a:cs typeface="+mn-cs"/>
              </a:rPr>
              <a:t>Price </a:t>
            </a:r>
            <a:r>
              <a:rPr kumimoji="0" lang="de-DE" sz="1400" b="0" i="0" u="none" strike="noStrike" kern="1200" cap="none" spc="0" normalizeH="0" baseline="0" noProof="0" err="1">
                <a:ln>
                  <a:noFill/>
                </a:ln>
                <a:solidFill>
                  <a:srgbClr val="00B050"/>
                </a:solidFill>
                <a:effectLst/>
                <a:uLnTx/>
                <a:uFillTx/>
                <a:latin typeface="Arial"/>
                <a:ea typeface="+mn-ea"/>
                <a:cs typeface="+mn-cs"/>
              </a:rPr>
              <a:t>deviation</a:t>
            </a:r>
            <a:r>
              <a:rPr kumimoji="0" lang="de-DE" sz="1400" b="0" i="0" u="none" strike="noStrike" kern="1200" cap="none" spc="0" normalizeH="0" baseline="0" noProof="0">
                <a:ln>
                  <a:noFill/>
                </a:ln>
                <a:solidFill>
                  <a:srgbClr val="00B050"/>
                </a:solidFill>
                <a:effectLst/>
                <a:uLnTx/>
                <a:uFillTx/>
                <a:latin typeface="Arial"/>
                <a:ea typeface="+mn-ea"/>
                <a:cs typeface="+mn-cs"/>
              </a:rPr>
              <a:t> (material)
</a:t>
            </a:r>
          </a:p>
        </p:txBody>
      </p:sp>
      <p:sp>
        <p:nvSpPr>
          <p:cNvPr id="34" name="Pfeil: Chevron 33">
            <a:extLst>
              <a:ext uri="{FF2B5EF4-FFF2-40B4-BE49-F238E27FC236}">
                <a16:creationId xmlns:a16="http://schemas.microsoft.com/office/drawing/2014/main" id="{C98563BB-4434-4487-A288-AE8562DD271E}"/>
              </a:ext>
            </a:extLst>
          </p:cNvPr>
          <p:cNvSpPr/>
          <p:nvPr/>
        </p:nvSpPr>
        <p:spPr>
          <a:xfrm>
            <a:off x="1899679" y="4561836"/>
            <a:ext cx="2361976" cy="750331"/>
          </a:xfrm>
          <a:prstGeom prst="chevron">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72000" tIns="72000" rIns="72000" bIns="72000" rtlCol="0" anchor="t" anchorCtr="0"/>
          <a:lstStyle/>
          <a:p>
            <a:pPr marL="0" marR="0" lvl="0" indent="0" algn="l" defTabSz="914400" rtl="0" eaLnBrk="1" fontAlgn="auto" latinLnBrk="0" hangingPunct="1">
              <a:lnSpc>
                <a:spcPct val="100000"/>
              </a:lnSpc>
              <a:spcBef>
                <a:spcPts val="0"/>
              </a:spcBef>
              <a:spcAft>
                <a:spcPts val="0"/>
              </a:spcAft>
              <a:buClr>
                <a:srgbClr val="0097AC"/>
              </a:buClr>
              <a:buSzPct val="100000"/>
              <a:buFontTx/>
              <a:buNone/>
              <a:tabLst>
                <a:tab pos="234951" algn="l"/>
              </a:tabLst>
              <a:defRPr/>
            </a:pPr>
            <a:r>
              <a:rPr kumimoji="0" lang="en-US" sz="1400" b="0" i="0" u="none" strike="noStrike" kern="1200" cap="none" spc="0" normalizeH="0" baseline="0" noProof="0">
                <a:ln>
                  <a:noFill/>
                </a:ln>
                <a:solidFill>
                  <a:srgbClr val="00B050"/>
                </a:solidFill>
                <a:effectLst/>
                <a:uLnTx/>
                <a:uFillTx/>
                <a:latin typeface="Arial"/>
                <a:ea typeface="+mn-ea"/>
                <a:cs typeface="+mn-cs"/>
              </a:rPr>
              <a:t>Consumption variance (costs, personnel) (CC)
</a:t>
            </a:r>
            <a:endParaRPr kumimoji="0" lang="de-DE" sz="1400" b="0" i="0" u="none" strike="noStrike" kern="1200" cap="none" spc="0" normalizeH="0" baseline="0" noProof="0">
              <a:ln>
                <a:noFill/>
              </a:ln>
              <a:solidFill>
                <a:srgbClr val="00B050"/>
              </a:solidFill>
              <a:effectLst/>
              <a:uLnTx/>
              <a:uFillTx/>
              <a:latin typeface="Arial"/>
              <a:ea typeface="+mn-ea"/>
              <a:cs typeface="+mn-cs"/>
            </a:endParaRPr>
          </a:p>
        </p:txBody>
      </p:sp>
      <p:sp>
        <p:nvSpPr>
          <p:cNvPr id="35" name="Pfeil: Chevron 34">
            <a:extLst>
              <a:ext uri="{FF2B5EF4-FFF2-40B4-BE49-F238E27FC236}">
                <a16:creationId xmlns:a16="http://schemas.microsoft.com/office/drawing/2014/main" id="{E2F63E2A-00CB-400D-A2BE-0B03D6E249F6}"/>
              </a:ext>
            </a:extLst>
          </p:cNvPr>
          <p:cNvSpPr/>
          <p:nvPr/>
        </p:nvSpPr>
        <p:spPr>
          <a:xfrm>
            <a:off x="1899679" y="3747586"/>
            <a:ext cx="2361976" cy="750331"/>
          </a:xfrm>
          <a:prstGeom prst="chevron">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72000" tIns="72000" rIns="72000" bIns="72000" rtlCol="0" anchor="t" anchorCtr="0"/>
          <a:lstStyle/>
          <a:p>
            <a:pPr marL="0" marR="0" lvl="0" indent="0" algn="l" defTabSz="914400" rtl="0" eaLnBrk="1" fontAlgn="auto" latinLnBrk="0" hangingPunct="1">
              <a:lnSpc>
                <a:spcPct val="100000"/>
              </a:lnSpc>
              <a:spcBef>
                <a:spcPts val="0"/>
              </a:spcBef>
              <a:spcAft>
                <a:spcPts val="0"/>
              </a:spcAft>
              <a:buClr>
                <a:srgbClr val="0097AC"/>
              </a:buClr>
              <a:buSzPct val="100000"/>
              <a:buFontTx/>
              <a:buNone/>
              <a:tabLst>
                <a:tab pos="234951" algn="l"/>
              </a:tabLst>
              <a:defRPr/>
            </a:pPr>
            <a:r>
              <a:rPr kumimoji="0" lang="en-US" sz="1400" b="0" i="0" u="none" strike="noStrike" kern="1200" cap="none" spc="0" normalizeH="0" baseline="0" noProof="0">
                <a:ln>
                  <a:noFill/>
                </a:ln>
                <a:solidFill>
                  <a:srgbClr val="00B050"/>
                </a:solidFill>
                <a:effectLst/>
                <a:uLnTx/>
                <a:uFillTx/>
                <a:latin typeface="Arial"/>
                <a:ea typeface="+mn-ea"/>
                <a:cs typeface="+mn-cs"/>
              </a:rPr>
              <a:t>Employment deviation (planned actual) (CC)
 </a:t>
            </a:r>
            <a:endParaRPr kumimoji="0" lang="de-DE" sz="1400" b="0" i="0" u="none" strike="noStrike" kern="1200" cap="none" spc="0" normalizeH="0" baseline="0" noProof="0">
              <a:ln>
                <a:noFill/>
              </a:ln>
              <a:solidFill>
                <a:srgbClr val="00B050"/>
              </a:solidFill>
              <a:effectLst/>
              <a:uLnTx/>
              <a:uFillTx/>
              <a:latin typeface="Arial"/>
              <a:ea typeface="+mn-ea"/>
              <a:cs typeface="+mn-cs"/>
            </a:endParaRPr>
          </a:p>
        </p:txBody>
      </p:sp>
      <p:sp>
        <p:nvSpPr>
          <p:cNvPr id="36" name="Pfeil: Chevron 35">
            <a:extLst>
              <a:ext uri="{FF2B5EF4-FFF2-40B4-BE49-F238E27FC236}">
                <a16:creationId xmlns:a16="http://schemas.microsoft.com/office/drawing/2014/main" id="{9512951A-360C-4F9F-815F-F998D23E66EA}"/>
              </a:ext>
            </a:extLst>
          </p:cNvPr>
          <p:cNvSpPr/>
          <p:nvPr/>
        </p:nvSpPr>
        <p:spPr>
          <a:xfrm>
            <a:off x="4212092" y="2910043"/>
            <a:ext cx="3765376" cy="750331"/>
          </a:xfrm>
          <a:prstGeom prst="chevron">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72000" tIns="72000" rIns="72000" bIns="72000" rtlCol="0" anchor="t" anchorCtr="0"/>
          <a:lstStyle/>
          <a:p>
            <a:pPr marL="0" marR="0" lvl="0" indent="0" algn="l" defTabSz="914400" rtl="0" eaLnBrk="1" fontAlgn="auto" latinLnBrk="0" hangingPunct="1">
              <a:lnSpc>
                <a:spcPct val="100000"/>
              </a:lnSpc>
              <a:spcBef>
                <a:spcPts val="0"/>
              </a:spcBef>
              <a:spcAft>
                <a:spcPts val="0"/>
              </a:spcAft>
              <a:buClr>
                <a:srgbClr val="0097AC"/>
              </a:buClr>
              <a:buSzPct val="100000"/>
              <a:buFontTx/>
              <a:buNone/>
              <a:tabLst>
                <a:tab pos="234951" algn="l"/>
              </a:tabLst>
              <a:defRPr/>
            </a:pPr>
            <a:r>
              <a:rPr kumimoji="0" lang="en-US" sz="1400" b="0" i="0" u="none" strike="noStrike" kern="1200" cap="none" spc="0" normalizeH="0" baseline="0" noProof="0">
                <a:ln>
                  <a:noFill/>
                </a:ln>
                <a:solidFill>
                  <a:srgbClr val="00B050"/>
                </a:solidFill>
                <a:effectLst/>
                <a:uLnTx/>
                <a:uFillTx/>
                <a:latin typeface="Arial"/>
                <a:ea typeface="+mn-ea"/>
                <a:cs typeface="+mn-cs"/>
              </a:rPr>
              <a:t>valuation-relevant yes/no
Tolerance 
Analysis and approval processes
</a:t>
            </a:r>
            <a:endParaRPr kumimoji="0" lang="de-DE" sz="1400" b="0" i="0" u="none" strike="noStrike" kern="1200" cap="none" spc="0" normalizeH="0" baseline="0" noProof="0">
              <a:ln>
                <a:noFill/>
              </a:ln>
              <a:solidFill>
                <a:srgbClr val="00B050"/>
              </a:solidFill>
              <a:effectLst/>
              <a:uLnTx/>
              <a:uFillTx/>
              <a:latin typeface="Arial"/>
              <a:ea typeface="+mn-ea"/>
              <a:cs typeface="+mn-cs"/>
            </a:endParaRPr>
          </a:p>
        </p:txBody>
      </p:sp>
      <p:sp>
        <p:nvSpPr>
          <p:cNvPr id="37" name="Pfeil: Chevron 36">
            <a:extLst>
              <a:ext uri="{FF2B5EF4-FFF2-40B4-BE49-F238E27FC236}">
                <a16:creationId xmlns:a16="http://schemas.microsoft.com/office/drawing/2014/main" id="{32C0317F-9804-4393-B739-76017E0FEEFF}"/>
              </a:ext>
            </a:extLst>
          </p:cNvPr>
          <p:cNvSpPr/>
          <p:nvPr/>
        </p:nvSpPr>
        <p:spPr>
          <a:xfrm>
            <a:off x="4212090" y="4561836"/>
            <a:ext cx="3765377" cy="750331"/>
          </a:xfrm>
          <a:prstGeom prst="chevron">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72000" tIns="72000" rIns="72000" bIns="72000" rtlCol="0" anchor="t" anchorCtr="0"/>
          <a:lstStyle/>
          <a:p>
            <a:pPr marL="0" marR="0" lvl="0" indent="0" algn="l" defTabSz="914400" rtl="0" eaLnBrk="1" fontAlgn="auto" latinLnBrk="0" hangingPunct="1">
              <a:lnSpc>
                <a:spcPct val="100000"/>
              </a:lnSpc>
              <a:spcBef>
                <a:spcPts val="0"/>
              </a:spcBef>
              <a:spcAft>
                <a:spcPts val="0"/>
              </a:spcAft>
              <a:buClr>
                <a:srgbClr val="0097AC"/>
              </a:buClr>
              <a:buSzPct val="100000"/>
              <a:buFontTx/>
              <a:buNone/>
              <a:tabLst>
                <a:tab pos="234951" algn="l"/>
              </a:tabLst>
              <a:defRPr/>
            </a:pPr>
            <a:r>
              <a:rPr kumimoji="0" lang="en-US" sz="1400" b="0" i="0" u="none" strike="noStrike" kern="1200" cap="none" spc="0" normalizeH="0" baseline="0" noProof="0">
                <a:ln>
                  <a:noFill/>
                </a:ln>
                <a:solidFill>
                  <a:srgbClr val="00B050"/>
                </a:solidFill>
                <a:effectLst/>
                <a:uLnTx/>
                <a:uFillTx/>
                <a:latin typeface="Arial"/>
                <a:ea typeface="+mn-ea"/>
                <a:cs typeface="+mn-cs"/>
              </a:rPr>
              <a:t>Reduced and over-consumption caused by the contract manufacturer
</a:t>
            </a:r>
            <a:endParaRPr kumimoji="0" lang="de-DE" sz="1400" b="0" i="0" u="none" strike="noStrike" kern="1200" cap="none" spc="0" normalizeH="0" baseline="0" noProof="0">
              <a:ln>
                <a:noFill/>
              </a:ln>
              <a:solidFill>
                <a:srgbClr val="00B050"/>
              </a:solidFill>
              <a:effectLst/>
              <a:uLnTx/>
              <a:uFillTx/>
              <a:latin typeface="Arial"/>
              <a:ea typeface="+mn-ea"/>
              <a:cs typeface="+mn-cs"/>
            </a:endParaRPr>
          </a:p>
        </p:txBody>
      </p:sp>
      <p:sp>
        <p:nvSpPr>
          <p:cNvPr id="38" name="Pfeil: Chevron 37">
            <a:extLst>
              <a:ext uri="{FF2B5EF4-FFF2-40B4-BE49-F238E27FC236}">
                <a16:creationId xmlns:a16="http://schemas.microsoft.com/office/drawing/2014/main" id="{5B7A1E13-3368-4FA3-9B50-95FE36942E91}"/>
              </a:ext>
            </a:extLst>
          </p:cNvPr>
          <p:cNvSpPr/>
          <p:nvPr/>
        </p:nvSpPr>
        <p:spPr>
          <a:xfrm>
            <a:off x="4212091" y="3747586"/>
            <a:ext cx="3765376" cy="750331"/>
          </a:xfrm>
          <a:prstGeom prst="chevron">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72000" tIns="72000" rIns="72000" bIns="72000" rtlCol="0" anchor="t" anchorCtr="0"/>
          <a:lstStyle/>
          <a:p>
            <a:pPr marL="0" marR="0" lvl="0" indent="0" algn="l" defTabSz="914400" rtl="0" eaLnBrk="1" fontAlgn="auto" latinLnBrk="0" hangingPunct="1">
              <a:lnSpc>
                <a:spcPct val="100000"/>
              </a:lnSpc>
              <a:spcBef>
                <a:spcPts val="0"/>
              </a:spcBef>
              <a:spcAft>
                <a:spcPts val="0"/>
              </a:spcAft>
              <a:buClr>
                <a:srgbClr val="0097AC"/>
              </a:buClr>
              <a:buSzPct val="100000"/>
              <a:buFontTx/>
              <a:buNone/>
              <a:tabLst>
                <a:tab pos="234951" algn="l"/>
              </a:tabLst>
              <a:defRPr/>
            </a:pPr>
            <a:r>
              <a:rPr kumimoji="0" lang="en-US" sz="1400" b="0" i="0" u="none" strike="noStrike" kern="1200" cap="none" spc="0" normalizeH="0" baseline="0" noProof="0">
                <a:ln>
                  <a:noFill/>
                </a:ln>
                <a:solidFill>
                  <a:srgbClr val="00B050"/>
                </a:solidFill>
                <a:effectLst/>
                <a:uLnTx/>
                <a:uFillTx/>
                <a:latin typeface="Arial"/>
                <a:ea typeface="+mn-ea"/>
                <a:cs typeface="+mn-cs"/>
              </a:rPr>
              <a:t>Planned volume is exceeded or undercut,
Analysis and approval processes
</a:t>
            </a:r>
            <a:endParaRPr kumimoji="0" lang="de-DE" sz="1400" b="0" i="0" u="none" strike="noStrike" kern="1200" cap="none" spc="0" normalizeH="0" baseline="0" noProof="0">
              <a:ln>
                <a:noFill/>
              </a:ln>
              <a:solidFill>
                <a:srgbClr val="00B050"/>
              </a:solidFill>
              <a:effectLst/>
              <a:uLnTx/>
              <a:uFillTx/>
              <a:latin typeface="Arial"/>
              <a:ea typeface="+mn-ea"/>
              <a:cs typeface="+mn-cs"/>
            </a:endParaRPr>
          </a:p>
        </p:txBody>
      </p:sp>
      <p:sp>
        <p:nvSpPr>
          <p:cNvPr id="39" name="Pfeil: Chevron 38">
            <a:extLst>
              <a:ext uri="{FF2B5EF4-FFF2-40B4-BE49-F238E27FC236}">
                <a16:creationId xmlns:a16="http://schemas.microsoft.com/office/drawing/2014/main" id="{63ADE7CB-CE9B-4D49-AD1C-BCCCA5F7CE0B}"/>
              </a:ext>
            </a:extLst>
          </p:cNvPr>
          <p:cNvSpPr/>
          <p:nvPr/>
        </p:nvSpPr>
        <p:spPr>
          <a:xfrm>
            <a:off x="7926668" y="2910043"/>
            <a:ext cx="2361975" cy="750331"/>
          </a:xfrm>
          <a:prstGeom prst="chevron">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72000" tIns="72000" rIns="72000" bIns="72000" rtlCol="0" anchor="t" anchorCtr="0"/>
          <a:lstStyle/>
          <a:p>
            <a:pPr marL="0" marR="0" lvl="0" indent="0" algn="l" defTabSz="914400" rtl="0" eaLnBrk="1" fontAlgn="auto" latinLnBrk="0" hangingPunct="1">
              <a:lnSpc>
                <a:spcPct val="100000"/>
              </a:lnSpc>
              <a:spcBef>
                <a:spcPts val="0"/>
              </a:spcBef>
              <a:spcAft>
                <a:spcPts val="0"/>
              </a:spcAft>
              <a:buClr>
                <a:srgbClr val="0097AC"/>
              </a:buClr>
              <a:buSzPct val="100000"/>
              <a:buFontTx/>
              <a:buNone/>
              <a:tabLst>
                <a:tab pos="234951" algn="l"/>
              </a:tabLst>
              <a:defRPr/>
            </a:pPr>
            <a:r>
              <a:rPr kumimoji="0" lang="en-US" sz="1400" b="0" i="0" u="none" strike="noStrike" kern="1200" cap="none" spc="0" normalizeH="0" baseline="0" noProof="0">
                <a:ln>
                  <a:noFill/>
                </a:ln>
                <a:solidFill>
                  <a:srgbClr val="00B050"/>
                </a:solidFill>
                <a:effectLst/>
                <a:uLnTx/>
                <a:uFillTx/>
                <a:latin typeface="Arial"/>
                <a:ea typeface="+mn-ea"/>
                <a:cs typeface="+mn-cs"/>
              </a:rPr>
              <a:t>Adjust inventory rating and IC price 
</a:t>
            </a:r>
            <a:endParaRPr kumimoji="0" lang="de-DE" sz="1400" b="0" i="0" u="none" strike="noStrike" kern="1200" cap="none" spc="0" normalizeH="0" baseline="0" noProof="0">
              <a:ln>
                <a:noFill/>
              </a:ln>
              <a:solidFill>
                <a:srgbClr val="00B050"/>
              </a:solidFill>
              <a:effectLst/>
              <a:uLnTx/>
              <a:uFillTx/>
              <a:latin typeface="Arial"/>
              <a:ea typeface="+mn-ea"/>
              <a:cs typeface="+mn-cs"/>
            </a:endParaRPr>
          </a:p>
        </p:txBody>
      </p:sp>
      <p:sp>
        <p:nvSpPr>
          <p:cNvPr id="40" name="Pfeil: Chevron 39">
            <a:extLst>
              <a:ext uri="{FF2B5EF4-FFF2-40B4-BE49-F238E27FC236}">
                <a16:creationId xmlns:a16="http://schemas.microsoft.com/office/drawing/2014/main" id="{0377547A-13C8-4BE7-A9C3-A4F9FC09C22A}"/>
              </a:ext>
            </a:extLst>
          </p:cNvPr>
          <p:cNvSpPr/>
          <p:nvPr/>
        </p:nvSpPr>
        <p:spPr>
          <a:xfrm>
            <a:off x="7926667" y="4561836"/>
            <a:ext cx="2361976" cy="750331"/>
          </a:xfrm>
          <a:prstGeom prst="chevron">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72000" tIns="72000" rIns="72000" bIns="72000" rtlCol="0" anchor="t" anchorCtr="0"/>
          <a:lstStyle/>
          <a:p>
            <a:pPr marL="0" marR="0" lvl="0" indent="0" algn="l" defTabSz="914400" rtl="0" eaLnBrk="1" fontAlgn="auto" latinLnBrk="0" hangingPunct="1">
              <a:lnSpc>
                <a:spcPct val="100000"/>
              </a:lnSpc>
              <a:spcBef>
                <a:spcPts val="0"/>
              </a:spcBef>
              <a:spcAft>
                <a:spcPts val="0"/>
              </a:spcAft>
              <a:buClr>
                <a:srgbClr val="0097AC"/>
              </a:buClr>
              <a:buSzPct val="100000"/>
              <a:buFontTx/>
              <a:buNone/>
              <a:tabLst>
                <a:tab pos="234951" algn="l"/>
              </a:tabLst>
              <a:defRPr/>
            </a:pPr>
            <a:r>
              <a:rPr kumimoji="0" lang="de-DE" sz="1400" b="0" i="0" u="none" strike="noStrike" kern="1200" cap="none" spc="0" normalizeH="0" baseline="0" noProof="0" err="1">
                <a:ln>
                  <a:noFill/>
                </a:ln>
                <a:solidFill>
                  <a:srgbClr val="00B050"/>
                </a:solidFill>
                <a:effectLst/>
                <a:uLnTx/>
                <a:uFillTx/>
                <a:latin typeface="Arial"/>
                <a:ea typeface="+mn-ea"/>
                <a:cs typeface="+mn-cs"/>
              </a:rPr>
              <a:t>covered</a:t>
            </a:r>
            <a:r>
              <a:rPr kumimoji="0" lang="de-DE" sz="1400" b="0" i="0" u="none" strike="noStrike" kern="1200" cap="none" spc="0" normalizeH="0" baseline="0" noProof="0">
                <a:ln>
                  <a:noFill/>
                </a:ln>
                <a:solidFill>
                  <a:srgbClr val="00B050"/>
                </a:solidFill>
                <a:effectLst/>
                <a:uLnTx/>
                <a:uFillTx/>
                <a:latin typeface="Arial"/>
                <a:ea typeface="+mn-ea"/>
                <a:cs typeface="+mn-cs"/>
              </a:rPr>
              <a:t> </a:t>
            </a:r>
            <a:r>
              <a:rPr kumimoji="0" lang="de-DE" sz="1400" b="0" i="0" u="none" strike="noStrike" kern="1200" cap="none" spc="0" normalizeH="0" baseline="0" noProof="0" err="1">
                <a:ln>
                  <a:noFill/>
                </a:ln>
                <a:solidFill>
                  <a:srgbClr val="00B050"/>
                </a:solidFill>
                <a:effectLst/>
                <a:uLnTx/>
                <a:uFillTx/>
                <a:latin typeface="Arial"/>
                <a:ea typeface="+mn-ea"/>
                <a:cs typeface="+mn-cs"/>
              </a:rPr>
              <a:t>by</a:t>
            </a:r>
            <a:r>
              <a:rPr kumimoji="0" lang="de-DE" sz="1400" b="0" i="0" u="none" strike="noStrike" kern="1200" cap="none" spc="0" normalizeH="0" baseline="0" noProof="0">
                <a:ln>
                  <a:noFill/>
                </a:ln>
                <a:solidFill>
                  <a:srgbClr val="00B050"/>
                </a:solidFill>
                <a:effectLst/>
                <a:uLnTx/>
                <a:uFillTx/>
                <a:latin typeface="Arial"/>
                <a:ea typeface="+mn-ea"/>
                <a:cs typeface="+mn-cs"/>
              </a:rPr>
              <a:t> </a:t>
            </a:r>
            <a:r>
              <a:rPr kumimoji="0" lang="de-DE" sz="1400" b="0" i="0" u="none" strike="noStrike" kern="1200" cap="none" spc="0" normalizeH="0" baseline="0" noProof="0" err="1">
                <a:ln>
                  <a:noFill/>
                </a:ln>
                <a:solidFill>
                  <a:srgbClr val="00B050"/>
                </a:solidFill>
                <a:effectLst/>
                <a:uLnTx/>
                <a:uFillTx/>
                <a:latin typeface="Arial"/>
                <a:ea typeface="+mn-ea"/>
                <a:cs typeface="+mn-cs"/>
              </a:rPr>
              <a:t>margin</a:t>
            </a:r>
            <a:r>
              <a:rPr kumimoji="0" lang="de-DE" sz="1400" b="0" i="0" u="none" strike="noStrike" kern="1200" cap="none" spc="0" normalizeH="0" baseline="0" noProof="0">
                <a:ln>
                  <a:noFill/>
                </a:ln>
                <a:solidFill>
                  <a:srgbClr val="00B050"/>
                </a:solidFill>
                <a:effectLst/>
                <a:uLnTx/>
                <a:uFillTx/>
                <a:latin typeface="Arial"/>
                <a:ea typeface="+mn-ea"/>
                <a:cs typeface="+mn-cs"/>
              </a:rPr>
              <a:t>
</a:t>
            </a:r>
          </a:p>
        </p:txBody>
      </p:sp>
      <p:sp>
        <p:nvSpPr>
          <p:cNvPr id="41" name="Pfeil: Chevron 40">
            <a:extLst>
              <a:ext uri="{FF2B5EF4-FFF2-40B4-BE49-F238E27FC236}">
                <a16:creationId xmlns:a16="http://schemas.microsoft.com/office/drawing/2014/main" id="{3F0B3DAA-ADB7-4B09-9F26-EC02AC38A54C}"/>
              </a:ext>
            </a:extLst>
          </p:cNvPr>
          <p:cNvSpPr/>
          <p:nvPr/>
        </p:nvSpPr>
        <p:spPr>
          <a:xfrm>
            <a:off x="7926667" y="3747586"/>
            <a:ext cx="2361976" cy="750331"/>
          </a:xfrm>
          <a:prstGeom prst="chevron">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72000" tIns="72000" rIns="72000" bIns="72000" rtlCol="0" anchor="t" anchorCtr="0"/>
          <a:lstStyle/>
          <a:p>
            <a:pPr marL="0" marR="0" lvl="0" indent="0" algn="l" defTabSz="914400" rtl="0" eaLnBrk="1" fontAlgn="auto" latinLnBrk="0" hangingPunct="1">
              <a:lnSpc>
                <a:spcPct val="100000"/>
              </a:lnSpc>
              <a:spcBef>
                <a:spcPts val="0"/>
              </a:spcBef>
              <a:spcAft>
                <a:spcPts val="0"/>
              </a:spcAft>
              <a:buClr>
                <a:srgbClr val="0097AC"/>
              </a:buClr>
              <a:buSzPct val="100000"/>
              <a:buFontTx/>
              <a:buNone/>
              <a:tabLst>
                <a:tab pos="234951" algn="l"/>
              </a:tabLst>
              <a:defRPr/>
            </a:pPr>
            <a:r>
              <a:rPr kumimoji="0" lang="en-US" sz="1400" b="0" i="0" u="none" strike="noStrike" kern="1200" cap="none" spc="0" normalizeH="0" baseline="0" noProof="0">
                <a:ln>
                  <a:noFill/>
                </a:ln>
                <a:solidFill>
                  <a:srgbClr val="00B050"/>
                </a:solidFill>
                <a:effectLst/>
                <a:uLnTx/>
                <a:uFillTx/>
                <a:latin typeface="Arial"/>
                <a:ea typeface="+mn-ea"/>
                <a:cs typeface="+mn-cs"/>
              </a:rPr>
              <a:t>Direct billing to the </a:t>
            </a:r>
            <a:r>
              <a:rPr kumimoji="0" lang="de-DE" sz="1400" b="0" i="0" u="none" strike="noStrike" kern="1200" cap="none" spc="0" normalizeH="0" baseline="0" noProof="0" err="1">
                <a:ln>
                  <a:noFill/>
                </a:ln>
                <a:solidFill>
                  <a:srgbClr val="00B050"/>
                </a:solidFill>
                <a:effectLst/>
                <a:uLnTx/>
                <a:uFillTx/>
                <a:latin typeface="Arial"/>
                <a:ea typeface="+mn-ea"/>
                <a:cs typeface="+mn-cs"/>
              </a:rPr>
              <a:t>Strategy</a:t>
            </a:r>
            <a:r>
              <a:rPr kumimoji="0" lang="de-DE" sz="1400" b="0" i="0" u="none" strike="noStrike" kern="1200" cap="none" spc="0" normalizeH="0" baseline="0" noProof="0">
                <a:ln>
                  <a:noFill/>
                </a:ln>
                <a:solidFill>
                  <a:srgbClr val="00B050"/>
                </a:solidFill>
                <a:effectLst/>
                <a:uLnTx/>
                <a:uFillTx/>
                <a:latin typeface="Arial"/>
                <a:ea typeface="+mn-ea"/>
                <a:cs typeface="+mn-cs"/>
              </a:rPr>
              <a:t> </a:t>
            </a:r>
            <a:r>
              <a:rPr kumimoji="0" lang="de-DE" sz="1400" b="0" i="0" u="none" strike="noStrike" kern="1200" cap="none" spc="0" normalizeH="0" baseline="0" noProof="0" err="1">
                <a:ln>
                  <a:noFill/>
                </a:ln>
                <a:solidFill>
                  <a:srgbClr val="00B050"/>
                </a:solidFill>
                <a:effectLst/>
                <a:uLnTx/>
                <a:uFillTx/>
                <a:latin typeface="Arial"/>
                <a:ea typeface="+mn-ea"/>
                <a:cs typeface="+mn-cs"/>
              </a:rPr>
              <a:t>carrier</a:t>
            </a:r>
            <a:endParaRPr kumimoji="0" lang="de-DE" sz="1400" b="0" i="0" u="none" strike="noStrike" kern="1200" cap="none" spc="0" normalizeH="0" baseline="0" noProof="0">
              <a:ln>
                <a:noFill/>
              </a:ln>
              <a:solidFill>
                <a:srgbClr val="00B05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
                <a:srgbClr val="0097AC"/>
              </a:buClr>
              <a:buSzPct val="100000"/>
              <a:buFontTx/>
              <a:buNone/>
              <a:tabLst>
                <a:tab pos="234951" algn="l"/>
              </a:tabLst>
              <a:defRPr/>
            </a:pPr>
            <a:r>
              <a:rPr kumimoji="0" lang="en-US" sz="1400" b="0" i="0" u="none" strike="noStrike" kern="1200" cap="none" spc="0" normalizeH="0" baseline="0" noProof="0">
                <a:ln>
                  <a:noFill/>
                </a:ln>
                <a:solidFill>
                  <a:srgbClr val="00B050"/>
                </a:solidFill>
                <a:effectLst/>
                <a:uLnTx/>
                <a:uFillTx/>
                <a:latin typeface="Arial"/>
                <a:ea typeface="+mn-ea"/>
                <a:cs typeface="+mn-cs"/>
              </a:rPr>
              <a:t>
</a:t>
            </a:r>
            <a:endParaRPr kumimoji="0" lang="de-DE" sz="1400" b="0" i="0" u="none" strike="noStrike" kern="1200" cap="none" spc="0" normalizeH="0" baseline="0" noProof="0">
              <a:ln>
                <a:noFill/>
              </a:ln>
              <a:solidFill>
                <a:srgbClr val="00B050"/>
              </a:solidFill>
              <a:effectLst/>
              <a:uLnTx/>
              <a:uFillTx/>
              <a:latin typeface="Arial"/>
              <a:ea typeface="+mn-ea"/>
              <a:cs typeface="+mn-cs"/>
            </a:endParaRPr>
          </a:p>
        </p:txBody>
      </p:sp>
      <p:sp>
        <p:nvSpPr>
          <p:cNvPr id="44" name="Pfeil: Chevron 43">
            <a:extLst>
              <a:ext uri="{FF2B5EF4-FFF2-40B4-BE49-F238E27FC236}">
                <a16:creationId xmlns:a16="http://schemas.microsoft.com/office/drawing/2014/main" id="{6F2A67C5-FC35-4257-960C-CFF966257FDA}"/>
              </a:ext>
            </a:extLst>
          </p:cNvPr>
          <p:cNvSpPr/>
          <p:nvPr/>
        </p:nvSpPr>
        <p:spPr>
          <a:xfrm>
            <a:off x="1886511" y="5360858"/>
            <a:ext cx="6172674" cy="356198"/>
          </a:xfrm>
          <a:prstGeom prst="chevron">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72000" tIns="72000" rIns="72000" bIns="72000" rtlCol="0" anchor="t" anchorCtr="0"/>
          <a:lstStyle/>
          <a:p>
            <a:pPr marL="0" marR="0" lvl="0" indent="0" algn="l" defTabSz="914400" rtl="0" eaLnBrk="1" fontAlgn="auto" latinLnBrk="0" hangingPunct="1">
              <a:lnSpc>
                <a:spcPct val="100000"/>
              </a:lnSpc>
              <a:spcBef>
                <a:spcPts val="0"/>
              </a:spcBef>
              <a:spcAft>
                <a:spcPts val="0"/>
              </a:spcAft>
              <a:buClr>
                <a:srgbClr val="0097AC"/>
              </a:buClr>
              <a:buSzPct val="100000"/>
              <a:buFontTx/>
              <a:buNone/>
              <a:tabLst>
                <a:tab pos="234951" algn="l"/>
              </a:tabLst>
              <a:defRPr/>
            </a:pPr>
            <a:r>
              <a:rPr kumimoji="0" lang="de-DE" sz="1400" b="0" i="0" u="none" strike="noStrike" kern="1200" cap="none" spc="0" normalizeH="0" baseline="0" noProof="0" err="1">
                <a:ln>
                  <a:noFill/>
                </a:ln>
                <a:solidFill>
                  <a:srgbClr val="00B050"/>
                </a:solidFill>
                <a:effectLst/>
                <a:uLnTx/>
                <a:uFillTx/>
                <a:latin typeface="Arial"/>
                <a:ea typeface="+mn-ea"/>
                <a:cs typeface="+mn-cs"/>
              </a:rPr>
              <a:t>Production</a:t>
            </a:r>
            <a:r>
              <a:rPr kumimoji="0" lang="de-DE" sz="1400" b="0" i="0" u="none" strike="noStrike" kern="1200" cap="none" spc="0" normalizeH="0" baseline="0" noProof="0">
                <a:ln>
                  <a:noFill/>
                </a:ln>
                <a:solidFill>
                  <a:srgbClr val="00B050"/>
                </a:solidFill>
                <a:effectLst/>
                <a:uLnTx/>
                <a:uFillTx/>
                <a:latin typeface="Arial"/>
                <a:ea typeface="+mn-ea"/>
                <a:cs typeface="+mn-cs"/>
              </a:rPr>
              <a:t> </a:t>
            </a:r>
            <a:r>
              <a:rPr kumimoji="0" lang="de-DE" sz="1400" b="0" i="0" u="none" strike="noStrike" kern="1200" cap="none" spc="0" normalizeH="0" baseline="0" noProof="0" err="1">
                <a:ln>
                  <a:noFill/>
                </a:ln>
                <a:solidFill>
                  <a:srgbClr val="00B050"/>
                </a:solidFill>
                <a:effectLst/>
                <a:uLnTx/>
                <a:uFillTx/>
                <a:latin typeface="Arial"/>
                <a:ea typeface="+mn-ea"/>
                <a:cs typeface="+mn-cs"/>
              </a:rPr>
              <a:t>ramp-up</a:t>
            </a:r>
            <a:r>
              <a:rPr kumimoji="0" lang="de-DE" sz="1400" b="0" i="0" u="none" strike="noStrike" kern="1200" cap="none" spc="0" normalizeH="0" baseline="0" noProof="0">
                <a:ln>
                  <a:noFill/>
                </a:ln>
                <a:solidFill>
                  <a:srgbClr val="00B050"/>
                </a:solidFill>
                <a:effectLst/>
                <a:uLnTx/>
                <a:uFillTx/>
                <a:latin typeface="Arial"/>
                <a:ea typeface="+mn-ea"/>
                <a:cs typeface="+mn-cs"/>
              </a:rPr>
              <a:t>
</a:t>
            </a:r>
          </a:p>
        </p:txBody>
      </p:sp>
      <p:sp>
        <p:nvSpPr>
          <p:cNvPr id="45" name="Pfeil: Chevron 44">
            <a:extLst>
              <a:ext uri="{FF2B5EF4-FFF2-40B4-BE49-F238E27FC236}">
                <a16:creationId xmlns:a16="http://schemas.microsoft.com/office/drawing/2014/main" id="{67981B9C-12B5-47F5-A27C-27AF122BC7F2}"/>
              </a:ext>
            </a:extLst>
          </p:cNvPr>
          <p:cNvSpPr/>
          <p:nvPr/>
        </p:nvSpPr>
        <p:spPr>
          <a:xfrm>
            <a:off x="7980941" y="5358114"/>
            <a:ext cx="2361975" cy="356198"/>
          </a:xfrm>
          <a:prstGeom prst="chevron">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72000" tIns="72000" rIns="72000" bIns="72000" rtlCol="0" anchor="t" anchorCtr="0"/>
          <a:lstStyle/>
          <a:p>
            <a:pPr marL="0" marR="0" lvl="0" indent="0" algn="l" defTabSz="914400" rtl="0" eaLnBrk="1" fontAlgn="auto" latinLnBrk="0" hangingPunct="1">
              <a:lnSpc>
                <a:spcPct val="100000"/>
              </a:lnSpc>
              <a:spcBef>
                <a:spcPts val="0"/>
              </a:spcBef>
              <a:spcAft>
                <a:spcPts val="0"/>
              </a:spcAft>
              <a:buClr>
                <a:srgbClr val="0097AC"/>
              </a:buClr>
              <a:buSzPct val="100000"/>
              <a:buFontTx/>
              <a:buNone/>
              <a:tabLst>
                <a:tab pos="234951" algn="l"/>
              </a:tabLst>
              <a:defRPr/>
            </a:pPr>
            <a:r>
              <a:rPr kumimoji="0" lang="de-DE" sz="1400" b="0" i="0" u="none" strike="noStrike" kern="1200" cap="none" spc="0" normalizeH="0" baseline="0" noProof="0" err="1">
                <a:ln>
                  <a:noFill/>
                </a:ln>
                <a:solidFill>
                  <a:srgbClr val="00B050"/>
                </a:solidFill>
                <a:effectLst/>
                <a:uLnTx/>
                <a:uFillTx/>
                <a:latin typeface="Arial"/>
                <a:ea typeface="+mn-ea"/>
                <a:cs typeface="+mn-cs"/>
              </a:rPr>
              <a:t>HK+Marge</a:t>
            </a:r>
            <a:endParaRPr kumimoji="0" lang="de-DE" sz="1400" b="0" i="0" u="none" strike="noStrike" kern="1200" cap="none" spc="0" normalizeH="0" baseline="0" noProof="0">
              <a:ln>
                <a:noFill/>
              </a:ln>
              <a:solidFill>
                <a:srgbClr val="00B050"/>
              </a:solidFill>
              <a:effectLst/>
              <a:uLnTx/>
              <a:uFillTx/>
              <a:latin typeface="Arial"/>
              <a:ea typeface="+mn-ea"/>
              <a:cs typeface="+mn-cs"/>
            </a:endParaRPr>
          </a:p>
        </p:txBody>
      </p:sp>
      <p:sp>
        <p:nvSpPr>
          <p:cNvPr id="3" name="Foliennummernplatzhalter 2">
            <a:extLst>
              <a:ext uri="{FF2B5EF4-FFF2-40B4-BE49-F238E27FC236}">
                <a16:creationId xmlns:a16="http://schemas.microsoft.com/office/drawing/2014/main" id="{32D67071-C11A-4790-A310-D63AFD88DAAB}"/>
              </a:ext>
            </a:extLst>
          </p:cNvPr>
          <p:cNvSpPr>
            <a:spLocks noGrp="1"/>
          </p:cNvSpPr>
          <p:nvPr>
            <p:ph type="sldNum" sz="quarter" idx="13"/>
          </p:nvPr>
        </p:nvSpPr>
        <p:spPr/>
        <p:txBody>
          <a:bodyPr/>
          <a:lstStyle/>
          <a:p>
            <a:fld id="{173FEA60-B56A-DE49-B4F9-939AB62E9280}" type="slidenum">
              <a:rPr lang="en-GB" smtClean="0"/>
              <a:pPr/>
              <a:t>51</a:t>
            </a:fld>
            <a:endParaRPr lang="en-GB"/>
          </a:p>
        </p:txBody>
      </p:sp>
    </p:spTree>
    <p:extLst>
      <p:ext uri="{BB962C8B-B14F-4D97-AF65-F5344CB8AC3E}">
        <p14:creationId xmlns:p14="http://schemas.microsoft.com/office/powerpoint/2010/main" val="4156063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0BB1EA3C-FCA9-4C17-A4E2-0B77968B651B}"/>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6324" name="think-cell Folie" r:id="rId4" imgW="354" imgH="354" progId="TCLayout.ActiveDocument.1">
                  <p:embed/>
                </p:oleObj>
              </mc:Choice>
              <mc:Fallback>
                <p:oleObj name="think-cell Folie" r:id="rId4" imgW="354" imgH="354" progId="TCLayout.ActiveDocument.1">
                  <p:embed/>
                  <p:pic>
                    <p:nvPicPr>
                      <p:cNvPr id="7" name="Objekt 6" hidden="1">
                        <a:extLst>
                          <a:ext uri="{FF2B5EF4-FFF2-40B4-BE49-F238E27FC236}">
                            <a16:creationId xmlns:a16="http://schemas.microsoft.com/office/drawing/2014/main" id="{0BB1EA3C-FCA9-4C17-A4E2-0B77968B651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Inhaltsplatzhalter 2">
            <a:extLst>
              <a:ext uri="{FF2B5EF4-FFF2-40B4-BE49-F238E27FC236}">
                <a16:creationId xmlns:a16="http://schemas.microsoft.com/office/drawing/2014/main" id="{3C02B8B6-D3BF-4695-AB68-745A15B52DAE}"/>
              </a:ext>
            </a:extLst>
          </p:cNvPr>
          <p:cNvSpPr>
            <a:spLocks noGrp="1"/>
          </p:cNvSpPr>
          <p:nvPr>
            <p:ph sz="quarter" idx="10"/>
          </p:nvPr>
        </p:nvSpPr>
        <p:spPr>
          <a:xfrm>
            <a:off x="322263" y="1059642"/>
            <a:ext cx="11547325" cy="4812615"/>
          </a:xfrm>
        </p:spPr>
        <p:txBody>
          <a:bodyPr/>
          <a:lstStyle/>
          <a:p>
            <a:r>
              <a:rPr lang="de-DE" sz="1800" b="1" err="1">
                <a:latin typeface="Arial" panose="020B0604020202020204" pitchFamily="34" charset="0"/>
                <a:cs typeface="Times New Roman" panose="02020603050405020304" pitchFamily="18" charset="0"/>
              </a:rPr>
              <a:t>Production</a:t>
            </a:r>
            <a:r>
              <a:rPr lang="de-DE" sz="1800" b="1">
                <a:latin typeface="Arial" panose="020B0604020202020204" pitchFamily="34" charset="0"/>
                <a:cs typeface="Times New Roman" panose="02020603050405020304" pitchFamily="18" charset="0"/>
              </a:rPr>
              <a:t> Ramp-Up/Phase-Out - DRAFT:
</a:t>
            </a:r>
            <a:r>
              <a:rPr lang="en-US" sz="1400">
                <a:latin typeface="Arial" panose="020B0604020202020204" pitchFamily="34" charset="0"/>
                <a:cs typeface="Times New Roman" panose="02020603050405020304" pitchFamily="18" charset="0"/>
              </a:rPr>
              <a:t>(= from SOP month </a:t>
            </a:r>
            <a:r>
              <a:rPr lang="en-US" sz="1400">
                <a:solidFill>
                  <a:srgbClr val="FF0000"/>
                </a:solidFill>
                <a:latin typeface="Arial" panose="020B0604020202020204" pitchFamily="34" charset="0"/>
                <a:cs typeface="Times New Roman" panose="02020603050405020304" pitchFamily="18" charset="0"/>
              </a:rPr>
              <a:t>until reached planned comb line or a maximum of 6 months after SOP </a:t>
            </a:r>
            <a:r>
              <a:rPr lang="en-US" sz="1400">
                <a:latin typeface="Arial" panose="020B0604020202020204" pitchFamily="34" charset="0"/>
                <a:cs typeface="Times New Roman" panose="02020603050405020304" pitchFamily="18" charset="0"/>
              </a:rPr>
              <a:t>(production ramp-up)); </a:t>
            </a:r>
            <a:r>
              <a:rPr lang="en-US" sz="1400">
                <a:solidFill>
                  <a:srgbClr val="FF0000"/>
                </a:solidFill>
                <a:latin typeface="Arial" panose="020B0604020202020204" pitchFamily="34" charset="0"/>
                <a:cs typeface="Times New Roman" panose="02020603050405020304" pitchFamily="18" charset="0"/>
              </a:rPr>
              <a:t>a maximum of 6 months before EOP to EOP </a:t>
            </a:r>
            <a:r>
              <a:rPr lang="en-US" sz="1400">
                <a:latin typeface="Arial" panose="020B0604020202020204" pitchFamily="34" charset="0"/>
                <a:cs typeface="Times New Roman" panose="02020603050405020304" pitchFamily="18" charset="0"/>
              </a:rPr>
              <a:t>(production phase-out) are part of the stand manufacturing costs
</a:t>
            </a:r>
            <a:endParaRPr lang="de-DE" sz="1400">
              <a:latin typeface="Arial" panose="020B0604020202020204" pitchFamily="34" charset="0"/>
              <a:cs typeface="Times New Roman" panose="02020603050405020304" pitchFamily="18" charset="0"/>
            </a:endParaRPr>
          </a:p>
          <a:p>
            <a:pPr marR="0" lvl="0" defTabSz="914400" fontAlgn="auto">
              <a:lnSpc>
                <a:spcPct val="100000"/>
              </a:lnSpc>
              <a:spcAft>
                <a:spcPts val="0"/>
              </a:spcAft>
              <a:defRPr/>
            </a:pPr>
            <a:endParaRPr lang="de-DE" sz="1400">
              <a:latin typeface="Arial" panose="020B0604020202020204" pitchFamily="34" charset="0"/>
              <a:cs typeface="Times New Roman" panose="02020603050405020304" pitchFamily="18" charset="0"/>
            </a:endParaRPr>
          </a:p>
          <a:p>
            <a:pPr marR="0" lvl="0" defTabSz="914400" fontAlgn="auto">
              <a:lnSpc>
                <a:spcPct val="100000"/>
              </a:lnSpc>
              <a:spcAft>
                <a:spcPts val="0"/>
              </a:spcAft>
              <a:defRPr/>
            </a:pPr>
            <a:endParaRPr lang="de-DE" sz="1400">
              <a:latin typeface="Arial" panose="020B0604020202020204" pitchFamily="34" charset="0"/>
              <a:cs typeface="Times New Roman" panose="02020603050405020304" pitchFamily="18" charset="0"/>
            </a:endParaRPr>
          </a:p>
          <a:p>
            <a:pPr marR="0" lvl="0" defTabSz="914400" fontAlgn="auto">
              <a:lnSpc>
                <a:spcPct val="100000"/>
              </a:lnSpc>
              <a:spcAft>
                <a:spcPts val="0"/>
              </a:spcAft>
              <a:defRPr/>
            </a:pPr>
            <a:endParaRPr lang="de-DE" sz="1400">
              <a:latin typeface="Arial" panose="020B0604020202020204" pitchFamily="34" charset="0"/>
              <a:cs typeface="Times New Roman" panose="02020603050405020304" pitchFamily="18" charset="0"/>
            </a:endParaRPr>
          </a:p>
          <a:p>
            <a:pPr marR="0" lvl="0" defTabSz="914400" fontAlgn="auto">
              <a:lnSpc>
                <a:spcPct val="100000"/>
              </a:lnSpc>
              <a:spcAft>
                <a:spcPts val="0"/>
              </a:spcAft>
              <a:defRPr/>
            </a:pPr>
            <a:endParaRPr lang="de-DE" sz="1400">
              <a:latin typeface="Arial" panose="020B0604020202020204" pitchFamily="34" charset="0"/>
              <a:cs typeface="Times New Roman" panose="02020603050405020304" pitchFamily="18" charset="0"/>
            </a:endParaRPr>
          </a:p>
          <a:p>
            <a:pPr marR="0" lvl="0" defTabSz="914400" fontAlgn="auto">
              <a:lnSpc>
                <a:spcPct val="100000"/>
              </a:lnSpc>
              <a:spcAft>
                <a:spcPts val="0"/>
              </a:spcAft>
              <a:defRPr/>
            </a:pPr>
            <a:endParaRPr lang="de-DE" sz="1400">
              <a:latin typeface="Arial" panose="020B0604020202020204" pitchFamily="34" charset="0"/>
              <a:cs typeface="Times New Roman" panose="02020603050405020304" pitchFamily="18" charset="0"/>
            </a:endParaRPr>
          </a:p>
          <a:p>
            <a:pPr marR="0" lvl="0" defTabSz="914400" fontAlgn="auto">
              <a:lnSpc>
                <a:spcPct val="100000"/>
              </a:lnSpc>
              <a:spcAft>
                <a:spcPts val="0"/>
              </a:spcAft>
              <a:defRPr/>
            </a:pPr>
            <a:endParaRPr lang="de-DE" sz="1400">
              <a:latin typeface="Arial" panose="020B0604020202020204" pitchFamily="34" charset="0"/>
              <a:cs typeface="Times New Roman" panose="02020603050405020304" pitchFamily="18" charset="0"/>
            </a:endParaRPr>
          </a:p>
          <a:p>
            <a:pPr marR="0" lvl="0" defTabSz="914400" fontAlgn="auto">
              <a:lnSpc>
                <a:spcPct val="100000"/>
              </a:lnSpc>
              <a:spcAft>
                <a:spcPts val="0"/>
              </a:spcAft>
              <a:defRPr/>
            </a:pPr>
            <a:r>
              <a:rPr lang="en-US" sz="1400">
                <a:latin typeface="Arial" panose="020B0604020202020204" pitchFamily="34" charset="0"/>
                <a:cs typeface="Times New Roman" panose="02020603050405020304" pitchFamily="18" charset="0"/>
              </a:rPr>
              <a:t>
Question: How can the tariff be calculated in the start-up year or </a:t>
            </a:r>
            <a:r>
              <a:rPr lang="en-US" sz="800">
                <a:solidFill>
                  <a:srgbClr val="FF0000"/>
                </a:solidFill>
                <a:latin typeface="Arial" panose="020B0604020202020204" pitchFamily="34" charset="0"/>
                <a:cs typeface="Times New Roman" panose="02020603050405020304" pitchFamily="18" charset="0"/>
              </a:rPr>
              <a:t>(factor from BEP planning = factor per cost center or, in special cases, from the WER = average factor across all cost centers)</a:t>
            </a:r>
            <a:r>
              <a:rPr lang="en-US" sz="1400">
                <a:latin typeface="Arial" panose="020B0604020202020204" pitchFamily="34" charset="0"/>
                <a:cs typeface="Times New Roman" panose="02020603050405020304" pitchFamily="18" charset="0"/>
              </a:rPr>
              <a:t>
</a:t>
            </a:r>
            <a:endParaRPr lang="de-DE" sz="800">
              <a:solidFill>
                <a:srgbClr val="FF0000"/>
              </a:solidFill>
              <a:latin typeface="Arial" panose="020B0604020202020204" pitchFamily="34" charset="0"/>
              <a:cs typeface="Times New Roman" panose="02020603050405020304" pitchFamily="18" charset="0"/>
            </a:endParaRPr>
          </a:p>
        </p:txBody>
      </p:sp>
      <p:sp>
        <p:nvSpPr>
          <p:cNvPr id="4" name="Datumsplatzhalter 3">
            <a:extLst>
              <a:ext uri="{FF2B5EF4-FFF2-40B4-BE49-F238E27FC236}">
                <a16:creationId xmlns:a16="http://schemas.microsoft.com/office/drawing/2014/main" id="{83990205-2875-4AA1-A008-60CC8F7DF4E1}"/>
              </a:ext>
            </a:extLst>
          </p:cNvPr>
          <p:cNvSpPr>
            <a:spLocks noGrp="1"/>
          </p:cNvSpPr>
          <p:nvPr>
            <p:ph type="dt" sz="half" idx="11"/>
          </p:nvPr>
        </p:nvSpPr>
        <p:spPr/>
        <p:txBody>
          <a:bodyPr/>
          <a:lstStyle/>
          <a:p>
            <a:pPr marL="0" marR="0" lvl="0" indent="0" algn="l"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r>
              <a:rPr kumimoji="0" lang="de-DE" sz="700" b="0" i="0" u="none" strike="noStrike" kern="1200" cap="none" spc="0" normalizeH="0" baseline="0" noProof="0">
                <a:ln>
                  <a:noFill/>
                </a:ln>
                <a:solidFill>
                  <a:srgbClr val="888E95"/>
                </a:solidFill>
                <a:effectLst/>
                <a:uLnTx/>
                <a:uFillTx/>
                <a:latin typeface="Arial"/>
                <a:ea typeface="+mn-ea"/>
                <a:cs typeface="+mn-cs"/>
              </a:rPr>
              <a:t>07.10.2022 | Workshop DAR | Mackuth, Buchner, Hasslbauer, Schmideder</a:t>
            </a:r>
            <a:endParaRPr kumimoji="0" lang="en-GB" sz="700" b="0" i="0" u="none" strike="noStrike" kern="1200" cap="none" spc="0" normalizeH="0" baseline="0" noProof="0">
              <a:ln>
                <a:noFill/>
              </a:ln>
              <a:solidFill>
                <a:srgbClr val="888E95"/>
              </a:solidFill>
              <a:effectLst/>
              <a:uLnTx/>
              <a:uFillTx/>
              <a:latin typeface="Arial"/>
              <a:ea typeface="+mn-ea"/>
              <a:cs typeface="+mn-cs"/>
            </a:endParaRPr>
          </a:p>
        </p:txBody>
      </p:sp>
      <p:sp>
        <p:nvSpPr>
          <p:cNvPr id="5" name="Foliennummernplatzhalter 4">
            <a:extLst>
              <a:ext uri="{FF2B5EF4-FFF2-40B4-BE49-F238E27FC236}">
                <a16:creationId xmlns:a16="http://schemas.microsoft.com/office/drawing/2014/main" id="{5D7AED67-AA44-49E4-8A92-CB773F4F0CA7}"/>
              </a:ext>
            </a:extLst>
          </p:cNvPr>
          <p:cNvSpPr>
            <a:spLocks noGrp="1"/>
          </p:cNvSpPr>
          <p:nvPr>
            <p:ph type="sldNum" sz="quarter" idx="13"/>
          </p:nvPr>
        </p:nvSpPr>
        <p:spPr/>
        <p:txBody>
          <a:bodyPr/>
          <a:lstStyle/>
          <a:p>
            <a:pPr marL="0" marR="0" lvl="0" indent="0" algn="r"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fld id="{173FEA60-B56A-DE49-B4F9-939AB62E9280}" type="slidenum">
              <a:rPr kumimoji="0" lang="en-GB" sz="700" b="1" i="0" u="none" strike="noStrike" kern="1200" cap="none" spc="0" normalizeH="0" baseline="0" noProof="0" smtClean="0">
                <a:ln>
                  <a:noFill/>
                </a:ln>
                <a:solidFill>
                  <a:srgbClr val="888E95"/>
                </a:solidFill>
                <a:effectLst/>
                <a:uLnTx/>
                <a:uFillTx/>
                <a:latin typeface="Arial"/>
                <a:ea typeface="+mn-ea"/>
                <a:cs typeface="+mn-cs"/>
              </a:rPr>
              <a:pPr marL="0" marR="0" lvl="0" indent="0" algn="r"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t>52</a:t>
            </a:fld>
            <a:endParaRPr kumimoji="0" lang="en-GB" sz="700" b="1" i="0" u="none" strike="noStrike" kern="1200" cap="none" spc="0" normalizeH="0" baseline="0" noProof="0">
              <a:ln>
                <a:noFill/>
              </a:ln>
              <a:solidFill>
                <a:srgbClr val="888E95"/>
              </a:solidFill>
              <a:effectLst/>
              <a:uLnTx/>
              <a:uFillTx/>
              <a:latin typeface="Arial"/>
              <a:ea typeface="+mn-ea"/>
              <a:cs typeface="+mn-cs"/>
            </a:endParaRPr>
          </a:p>
        </p:txBody>
      </p:sp>
      <p:pic>
        <p:nvPicPr>
          <p:cNvPr id="10" name="Grafik 9">
            <a:extLst>
              <a:ext uri="{FF2B5EF4-FFF2-40B4-BE49-F238E27FC236}">
                <a16:creationId xmlns:a16="http://schemas.microsoft.com/office/drawing/2014/main" id="{A7F86B92-6246-4C0F-A3EF-84868DE6D9E4}"/>
              </a:ext>
            </a:extLst>
          </p:cNvPr>
          <p:cNvPicPr>
            <a:picLocks noChangeAspect="1"/>
          </p:cNvPicPr>
          <p:nvPr/>
        </p:nvPicPr>
        <p:blipFill>
          <a:blip r:embed="rId6"/>
          <a:stretch>
            <a:fillRect/>
          </a:stretch>
        </p:blipFill>
        <p:spPr>
          <a:xfrm>
            <a:off x="1044843" y="4576753"/>
            <a:ext cx="10102164" cy="1791405"/>
          </a:xfrm>
          <a:prstGeom prst="rect">
            <a:avLst/>
          </a:prstGeom>
        </p:spPr>
      </p:pic>
      <p:sp>
        <p:nvSpPr>
          <p:cNvPr id="11" name="Titel 1">
            <a:extLst>
              <a:ext uri="{FF2B5EF4-FFF2-40B4-BE49-F238E27FC236}">
                <a16:creationId xmlns:a16="http://schemas.microsoft.com/office/drawing/2014/main" id="{002B92AC-1C75-4D43-9CFF-87AD0A99A098}"/>
              </a:ext>
            </a:extLst>
          </p:cNvPr>
          <p:cNvSpPr>
            <a:spLocks noGrp="1"/>
          </p:cNvSpPr>
          <p:nvPr>
            <p:ph type="title"/>
          </p:nvPr>
        </p:nvSpPr>
        <p:spPr>
          <a:xfrm>
            <a:off x="229730" y="211204"/>
            <a:ext cx="10394277" cy="861319"/>
          </a:xfrm>
        </p:spPr>
        <p:txBody>
          <a:bodyPr vert="horz"/>
          <a:lstStyle/>
          <a:p>
            <a:r>
              <a:rPr lang="en-US"/>
              <a:t>Standard manufacturing costs – IC prices - Result control of LE
</a:t>
            </a:r>
            <a:endParaRPr lang="de-DE"/>
          </a:p>
        </p:txBody>
      </p:sp>
      <p:sp>
        <p:nvSpPr>
          <p:cNvPr id="12" name="Textfeld 11">
            <a:extLst>
              <a:ext uri="{FF2B5EF4-FFF2-40B4-BE49-F238E27FC236}">
                <a16:creationId xmlns:a16="http://schemas.microsoft.com/office/drawing/2014/main" id="{6A8D92E1-BDCC-4C2B-B3AA-19DA6BE44E6C}"/>
              </a:ext>
            </a:extLst>
          </p:cNvPr>
          <p:cNvSpPr txBox="1"/>
          <p:nvPr/>
        </p:nvSpPr>
        <p:spPr>
          <a:xfrm>
            <a:off x="8230814" y="2822488"/>
            <a:ext cx="859136" cy="246221"/>
          </a:xfrm>
          <a:prstGeom prst="rect">
            <a:avLst/>
          </a:prstGeom>
        </p:spPr>
        <p:style>
          <a:lnRef idx="0">
            <a:schemeClr val="accent4"/>
          </a:lnRef>
          <a:fillRef idx="3">
            <a:schemeClr val="accent4"/>
          </a:fillRef>
          <a:effectRef idx="3">
            <a:schemeClr val="accent4"/>
          </a:effectRef>
          <a:fontRef idx="minor">
            <a:schemeClr val="lt1"/>
          </a:fontRef>
        </p:style>
        <p:txBody>
          <a:bodyPr wrap="square" lIns="0" tIns="0" rIns="0" bIns="0" rtlCol="0">
            <a:spAutoFit/>
          </a:bodyPr>
          <a:lstStyle/>
          <a:p>
            <a:pPr algn="l">
              <a:spcBef>
                <a:spcPts val="0"/>
              </a:spcBef>
            </a:pPr>
            <a:r>
              <a:rPr lang="de-DE" sz="1600"/>
              <a:t>Buchner</a:t>
            </a:r>
          </a:p>
        </p:txBody>
      </p:sp>
      <p:pic>
        <p:nvPicPr>
          <p:cNvPr id="13" name="Grafik 12">
            <a:extLst>
              <a:ext uri="{FF2B5EF4-FFF2-40B4-BE49-F238E27FC236}">
                <a16:creationId xmlns:a16="http://schemas.microsoft.com/office/drawing/2014/main" id="{15011307-7EB2-409D-8D2C-84788B47C5BD}"/>
              </a:ext>
            </a:extLst>
          </p:cNvPr>
          <p:cNvPicPr>
            <a:picLocks noChangeAspect="1"/>
          </p:cNvPicPr>
          <p:nvPr/>
        </p:nvPicPr>
        <p:blipFill>
          <a:blip r:embed="rId7"/>
          <a:stretch>
            <a:fillRect/>
          </a:stretch>
        </p:blipFill>
        <p:spPr>
          <a:xfrm>
            <a:off x="706437" y="1987263"/>
            <a:ext cx="6611152" cy="1959390"/>
          </a:xfrm>
          <a:prstGeom prst="rect">
            <a:avLst/>
          </a:prstGeom>
        </p:spPr>
      </p:pic>
    </p:spTree>
    <p:extLst>
      <p:ext uri="{BB962C8B-B14F-4D97-AF65-F5344CB8AC3E}">
        <p14:creationId xmlns:p14="http://schemas.microsoft.com/office/powerpoint/2010/main" val="3136844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A01B12CD-A036-478C-81AD-504ED440F1B4}"/>
              </a:ext>
            </a:extLst>
          </p:cNvPr>
          <p:cNvGraphicFramePr>
            <a:graphicFrameLocks noChangeAspect="1"/>
          </p:cNvGraphicFramePr>
          <p:nvPr>
            <p:custDataLst>
              <p:tags r:id="rId2"/>
            </p:custDataLst>
            <p:extLst>
              <p:ext uri="{D42A27DB-BD31-4B8C-83A1-F6EECF244321}">
                <p14:modId xmlns:p14="http://schemas.microsoft.com/office/powerpoint/2010/main" val="26739924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7348" name="think-cell Folie" r:id="rId4" imgW="354" imgH="354" progId="TCLayout.ActiveDocument.1">
                  <p:embed/>
                </p:oleObj>
              </mc:Choice>
              <mc:Fallback>
                <p:oleObj name="think-cell Folie" r:id="rId4" imgW="354" imgH="354" progId="TCLayout.ActiveDocument.1">
                  <p:embed/>
                  <p:pic>
                    <p:nvPicPr>
                      <p:cNvPr id="8" name="Objekt 7" hidden="1">
                        <a:extLst>
                          <a:ext uri="{FF2B5EF4-FFF2-40B4-BE49-F238E27FC236}">
                            <a16:creationId xmlns:a16="http://schemas.microsoft.com/office/drawing/2014/main" id="{A01B12CD-A036-478C-81AD-504ED440F1B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22DF67DA-F872-48ED-BD59-E3F78C4E217B}"/>
              </a:ext>
            </a:extLst>
          </p:cNvPr>
          <p:cNvSpPr>
            <a:spLocks noGrp="1"/>
          </p:cNvSpPr>
          <p:nvPr>
            <p:ph type="title"/>
          </p:nvPr>
        </p:nvSpPr>
        <p:spPr/>
        <p:txBody>
          <a:bodyPr vert="horz"/>
          <a:lstStyle/>
          <a:p>
            <a:r>
              <a:rPr lang="en-US"/>
              <a:t>Standard manufacturing costs – IC prices - Result control of LE</a:t>
            </a:r>
            <a:r>
              <a:rPr lang="en-GB"/>
              <a:t> </a:t>
            </a:r>
            <a:r>
              <a:rPr lang="en-GB">
                <a:sym typeface="Wingdings" panose="05000000000000000000" pitchFamily="2" charset="2"/>
              </a:rPr>
              <a:t> Employment deviation </a:t>
            </a:r>
            <a:endParaRPr lang="de-DE"/>
          </a:p>
        </p:txBody>
      </p:sp>
      <p:sp>
        <p:nvSpPr>
          <p:cNvPr id="5" name="Datumsplatzhalter 4">
            <a:extLst>
              <a:ext uri="{FF2B5EF4-FFF2-40B4-BE49-F238E27FC236}">
                <a16:creationId xmlns:a16="http://schemas.microsoft.com/office/drawing/2014/main" id="{5A9C819F-5D01-4BAF-B6C2-44B8D2A5325F}"/>
              </a:ext>
            </a:extLst>
          </p:cNvPr>
          <p:cNvSpPr>
            <a:spLocks noGrp="1"/>
          </p:cNvSpPr>
          <p:nvPr>
            <p:ph type="dt" sz="half" idx="12"/>
          </p:nvPr>
        </p:nvSpPr>
        <p:spPr/>
        <p:txBody>
          <a:bodyPr/>
          <a:lstStyle/>
          <a:p>
            <a:pPr marL="0" marR="0" lvl="0" indent="0" algn="l"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r>
              <a:rPr kumimoji="0" lang="de-DE" sz="700" b="0" i="0" u="none" strike="noStrike" kern="1200" cap="none" spc="0" normalizeH="0" baseline="0" noProof="0">
                <a:ln>
                  <a:noFill/>
                </a:ln>
                <a:solidFill>
                  <a:srgbClr val="888E95"/>
                </a:solidFill>
                <a:effectLst/>
                <a:uLnTx/>
                <a:uFillTx/>
                <a:latin typeface="Arial"/>
                <a:ea typeface="+mn-ea"/>
                <a:cs typeface="+mn-cs"/>
              </a:rPr>
              <a:t>07.10.2022 | Workshop DAR | Mackuth, Buchner, Hasslbauer, Schmideder</a:t>
            </a:r>
            <a:endParaRPr kumimoji="0" lang="en-GB" sz="700" b="0" i="0" u="none" strike="noStrike" kern="1200" cap="none" spc="0" normalizeH="0" baseline="0" noProof="0">
              <a:ln>
                <a:noFill/>
              </a:ln>
              <a:solidFill>
                <a:srgbClr val="888E95"/>
              </a:solidFill>
              <a:effectLst/>
              <a:uLnTx/>
              <a:uFillTx/>
              <a:latin typeface="Arial"/>
              <a:ea typeface="+mn-ea"/>
              <a:cs typeface="+mn-cs"/>
            </a:endParaRPr>
          </a:p>
        </p:txBody>
      </p:sp>
      <p:sp>
        <p:nvSpPr>
          <p:cNvPr id="6" name="Foliennummernplatzhalter 5">
            <a:extLst>
              <a:ext uri="{FF2B5EF4-FFF2-40B4-BE49-F238E27FC236}">
                <a16:creationId xmlns:a16="http://schemas.microsoft.com/office/drawing/2014/main" id="{6A4E745C-440C-4931-AE29-01C7B82712DF}"/>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fld id="{173FEA60-B56A-DE49-B4F9-939AB62E9280}" type="slidenum">
              <a:rPr kumimoji="0" lang="en-GB" sz="700" b="1" i="0" u="none" strike="noStrike" kern="1200" cap="none" spc="0" normalizeH="0" baseline="0" noProof="0" smtClean="0">
                <a:ln>
                  <a:noFill/>
                </a:ln>
                <a:solidFill>
                  <a:srgbClr val="888E95"/>
                </a:solidFill>
                <a:effectLst/>
                <a:uLnTx/>
                <a:uFillTx/>
                <a:latin typeface="Arial"/>
                <a:ea typeface="+mn-ea"/>
                <a:cs typeface="+mn-cs"/>
              </a:rPr>
              <a:pPr marL="0" marR="0" lvl="0" indent="0" algn="r"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t>53</a:t>
            </a:fld>
            <a:endParaRPr kumimoji="0" lang="en-GB" sz="700" b="1" i="0" u="none" strike="noStrike" kern="1200" cap="none" spc="0" normalizeH="0" baseline="0" noProof="0">
              <a:ln>
                <a:noFill/>
              </a:ln>
              <a:solidFill>
                <a:srgbClr val="888E95"/>
              </a:solidFill>
              <a:effectLst/>
              <a:uLnTx/>
              <a:uFillTx/>
              <a:latin typeface="Arial"/>
              <a:ea typeface="+mn-ea"/>
              <a:cs typeface="+mn-cs"/>
            </a:endParaRPr>
          </a:p>
        </p:txBody>
      </p:sp>
      <p:pic>
        <p:nvPicPr>
          <p:cNvPr id="13" name="Grafik 12">
            <a:extLst>
              <a:ext uri="{FF2B5EF4-FFF2-40B4-BE49-F238E27FC236}">
                <a16:creationId xmlns:a16="http://schemas.microsoft.com/office/drawing/2014/main" id="{3EF73DB1-60EC-4B43-8D15-0ED5456D738D}"/>
              </a:ext>
            </a:extLst>
          </p:cNvPr>
          <p:cNvPicPr>
            <a:picLocks noChangeAspect="1"/>
          </p:cNvPicPr>
          <p:nvPr/>
        </p:nvPicPr>
        <p:blipFill>
          <a:blip r:embed="rId6"/>
          <a:stretch>
            <a:fillRect/>
          </a:stretch>
        </p:blipFill>
        <p:spPr>
          <a:xfrm>
            <a:off x="324000" y="1536527"/>
            <a:ext cx="7270151" cy="3784945"/>
          </a:xfrm>
          <a:prstGeom prst="rect">
            <a:avLst/>
          </a:prstGeom>
        </p:spPr>
      </p:pic>
      <p:pic>
        <p:nvPicPr>
          <p:cNvPr id="15" name="Grafik 14">
            <a:extLst>
              <a:ext uri="{FF2B5EF4-FFF2-40B4-BE49-F238E27FC236}">
                <a16:creationId xmlns:a16="http://schemas.microsoft.com/office/drawing/2014/main" id="{4FADCF50-DA3A-40CB-8D49-89DB3E9AED6B}"/>
              </a:ext>
            </a:extLst>
          </p:cNvPr>
          <p:cNvPicPr>
            <a:picLocks noChangeAspect="1"/>
          </p:cNvPicPr>
          <p:nvPr/>
        </p:nvPicPr>
        <p:blipFill>
          <a:blip r:embed="rId7"/>
          <a:stretch>
            <a:fillRect/>
          </a:stretch>
        </p:blipFill>
        <p:spPr>
          <a:xfrm>
            <a:off x="7688200" y="1536527"/>
            <a:ext cx="4347203" cy="1717652"/>
          </a:xfrm>
          <a:prstGeom prst="rect">
            <a:avLst/>
          </a:prstGeom>
        </p:spPr>
      </p:pic>
      <p:sp>
        <p:nvSpPr>
          <p:cNvPr id="16" name="Textfeld 15">
            <a:extLst>
              <a:ext uri="{FF2B5EF4-FFF2-40B4-BE49-F238E27FC236}">
                <a16:creationId xmlns:a16="http://schemas.microsoft.com/office/drawing/2014/main" id="{9FD599D7-CA11-4835-81CC-B475DBED532F}"/>
              </a:ext>
            </a:extLst>
          </p:cNvPr>
          <p:cNvSpPr txBox="1"/>
          <p:nvPr/>
        </p:nvSpPr>
        <p:spPr>
          <a:xfrm>
            <a:off x="7782250" y="3428999"/>
            <a:ext cx="4159104"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
                <a:srgbClr val="0097AC"/>
              </a:buClr>
              <a:buSzPct val="100000"/>
              <a:buFontTx/>
              <a:buNone/>
              <a:tabLst>
                <a:tab pos="234951" algn="l"/>
              </a:tabLst>
              <a:defRPr/>
            </a:pPr>
            <a:r>
              <a:rPr kumimoji="0" lang="de-DE" sz="2000" b="0" i="0" u="none" strike="noStrike" kern="1200" cap="none" spc="0" normalizeH="0" baseline="0" noProof="0">
                <a:ln>
                  <a:noFill/>
                </a:ln>
                <a:solidFill>
                  <a:srgbClr val="000000"/>
                </a:solidFill>
                <a:effectLst/>
                <a:uLnTx/>
                <a:uFillTx/>
                <a:latin typeface="Arial"/>
                <a:ea typeface="+mn-ea"/>
                <a:cs typeface="+mn-cs"/>
              </a:rPr>
              <a:t>ZPLS Summe Juni 22 - DPL</a:t>
            </a:r>
          </a:p>
        </p:txBody>
      </p:sp>
    </p:spTree>
    <p:extLst>
      <p:ext uri="{BB962C8B-B14F-4D97-AF65-F5344CB8AC3E}">
        <p14:creationId xmlns:p14="http://schemas.microsoft.com/office/powerpoint/2010/main" val="6365853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85E7CEAC-6FF5-45A9-BADF-A2756FEBB98C}"/>
              </a:ext>
            </a:extLst>
          </p:cNvPr>
          <p:cNvGraphicFramePr>
            <a:graphicFrameLocks noChangeAspect="1"/>
          </p:cNvGraphicFramePr>
          <p:nvPr>
            <p:custDataLst>
              <p:tags r:id="rId2"/>
            </p:custDataLst>
            <p:extLst>
              <p:ext uri="{D42A27DB-BD31-4B8C-83A1-F6EECF244321}">
                <p14:modId xmlns:p14="http://schemas.microsoft.com/office/powerpoint/2010/main" val="25602200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8372" name="think-cell Folie" r:id="rId4" imgW="354" imgH="354" progId="TCLayout.ActiveDocument.1">
                  <p:embed/>
                </p:oleObj>
              </mc:Choice>
              <mc:Fallback>
                <p:oleObj name="think-cell Folie" r:id="rId4" imgW="354" imgH="354" progId="TCLayout.ActiveDocument.1">
                  <p:embed/>
                  <p:pic>
                    <p:nvPicPr>
                      <p:cNvPr id="7" name="Objekt 6" hidden="1">
                        <a:extLst>
                          <a:ext uri="{FF2B5EF4-FFF2-40B4-BE49-F238E27FC236}">
                            <a16:creationId xmlns:a16="http://schemas.microsoft.com/office/drawing/2014/main" id="{85E7CEAC-6FF5-45A9-BADF-A2756FEBB98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Datumsplatzhalter 3">
            <a:extLst>
              <a:ext uri="{FF2B5EF4-FFF2-40B4-BE49-F238E27FC236}">
                <a16:creationId xmlns:a16="http://schemas.microsoft.com/office/drawing/2014/main" id="{05CC62AB-E5B5-4E42-B60B-A528FAD6D8C1}"/>
              </a:ext>
            </a:extLst>
          </p:cNvPr>
          <p:cNvSpPr>
            <a:spLocks noGrp="1"/>
          </p:cNvSpPr>
          <p:nvPr>
            <p:ph type="dt" sz="half" idx="11"/>
          </p:nvPr>
        </p:nvSpPr>
        <p:spPr/>
        <p:txBody>
          <a:bodyPr/>
          <a:lstStyle/>
          <a:p>
            <a:pPr marL="0" marR="0" lvl="0" indent="0" algn="l"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r>
              <a:rPr kumimoji="0" lang="de-DE" sz="700" b="0" i="0" u="none" strike="noStrike" kern="1200" cap="none" spc="0" normalizeH="0" baseline="0" noProof="0">
                <a:ln>
                  <a:noFill/>
                </a:ln>
                <a:solidFill>
                  <a:srgbClr val="888E95"/>
                </a:solidFill>
                <a:effectLst/>
                <a:uLnTx/>
                <a:uFillTx/>
                <a:latin typeface="Arial"/>
                <a:ea typeface="+mn-ea"/>
                <a:cs typeface="+mn-cs"/>
              </a:rPr>
              <a:t>07.10.2022 | Workshop DAR | Mackuth, Buchner, Hasslbauer, Schmideder</a:t>
            </a:r>
            <a:endParaRPr kumimoji="0" lang="en-GB" sz="700" b="0" i="0" u="none" strike="noStrike" kern="1200" cap="none" spc="0" normalizeH="0" baseline="0" noProof="0">
              <a:ln>
                <a:noFill/>
              </a:ln>
              <a:solidFill>
                <a:srgbClr val="888E95"/>
              </a:solidFill>
              <a:effectLst/>
              <a:uLnTx/>
              <a:uFillTx/>
              <a:latin typeface="Arial"/>
              <a:ea typeface="+mn-ea"/>
              <a:cs typeface="+mn-cs"/>
            </a:endParaRPr>
          </a:p>
        </p:txBody>
      </p:sp>
      <p:sp>
        <p:nvSpPr>
          <p:cNvPr id="5" name="Foliennummernplatzhalter 4">
            <a:extLst>
              <a:ext uri="{FF2B5EF4-FFF2-40B4-BE49-F238E27FC236}">
                <a16:creationId xmlns:a16="http://schemas.microsoft.com/office/drawing/2014/main" id="{A1E7745C-F7C8-4B55-9C8E-059A1C24B109}"/>
              </a:ext>
            </a:extLst>
          </p:cNvPr>
          <p:cNvSpPr>
            <a:spLocks noGrp="1"/>
          </p:cNvSpPr>
          <p:nvPr>
            <p:ph type="sldNum" sz="quarter" idx="13"/>
          </p:nvPr>
        </p:nvSpPr>
        <p:spPr>
          <a:xfrm>
            <a:off x="11229335" y="6691735"/>
            <a:ext cx="623608" cy="107722"/>
          </a:xfrm>
        </p:spPr>
        <p:txBody>
          <a:bodyPr/>
          <a:lstStyle/>
          <a:p>
            <a:pPr marL="0" marR="0" lvl="0" indent="0" algn="r"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fld id="{173FEA60-B56A-DE49-B4F9-939AB62E9280}" type="slidenum">
              <a:rPr kumimoji="0" lang="en-GB" sz="700" b="1" i="0" u="none" strike="noStrike" kern="1200" cap="none" spc="0" normalizeH="0" baseline="0" noProof="0" smtClean="0">
                <a:ln>
                  <a:noFill/>
                </a:ln>
                <a:solidFill>
                  <a:srgbClr val="FF0000"/>
                </a:solidFill>
                <a:effectLst/>
                <a:uLnTx/>
                <a:uFillTx/>
                <a:latin typeface="Arial"/>
                <a:ea typeface="+mn-ea"/>
                <a:cs typeface="+mn-cs"/>
              </a:rPr>
              <a:pPr marL="0" marR="0" lvl="0" indent="0" algn="r"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t>54</a:t>
            </a:fld>
            <a:endParaRPr kumimoji="0" lang="en-GB" sz="700" b="1" i="0" u="none" strike="noStrike" kern="1200" cap="none" spc="0" normalizeH="0" baseline="0" noProof="0">
              <a:ln>
                <a:noFill/>
              </a:ln>
              <a:solidFill>
                <a:srgbClr val="FF0000"/>
              </a:solidFill>
              <a:effectLst/>
              <a:uLnTx/>
              <a:uFillTx/>
              <a:latin typeface="Arial"/>
              <a:ea typeface="+mn-ea"/>
              <a:cs typeface="+mn-cs"/>
            </a:endParaRPr>
          </a:p>
        </p:txBody>
      </p:sp>
      <p:sp>
        <p:nvSpPr>
          <p:cNvPr id="27" name="Pfeil: Chevron 26">
            <a:extLst>
              <a:ext uri="{FF2B5EF4-FFF2-40B4-BE49-F238E27FC236}">
                <a16:creationId xmlns:a16="http://schemas.microsoft.com/office/drawing/2014/main" id="{C468F1B4-2D10-4692-944D-9C73A5014B02}"/>
              </a:ext>
            </a:extLst>
          </p:cNvPr>
          <p:cNvSpPr/>
          <p:nvPr/>
        </p:nvSpPr>
        <p:spPr>
          <a:xfrm>
            <a:off x="3129889" y="1020725"/>
            <a:ext cx="6691750" cy="356198"/>
          </a:xfrm>
          <a:prstGeom prst="chevron">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72000" tIns="72000" rIns="72000" bIns="72000" rtlCol="0" anchor="t" anchorCtr="0"/>
          <a:lstStyle/>
          <a:p>
            <a:pPr marL="0" marR="0" lvl="0" indent="0" algn="l" defTabSz="914400" rtl="0" eaLnBrk="1" fontAlgn="auto" latinLnBrk="0" hangingPunct="1">
              <a:lnSpc>
                <a:spcPct val="100000"/>
              </a:lnSpc>
              <a:spcBef>
                <a:spcPts val="0"/>
              </a:spcBef>
              <a:spcAft>
                <a:spcPts val="0"/>
              </a:spcAft>
              <a:buClr>
                <a:srgbClr val="0097AC"/>
              </a:buClr>
              <a:buSzPct val="100000"/>
              <a:buFontTx/>
              <a:buNone/>
              <a:tabLst>
                <a:tab pos="234951" algn="l"/>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Revenues for outsourced OH functions, rental, central functions, ...
</a:t>
            </a:r>
            <a:endParaRPr kumimoji="0" lang="de-DE" sz="1400" b="0" i="0" u="none" strike="noStrike" kern="1200" cap="none" spc="0" normalizeH="0" baseline="0" noProof="0">
              <a:ln>
                <a:noFill/>
              </a:ln>
              <a:solidFill>
                <a:srgbClr val="000000"/>
              </a:solidFill>
              <a:effectLst/>
              <a:uLnTx/>
              <a:uFillTx/>
              <a:latin typeface="Arial"/>
              <a:ea typeface="+mn-ea"/>
              <a:cs typeface="+mn-cs"/>
            </a:endParaRPr>
          </a:p>
        </p:txBody>
      </p:sp>
      <p:sp>
        <p:nvSpPr>
          <p:cNvPr id="28" name="Pfeil: Chevron 27">
            <a:extLst>
              <a:ext uri="{FF2B5EF4-FFF2-40B4-BE49-F238E27FC236}">
                <a16:creationId xmlns:a16="http://schemas.microsoft.com/office/drawing/2014/main" id="{E26261B7-D60D-42B5-B797-239D1029B020}"/>
              </a:ext>
            </a:extLst>
          </p:cNvPr>
          <p:cNvSpPr/>
          <p:nvPr/>
        </p:nvSpPr>
        <p:spPr>
          <a:xfrm>
            <a:off x="3129889" y="1482421"/>
            <a:ext cx="6691750" cy="356198"/>
          </a:xfrm>
          <a:prstGeom prst="chevron">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72000" tIns="72000" rIns="72000" bIns="72000" rtlCol="0" anchor="t" anchorCtr="0"/>
          <a:lstStyle/>
          <a:p>
            <a:pPr marL="0" marR="0" lvl="0" indent="0" algn="l" defTabSz="914400" rtl="0" eaLnBrk="1" fontAlgn="auto" latinLnBrk="0" hangingPunct="1">
              <a:lnSpc>
                <a:spcPct val="100000"/>
              </a:lnSpc>
              <a:spcBef>
                <a:spcPts val="0"/>
              </a:spcBef>
              <a:spcAft>
                <a:spcPts val="0"/>
              </a:spcAft>
              <a:buClr>
                <a:srgbClr val="0097AC"/>
              </a:buClr>
              <a:buSzPct val="100000"/>
              <a:buFontTx/>
              <a:buNone/>
              <a:tabLst>
                <a:tab pos="234951" algn="l"/>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Revenues from development projects, IT projects, ... for central functions
</a:t>
            </a:r>
            <a:endParaRPr kumimoji="0" lang="de-DE" sz="1400" b="0" i="0" u="none" strike="noStrike" kern="1200" cap="none" spc="0" normalizeH="0" baseline="0" noProof="0">
              <a:ln>
                <a:noFill/>
              </a:ln>
              <a:solidFill>
                <a:srgbClr val="000000"/>
              </a:solidFill>
              <a:effectLst/>
              <a:uLnTx/>
              <a:uFillTx/>
              <a:latin typeface="Arial"/>
              <a:ea typeface="+mn-ea"/>
              <a:cs typeface="+mn-cs"/>
            </a:endParaRPr>
          </a:p>
        </p:txBody>
      </p:sp>
      <p:sp>
        <p:nvSpPr>
          <p:cNvPr id="30" name="Textfeld 29">
            <a:extLst>
              <a:ext uri="{FF2B5EF4-FFF2-40B4-BE49-F238E27FC236}">
                <a16:creationId xmlns:a16="http://schemas.microsoft.com/office/drawing/2014/main" id="{BB309ABE-3200-4417-B501-3391672C1D41}"/>
              </a:ext>
            </a:extLst>
          </p:cNvPr>
          <p:cNvSpPr txBox="1"/>
          <p:nvPr/>
        </p:nvSpPr>
        <p:spPr>
          <a:xfrm rot="16200000">
            <a:off x="1953004" y="4689322"/>
            <a:ext cx="2826988" cy="646331"/>
          </a:xfrm>
          <a:prstGeom prst="rect">
            <a:avLst/>
          </a:prstGeom>
          <a:solidFill>
            <a:srgbClr val="006675"/>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white"/>
                </a:solidFill>
                <a:effectLst/>
                <a:uLnTx/>
                <a:uFillTx/>
                <a:latin typeface="Arial"/>
                <a:ea typeface="+mn-ea"/>
                <a:cs typeface="+mn-cs"/>
              </a:rPr>
              <a:t>Standard </a:t>
            </a:r>
            <a:r>
              <a:rPr kumimoji="0" lang="de-DE" sz="1200" b="1" i="0" u="none" strike="noStrike" kern="1200" cap="none" spc="0" normalizeH="0" baseline="0" noProof="0" err="1">
                <a:ln>
                  <a:noFill/>
                </a:ln>
                <a:solidFill>
                  <a:prstClr val="white"/>
                </a:solidFill>
                <a:effectLst/>
                <a:uLnTx/>
                <a:uFillTx/>
                <a:latin typeface="Arial"/>
                <a:ea typeface="+mn-ea"/>
                <a:cs typeface="+mn-cs"/>
              </a:rPr>
              <a:t>manufacturing</a:t>
            </a:r>
            <a:r>
              <a:rPr kumimoji="0" lang="de-DE" sz="1200" b="1" i="0" u="none" strike="noStrike" kern="1200" cap="none" spc="0" normalizeH="0" baseline="0" noProof="0">
                <a:ln>
                  <a:noFill/>
                </a:ln>
                <a:solidFill>
                  <a:prstClr val="white"/>
                </a:solidFill>
                <a:effectLst/>
                <a:uLnTx/>
                <a:uFillTx/>
                <a:latin typeface="Arial"/>
                <a:ea typeface="+mn-ea"/>
                <a:cs typeface="+mn-cs"/>
              </a:rPr>
              <a:t> </a:t>
            </a:r>
            <a:r>
              <a:rPr kumimoji="0" lang="de-DE" sz="1200" b="1" i="0" u="none" strike="noStrike" kern="1200" cap="none" spc="0" normalizeH="0" baseline="0" noProof="0" err="1">
                <a:ln>
                  <a:noFill/>
                </a:ln>
                <a:solidFill>
                  <a:prstClr val="white"/>
                </a:solidFill>
                <a:effectLst/>
                <a:uLnTx/>
                <a:uFillTx/>
                <a:latin typeface="Arial"/>
                <a:ea typeface="+mn-ea"/>
                <a:cs typeface="+mn-cs"/>
              </a:rPr>
              <a:t>costs</a:t>
            </a:r>
            <a:r>
              <a:rPr kumimoji="0" lang="de-DE" sz="1200" b="1" i="0" u="none" strike="noStrike" kern="1200" cap="none" spc="0" normalizeH="0" baseline="0" noProof="0">
                <a:ln>
                  <a:noFill/>
                </a:ln>
                <a:solidFill>
                  <a:prstClr val="white"/>
                </a:solidFill>
                <a:effectLst/>
                <a:uLnTx/>
                <a:uFillTx/>
                <a:latin typeface="Arial"/>
                <a:ea typeface="+mn-ea"/>
                <a:cs typeface="+mn-cs"/>
              </a:rPr>
              <a:t> + </a:t>
            </a:r>
            <a:r>
              <a:rPr kumimoji="0" lang="de-DE" sz="1200" b="1" i="0" u="none" strike="noStrike" kern="1200" cap="none" spc="0" normalizeH="0" baseline="0" noProof="0" err="1">
                <a:ln>
                  <a:noFill/>
                </a:ln>
                <a:solidFill>
                  <a:prstClr val="white"/>
                </a:solidFill>
                <a:effectLst/>
                <a:uLnTx/>
                <a:uFillTx/>
                <a:latin typeface="Arial"/>
                <a:ea typeface="+mn-ea"/>
                <a:cs typeface="+mn-cs"/>
              </a:rPr>
              <a:t>margin</a:t>
            </a:r>
            <a:r>
              <a:rPr kumimoji="0" lang="de-DE" sz="1200" b="1" i="0" u="none" strike="noStrike" kern="1200" cap="none" spc="0" normalizeH="0" baseline="0" noProof="0">
                <a:ln>
                  <a:noFill/>
                </a:ln>
                <a:solidFill>
                  <a:prstClr val="white"/>
                </a:solidFill>
                <a:effectLst/>
                <a:uLnTx/>
                <a:uFillTx/>
                <a:latin typeface="Arial"/>
                <a:ea typeface="+mn-ea"/>
                <a:cs typeface="+mn-cs"/>
              </a:rPr>
              <a:t>
</a:t>
            </a:r>
          </a:p>
        </p:txBody>
      </p:sp>
      <p:sp>
        <p:nvSpPr>
          <p:cNvPr id="31" name="Pfeil: Chevron 30">
            <a:extLst>
              <a:ext uri="{FF2B5EF4-FFF2-40B4-BE49-F238E27FC236}">
                <a16:creationId xmlns:a16="http://schemas.microsoft.com/office/drawing/2014/main" id="{790D97A6-DC86-422A-9F97-F5A1581295EB}"/>
              </a:ext>
            </a:extLst>
          </p:cNvPr>
          <p:cNvSpPr/>
          <p:nvPr/>
        </p:nvSpPr>
        <p:spPr>
          <a:xfrm>
            <a:off x="3648967" y="3621713"/>
            <a:ext cx="2361975" cy="750331"/>
          </a:xfrm>
          <a:prstGeom prst="chevron">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72000" tIns="72000" rIns="72000" bIns="72000" rtlCol="0" anchor="t" anchorCtr="0"/>
          <a:lstStyle/>
          <a:p>
            <a:pPr marL="0" marR="0" lvl="0" indent="0" algn="l" defTabSz="914400" rtl="0" eaLnBrk="1" fontAlgn="auto" latinLnBrk="0" hangingPunct="1">
              <a:lnSpc>
                <a:spcPct val="100000"/>
              </a:lnSpc>
              <a:spcBef>
                <a:spcPts val="0"/>
              </a:spcBef>
              <a:spcAft>
                <a:spcPts val="0"/>
              </a:spcAft>
              <a:buClr>
                <a:srgbClr val="0097AC"/>
              </a:buClr>
              <a:buSzPct val="100000"/>
              <a:buFontTx/>
              <a:buNone/>
              <a:tabLst>
                <a:tab pos="234951" algn="l"/>
              </a:tabLst>
              <a:defRPr/>
            </a:pPr>
            <a:r>
              <a:rPr kumimoji="0" lang="de-DE" sz="1400" b="0" i="0" u="none" strike="noStrike" kern="1200" cap="none" spc="0" normalizeH="0" baseline="0" noProof="0">
                <a:ln>
                  <a:noFill/>
                </a:ln>
                <a:solidFill>
                  <a:srgbClr val="00B050"/>
                </a:solidFill>
                <a:effectLst/>
                <a:uLnTx/>
                <a:uFillTx/>
                <a:latin typeface="Arial"/>
                <a:ea typeface="+mn-ea"/>
                <a:cs typeface="+mn-cs"/>
              </a:rPr>
              <a:t>Price </a:t>
            </a:r>
            <a:r>
              <a:rPr kumimoji="0" lang="de-DE" sz="1400" b="0" i="0" u="none" strike="noStrike" kern="1200" cap="none" spc="0" normalizeH="0" baseline="0" noProof="0" err="1">
                <a:ln>
                  <a:noFill/>
                </a:ln>
                <a:solidFill>
                  <a:srgbClr val="00B050"/>
                </a:solidFill>
                <a:effectLst/>
                <a:uLnTx/>
                <a:uFillTx/>
                <a:latin typeface="Arial"/>
                <a:ea typeface="+mn-ea"/>
                <a:cs typeface="+mn-cs"/>
              </a:rPr>
              <a:t>deviation</a:t>
            </a:r>
            <a:r>
              <a:rPr kumimoji="0" lang="de-DE" sz="1400" b="0" i="0" u="none" strike="noStrike" kern="1200" cap="none" spc="0" normalizeH="0" baseline="0" noProof="0">
                <a:ln>
                  <a:noFill/>
                </a:ln>
                <a:solidFill>
                  <a:srgbClr val="00B050"/>
                </a:solidFill>
                <a:effectLst/>
                <a:uLnTx/>
                <a:uFillTx/>
                <a:latin typeface="Arial"/>
                <a:ea typeface="+mn-ea"/>
                <a:cs typeface="+mn-cs"/>
              </a:rPr>
              <a:t> (material, </a:t>
            </a:r>
            <a:r>
              <a:rPr kumimoji="0" lang="de-DE" sz="1400" b="0" i="0" u="none" strike="noStrike" kern="1200" cap="none" spc="0" normalizeH="0" baseline="0" noProof="0" err="1">
                <a:ln>
                  <a:noFill/>
                </a:ln>
                <a:solidFill>
                  <a:srgbClr val="00B050"/>
                </a:solidFill>
                <a:effectLst/>
                <a:uLnTx/>
                <a:uFillTx/>
                <a:latin typeface="Arial"/>
                <a:ea typeface="+mn-ea"/>
                <a:cs typeface="+mn-cs"/>
              </a:rPr>
              <a:t>tariffs</a:t>
            </a:r>
            <a:r>
              <a:rPr kumimoji="0" lang="de-DE" sz="1400" b="0" i="0" u="none" strike="noStrike" kern="1200" cap="none" spc="0" normalizeH="0" baseline="0" noProof="0">
                <a:ln>
                  <a:noFill/>
                </a:ln>
                <a:solidFill>
                  <a:srgbClr val="00B050"/>
                </a:solidFill>
                <a:effectLst/>
                <a:uLnTx/>
                <a:uFillTx/>
                <a:latin typeface="Arial"/>
                <a:ea typeface="+mn-ea"/>
                <a:cs typeface="+mn-cs"/>
              </a:rPr>
              <a:t>)
</a:t>
            </a:r>
          </a:p>
        </p:txBody>
      </p:sp>
      <p:sp>
        <p:nvSpPr>
          <p:cNvPr id="32" name="Pfeil: Chevron 31">
            <a:extLst>
              <a:ext uri="{FF2B5EF4-FFF2-40B4-BE49-F238E27FC236}">
                <a16:creationId xmlns:a16="http://schemas.microsoft.com/office/drawing/2014/main" id="{E43686C3-4381-4CEC-A4C3-D9923C4FE8B2}"/>
              </a:ext>
            </a:extLst>
          </p:cNvPr>
          <p:cNvSpPr/>
          <p:nvPr/>
        </p:nvSpPr>
        <p:spPr>
          <a:xfrm>
            <a:off x="3648966" y="5273506"/>
            <a:ext cx="2361976" cy="750331"/>
          </a:xfrm>
          <a:prstGeom prst="chevron">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72000" tIns="72000" rIns="72000" bIns="72000" rtlCol="0" anchor="t" anchorCtr="0"/>
          <a:lstStyle/>
          <a:p>
            <a:pPr marL="0" marR="0" lvl="0" indent="0" algn="l" defTabSz="914400" rtl="0" eaLnBrk="1" fontAlgn="auto" latinLnBrk="0" hangingPunct="1">
              <a:lnSpc>
                <a:spcPct val="100000"/>
              </a:lnSpc>
              <a:spcBef>
                <a:spcPts val="0"/>
              </a:spcBef>
              <a:spcAft>
                <a:spcPts val="0"/>
              </a:spcAft>
              <a:buClr>
                <a:srgbClr val="0097AC"/>
              </a:buClr>
              <a:buSzPct val="100000"/>
              <a:buFontTx/>
              <a:buNone/>
              <a:tabLst>
                <a:tab pos="234951" algn="l"/>
              </a:tabLst>
              <a:defRPr/>
            </a:pPr>
            <a:r>
              <a:rPr kumimoji="0" lang="en-US" sz="1400" b="0" i="0" u="none" strike="noStrike" kern="1200" cap="none" spc="0" normalizeH="0" baseline="0" noProof="0">
                <a:ln>
                  <a:noFill/>
                </a:ln>
                <a:solidFill>
                  <a:srgbClr val="00B050"/>
                </a:solidFill>
                <a:effectLst/>
                <a:uLnTx/>
                <a:uFillTx/>
                <a:latin typeface="Arial"/>
                <a:ea typeface="+mn-ea"/>
                <a:cs typeface="+mn-cs"/>
              </a:rPr>
              <a:t>Consumption variance (costs, personnel)
</a:t>
            </a:r>
            <a:endParaRPr kumimoji="0" lang="de-DE" sz="1400" b="0" i="0" u="none" strike="noStrike" kern="1200" cap="none" spc="0" normalizeH="0" baseline="0" noProof="0">
              <a:ln>
                <a:noFill/>
              </a:ln>
              <a:solidFill>
                <a:srgbClr val="00B050"/>
              </a:solidFill>
              <a:effectLst/>
              <a:uLnTx/>
              <a:uFillTx/>
              <a:latin typeface="Arial"/>
              <a:ea typeface="+mn-ea"/>
              <a:cs typeface="+mn-cs"/>
            </a:endParaRPr>
          </a:p>
        </p:txBody>
      </p:sp>
      <p:sp>
        <p:nvSpPr>
          <p:cNvPr id="33" name="Pfeil: Chevron 32">
            <a:extLst>
              <a:ext uri="{FF2B5EF4-FFF2-40B4-BE49-F238E27FC236}">
                <a16:creationId xmlns:a16="http://schemas.microsoft.com/office/drawing/2014/main" id="{6A262D46-0779-4BC3-8CEC-5F5F27BE8844}"/>
              </a:ext>
            </a:extLst>
          </p:cNvPr>
          <p:cNvSpPr/>
          <p:nvPr/>
        </p:nvSpPr>
        <p:spPr>
          <a:xfrm>
            <a:off x="3648966" y="4459256"/>
            <a:ext cx="2361976" cy="750331"/>
          </a:xfrm>
          <a:prstGeom prst="chevron">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72000" tIns="72000" rIns="72000" bIns="72000" rtlCol="0" anchor="t" anchorCtr="0"/>
          <a:lstStyle/>
          <a:p>
            <a:pPr marL="0" marR="0" lvl="0" indent="0" algn="l" defTabSz="914400" rtl="0" eaLnBrk="1" fontAlgn="auto" latinLnBrk="0" hangingPunct="1">
              <a:lnSpc>
                <a:spcPct val="100000"/>
              </a:lnSpc>
              <a:spcBef>
                <a:spcPts val="0"/>
              </a:spcBef>
              <a:spcAft>
                <a:spcPts val="0"/>
              </a:spcAft>
              <a:buClr>
                <a:srgbClr val="0097AC"/>
              </a:buClr>
              <a:buSzPct val="100000"/>
              <a:buFontTx/>
              <a:buNone/>
              <a:tabLst>
                <a:tab pos="234951" algn="l"/>
              </a:tabLst>
              <a:defRPr/>
            </a:pPr>
            <a:r>
              <a:rPr kumimoji="0" lang="en-US" sz="1400" b="0" i="0" u="none" strike="noStrike" kern="1200" cap="none" spc="0" normalizeH="0" baseline="0" noProof="0">
                <a:ln>
                  <a:noFill/>
                </a:ln>
                <a:solidFill>
                  <a:srgbClr val="00B050"/>
                </a:solidFill>
                <a:effectLst/>
                <a:uLnTx/>
                <a:uFillTx/>
                <a:latin typeface="Arial"/>
                <a:ea typeface="+mn-ea"/>
                <a:cs typeface="+mn-cs"/>
              </a:rPr>
              <a:t>Employment deviation (planned actual)
 </a:t>
            </a:r>
            <a:endParaRPr kumimoji="0" lang="de-DE" sz="1400" b="0" i="0" u="none" strike="noStrike" kern="1200" cap="none" spc="0" normalizeH="0" baseline="0" noProof="0">
              <a:ln>
                <a:noFill/>
              </a:ln>
              <a:solidFill>
                <a:srgbClr val="00B050"/>
              </a:solidFill>
              <a:effectLst/>
              <a:uLnTx/>
              <a:uFillTx/>
              <a:latin typeface="Arial"/>
              <a:ea typeface="+mn-ea"/>
              <a:cs typeface="+mn-cs"/>
            </a:endParaRPr>
          </a:p>
        </p:txBody>
      </p:sp>
      <p:sp>
        <p:nvSpPr>
          <p:cNvPr id="34" name="Pfeil: Chevron 33">
            <a:extLst>
              <a:ext uri="{FF2B5EF4-FFF2-40B4-BE49-F238E27FC236}">
                <a16:creationId xmlns:a16="http://schemas.microsoft.com/office/drawing/2014/main" id="{1134529F-8036-41A6-B76B-1D8162280558}"/>
              </a:ext>
            </a:extLst>
          </p:cNvPr>
          <p:cNvSpPr/>
          <p:nvPr/>
        </p:nvSpPr>
        <p:spPr>
          <a:xfrm>
            <a:off x="5961379" y="3621713"/>
            <a:ext cx="3765376" cy="750331"/>
          </a:xfrm>
          <a:prstGeom prst="chevron">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72000" tIns="72000" rIns="72000" bIns="72000" rtlCol="0" anchor="t" anchorCtr="0"/>
          <a:lstStyle/>
          <a:p>
            <a:pPr marL="0" marR="0" lvl="0" indent="0" algn="l" defTabSz="914400" rtl="0" eaLnBrk="1" fontAlgn="auto" latinLnBrk="0" hangingPunct="1">
              <a:lnSpc>
                <a:spcPct val="100000"/>
              </a:lnSpc>
              <a:spcBef>
                <a:spcPts val="0"/>
              </a:spcBef>
              <a:spcAft>
                <a:spcPts val="0"/>
              </a:spcAft>
              <a:buClr>
                <a:srgbClr val="0097AC"/>
              </a:buClr>
              <a:buSzPct val="100000"/>
              <a:buFontTx/>
              <a:buNone/>
              <a:tabLst>
                <a:tab pos="234951" algn="l"/>
              </a:tabLst>
              <a:defRPr/>
            </a:pPr>
            <a:r>
              <a:rPr kumimoji="0" lang="en-US" sz="1400" b="0" i="0" u="none" strike="noStrike" kern="1200" cap="none" spc="0" normalizeH="0" baseline="0" noProof="0">
                <a:ln>
                  <a:noFill/>
                </a:ln>
                <a:solidFill>
                  <a:srgbClr val="00B050"/>
                </a:solidFill>
                <a:effectLst/>
                <a:uLnTx/>
                <a:uFillTx/>
                <a:latin typeface="Arial"/>
                <a:ea typeface="+mn-ea"/>
                <a:cs typeface="+mn-cs"/>
              </a:rPr>
              <a:t>valuation-relevant yes/no
Tolerance 
Analysis and approval processes
</a:t>
            </a:r>
            <a:endParaRPr kumimoji="0" lang="de-DE" sz="1400" b="0" i="0" u="none" strike="noStrike" kern="1200" cap="none" spc="0" normalizeH="0" baseline="0" noProof="0">
              <a:ln>
                <a:noFill/>
              </a:ln>
              <a:solidFill>
                <a:srgbClr val="00B050"/>
              </a:solidFill>
              <a:effectLst/>
              <a:uLnTx/>
              <a:uFillTx/>
              <a:latin typeface="Arial"/>
              <a:ea typeface="+mn-ea"/>
              <a:cs typeface="+mn-cs"/>
            </a:endParaRPr>
          </a:p>
        </p:txBody>
      </p:sp>
      <p:sp>
        <p:nvSpPr>
          <p:cNvPr id="35" name="Pfeil: Chevron 34">
            <a:extLst>
              <a:ext uri="{FF2B5EF4-FFF2-40B4-BE49-F238E27FC236}">
                <a16:creationId xmlns:a16="http://schemas.microsoft.com/office/drawing/2014/main" id="{363DB3A4-A07D-4613-839F-9542795CED3A}"/>
              </a:ext>
            </a:extLst>
          </p:cNvPr>
          <p:cNvSpPr/>
          <p:nvPr/>
        </p:nvSpPr>
        <p:spPr>
          <a:xfrm>
            <a:off x="5961377" y="5273506"/>
            <a:ext cx="3765377" cy="750331"/>
          </a:xfrm>
          <a:prstGeom prst="chevron">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72000" tIns="72000" rIns="72000" bIns="72000" rtlCol="0" anchor="t" anchorCtr="0"/>
          <a:lstStyle/>
          <a:p>
            <a:pPr marL="0" marR="0" lvl="0" indent="0" algn="l" defTabSz="914400" rtl="0" eaLnBrk="1" fontAlgn="auto" latinLnBrk="0" hangingPunct="1">
              <a:lnSpc>
                <a:spcPct val="100000"/>
              </a:lnSpc>
              <a:spcBef>
                <a:spcPts val="0"/>
              </a:spcBef>
              <a:spcAft>
                <a:spcPts val="0"/>
              </a:spcAft>
              <a:buClr>
                <a:srgbClr val="0097AC"/>
              </a:buClr>
              <a:buSzPct val="100000"/>
              <a:buFontTx/>
              <a:buNone/>
              <a:tabLst>
                <a:tab pos="234951" algn="l"/>
              </a:tabLst>
              <a:defRPr/>
            </a:pPr>
            <a:r>
              <a:rPr kumimoji="0" lang="en-US" sz="1400" b="0" i="0" u="none" strike="noStrike" kern="1200" cap="none" spc="0" normalizeH="0" baseline="0" noProof="0">
                <a:ln>
                  <a:noFill/>
                </a:ln>
                <a:solidFill>
                  <a:srgbClr val="00B050"/>
                </a:solidFill>
                <a:effectLst/>
                <a:uLnTx/>
                <a:uFillTx/>
                <a:latin typeface="Arial"/>
                <a:ea typeface="+mn-ea"/>
                <a:cs typeface="+mn-cs"/>
              </a:rPr>
              <a:t>Reduced and over-consumption caused by the contract manufacturer
</a:t>
            </a:r>
            <a:endParaRPr kumimoji="0" lang="de-DE" sz="1400" b="0" i="0" u="none" strike="noStrike" kern="1200" cap="none" spc="0" normalizeH="0" baseline="0" noProof="0">
              <a:ln>
                <a:noFill/>
              </a:ln>
              <a:solidFill>
                <a:srgbClr val="00B050"/>
              </a:solidFill>
              <a:effectLst/>
              <a:uLnTx/>
              <a:uFillTx/>
              <a:latin typeface="Arial"/>
              <a:ea typeface="+mn-ea"/>
              <a:cs typeface="+mn-cs"/>
            </a:endParaRPr>
          </a:p>
        </p:txBody>
      </p:sp>
      <p:sp>
        <p:nvSpPr>
          <p:cNvPr id="36" name="Pfeil: Chevron 35">
            <a:extLst>
              <a:ext uri="{FF2B5EF4-FFF2-40B4-BE49-F238E27FC236}">
                <a16:creationId xmlns:a16="http://schemas.microsoft.com/office/drawing/2014/main" id="{C33CC3AF-CAFC-42A6-B720-3172D1A4E230}"/>
              </a:ext>
            </a:extLst>
          </p:cNvPr>
          <p:cNvSpPr/>
          <p:nvPr/>
        </p:nvSpPr>
        <p:spPr>
          <a:xfrm>
            <a:off x="5961378" y="4459256"/>
            <a:ext cx="3765376" cy="750331"/>
          </a:xfrm>
          <a:prstGeom prst="chevron">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72000" tIns="72000" rIns="72000" bIns="72000" rtlCol="0" anchor="t" anchorCtr="0"/>
          <a:lstStyle/>
          <a:p>
            <a:pPr marL="0" marR="0" lvl="0" indent="0" algn="l" defTabSz="914400" rtl="0" eaLnBrk="1" fontAlgn="auto" latinLnBrk="0" hangingPunct="1">
              <a:lnSpc>
                <a:spcPct val="100000"/>
              </a:lnSpc>
              <a:spcBef>
                <a:spcPts val="0"/>
              </a:spcBef>
              <a:spcAft>
                <a:spcPts val="0"/>
              </a:spcAft>
              <a:buClr>
                <a:srgbClr val="0097AC"/>
              </a:buClr>
              <a:buSzPct val="100000"/>
              <a:buFontTx/>
              <a:buNone/>
              <a:tabLst>
                <a:tab pos="234951" algn="l"/>
              </a:tabLst>
              <a:defRPr/>
            </a:pPr>
            <a:r>
              <a:rPr kumimoji="0" lang="en-US" sz="1400" b="0" i="0" u="none" strike="noStrike" kern="1200" cap="none" spc="0" normalizeH="0" baseline="0" noProof="0">
                <a:ln>
                  <a:noFill/>
                </a:ln>
                <a:solidFill>
                  <a:srgbClr val="00B050"/>
                </a:solidFill>
                <a:effectLst/>
                <a:uLnTx/>
                <a:uFillTx/>
                <a:latin typeface="Arial"/>
                <a:ea typeface="+mn-ea"/>
                <a:cs typeface="+mn-cs"/>
              </a:rPr>
              <a:t>Planned volume is exceeded or undercut,
Analysis and approval processes
</a:t>
            </a:r>
            <a:endParaRPr kumimoji="0" lang="de-DE" sz="1400" b="0" i="0" u="none" strike="noStrike" kern="1200" cap="none" spc="0" normalizeH="0" baseline="0" noProof="0">
              <a:ln>
                <a:noFill/>
              </a:ln>
              <a:solidFill>
                <a:srgbClr val="00B050"/>
              </a:solidFill>
              <a:effectLst/>
              <a:uLnTx/>
              <a:uFillTx/>
              <a:latin typeface="Arial"/>
              <a:ea typeface="+mn-ea"/>
              <a:cs typeface="+mn-cs"/>
            </a:endParaRPr>
          </a:p>
        </p:txBody>
      </p:sp>
      <p:sp>
        <p:nvSpPr>
          <p:cNvPr id="37" name="Pfeil: Chevron 36">
            <a:extLst>
              <a:ext uri="{FF2B5EF4-FFF2-40B4-BE49-F238E27FC236}">
                <a16:creationId xmlns:a16="http://schemas.microsoft.com/office/drawing/2014/main" id="{41A291B2-9CF5-481B-A0FC-5CAC5364BF2C}"/>
              </a:ext>
            </a:extLst>
          </p:cNvPr>
          <p:cNvSpPr/>
          <p:nvPr/>
        </p:nvSpPr>
        <p:spPr>
          <a:xfrm>
            <a:off x="9675955" y="3621713"/>
            <a:ext cx="2361975" cy="750331"/>
          </a:xfrm>
          <a:prstGeom prst="chevron">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72000" tIns="72000" rIns="72000" bIns="72000" rtlCol="0" anchor="t" anchorCtr="0"/>
          <a:lstStyle/>
          <a:p>
            <a:pPr marL="0" marR="0" lvl="0" indent="0" algn="l" defTabSz="914400" rtl="0" eaLnBrk="1" fontAlgn="auto" latinLnBrk="0" hangingPunct="1">
              <a:lnSpc>
                <a:spcPct val="100000"/>
              </a:lnSpc>
              <a:spcBef>
                <a:spcPts val="0"/>
              </a:spcBef>
              <a:spcAft>
                <a:spcPts val="0"/>
              </a:spcAft>
              <a:buClr>
                <a:srgbClr val="0097AC"/>
              </a:buClr>
              <a:buSzPct val="100000"/>
              <a:buFontTx/>
              <a:buNone/>
              <a:tabLst>
                <a:tab pos="234951" algn="l"/>
              </a:tabLst>
              <a:defRPr/>
            </a:pPr>
            <a:r>
              <a:rPr kumimoji="0" lang="en-US" sz="1400" b="0" i="0" u="none" strike="noStrike" kern="1200" cap="none" spc="0" normalizeH="0" baseline="0" noProof="0">
                <a:ln>
                  <a:noFill/>
                </a:ln>
                <a:solidFill>
                  <a:srgbClr val="00B050"/>
                </a:solidFill>
                <a:effectLst/>
                <a:uLnTx/>
                <a:uFillTx/>
                <a:latin typeface="Arial"/>
                <a:ea typeface="+mn-ea"/>
                <a:cs typeface="+mn-cs"/>
              </a:rPr>
              <a:t>Adjust inventory rating and IC price 
</a:t>
            </a:r>
            <a:endParaRPr kumimoji="0" lang="de-DE" sz="1400" b="0" i="0" u="none" strike="noStrike" kern="1200" cap="none" spc="0" normalizeH="0" baseline="0" noProof="0">
              <a:ln>
                <a:noFill/>
              </a:ln>
              <a:solidFill>
                <a:srgbClr val="00B050"/>
              </a:solidFill>
              <a:effectLst/>
              <a:uLnTx/>
              <a:uFillTx/>
              <a:latin typeface="Arial"/>
              <a:ea typeface="+mn-ea"/>
              <a:cs typeface="+mn-cs"/>
            </a:endParaRPr>
          </a:p>
        </p:txBody>
      </p:sp>
      <p:sp>
        <p:nvSpPr>
          <p:cNvPr id="38" name="Pfeil: Chevron 37">
            <a:extLst>
              <a:ext uri="{FF2B5EF4-FFF2-40B4-BE49-F238E27FC236}">
                <a16:creationId xmlns:a16="http://schemas.microsoft.com/office/drawing/2014/main" id="{FE16B041-1B7F-48F5-B103-0D312480B168}"/>
              </a:ext>
            </a:extLst>
          </p:cNvPr>
          <p:cNvSpPr/>
          <p:nvPr/>
        </p:nvSpPr>
        <p:spPr>
          <a:xfrm>
            <a:off x="9675954" y="5273506"/>
            <a:ext cx="2361976" cy="750331"/>
          </a:xfrm>
          <a:prstGeom prst="chevron">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72000" tIns="72000" rIns="72000" bIns="72000" rtlCol="0" anchor="t" anchorCtr="0"/>
          <a:lstStyle/>
          <a:p>
            <a:pPr marL="0" marR="0" lvl="0" indent="0" algn="l" defTabSz="914400" rtl="0" eaLnBrk="1" fontAlgn="auto" latinLnBrk="0" hangingPunct="1">
              <a:lnSpc>
                <a:spcPct val="100000"/>
              </a:lnSpc>
              <a:spcBef>
                <a:spcPts val="0"/>
              </a:spcBef>
              <a:spcAft>
                <a:spcPts val="0"/>
              </a:spcAft>
              <a:buClr>
                <a:srgbClr val="0097AC"/>
              </a:buClr>
              <a:buSzPct val="100000"/>
              <a:buFontTx/>
              <a:buNone/>
              <a:tabLst>
                <a:tab pos="234951" algn="l"/>
              </a:tabLst>
              <a:defRPr/>
            </a:pPr>
            <a:r>
              <a:rPr kumimoji="0" lang="de-DE" sz="1400" b="0" i="0" u="none" strike="noStrike" kern="1200" cap="none" spc="0" normalizeH="0" baseline="0" noProof="0" err="1">
                <a:ln>
                  <a:noFill/>
                </a:ln>
                <a:solidFill>
                  <a:srgbClr val="00B050"/>
                </a:solidFill>
                <a:effectLst/>
                <a:uLnTx/>
                <a:uFillTx/>
                <a:latin typeface="Arial"/>
                <a:ea typeface="+mn-ea"/>
                <a:cs typeface="+mn-cs"/>
              </a:rPr>
              <a:t>covered</a:t>
            </a:r>
            <a:r>
              <a:rPr kumimoji="0" lang="de-DE" sz="1400" b="0" i="0" u="none" strike="noStrike" kern="1200" cap="none" spc="0" normalizeH="0" baseline="0" noProof="0">
                <a:ln>
                  <a:noFill/>
                </a:ln>
                <a:solidFill>
                  <a:srgbClr val="00B050"/>
                </a:solidFill>
                <a:effectLst/>
                <a:uLnTx/>
                <a:uFillTx/>
                <a:latin typeface="Arial"/>
                <a:ea typeface="+mn-ea"/>
                <a:cs typeface="+mn-cs"/>
              </a:rPr>
              <a:t> </a:t>
            </a:r>
            <a:r>
              <a:rPr kumimoji="0" lang="de-DE" sz="1400" b="0" i="0" u="none" strike="noStrike" kern="1200" cap="none" spc="0" normalizeH="0" baseline="0" noProof="0" err="1">
                <a:ln>
                  <a:noFill/>
                </a:ln>
                <a:solidFill>
                  <a:srgbClr val="00B050"/>
                </a:solidFill>
                <a:effectLst/>
                <a:uLnTx/>
                <a:uFillTx/>
                <a:latin typeface="Arial"/>
                <a:ea typeface="+mn-ea"/>
                <a:cs typeface="+mn-cs"/>
              </a:rPr>
              <a:t>by</a:t>
            </a:r>
            <a:r>
              <a:rPr kumimoji="0" lang="de-DE" sz="1400" b="0" i="0" u="none" strike="noStrike" kern="1200" cap="none" spc="0" normalizeH="0" baseline="0" noProof="0">
                <a:ln>
                  <a:noFill/>
                </a:ln>
                <a:solidFill>
                  <a:srgbClr val="00B050"/>
                </a:solidFill>
                <a:effectLst/>
                <a:uLnTx/>
                <a:uFillTx/>
                <a:latin typeface="Arial"/>
                <a:ea typeface="+mn-ea"/>
                <a:cs typeface="+mn-cs"/>
              </a:rPr>
              <a:t> </a:t>
            </a:r>
            <a:r>
              <a:rPr kumimoji="0" lang="de-DE" sz="1400" b="0" i="0" u="none" strike="noStrike" kern="1200" cap="none" spc="0" normalizeH="0" baseline="0" noProof="0" err="1">
                <a:ln>
                  <a:noFill/>
                </a:ln>
                <a:solidFill>
                  <a:srgbClr val="00B050"/>
                </a:solidFill>
                <a:effectLst/>
                <a:uLnTx/>
                <a:uFillTx/>
                <a:latin typeface="Arial"/>
                <a:ea typeface="+mn-ea"/>
                <a:cs typeface="+mn-cs"/>
              </a:rPr>
              <a:t>margin</a:t>
            </a:r>
            <a:r>
              <a:rPr kumimoji="0" lang="de-DE" sz="1400" b="0" i="0" u="none" strike="noStrike" kern="1200" cap="none" spc="0" normalizeH="0" baseline="0" noProof="0">
                <a:ln>
                  <a:noFill/>
                </a:ln>
                <a:solidFill>
                  <a:srgbClr val="00B050"/>
                </a:solidFill>
                <a:effectLst/>
                <a:uLnTx/>
                <a:uFillTx/>
                <a:latin typeface="Arial"/>
                <a:ea typeface="+mn-ea"/>
                <a:cs typeface="+mn-cs"/>
              </a:rPr>
              <a:t>
</a:t>
            </a:r>
          </a:p>
        </p:txBody>
      </p:sp>
      <p:sp>
        <p:nvSpPr>
          <p:cNvPr id="39" name="Pfeil: Chevron 38">
            <a:extLst>
              <a:ext uri="{FF2B5EF4-FFF2-40B4-BE49-F238E27FC236}">
                <a16:creationId xmlns:a16="http://schemas.microsoft.com/office/drawing/2014/main" id="{9E6284D2-38F7-4F7C-8336-C3B1B8495B01}"/>
              </a:ext>
            </a:extLst>
          </p:cNvPr>
          <p:cNvSpPr/>
          <p:nvPr/>
        </p:nvSpPr>
        <p:spPr>
          <a:xfrm>
            <a:off x="9675954" y="4459256"/>
            <a:ext cx="2361976" cy="750331"/>
          </a:xfrm>
          <a:prstGeom prst="chevron">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72000" tIns="72000" rIns="72000" bIns="72000" rtlCol="0" anchor="t" anchorCtr="0"/>
          <a:lstStyle/>
          <a:p>
            <a:pPr marL="0" marR="0" lvl="0" indent="0" algn="l" defTabSz="914400" rtl="0" eaLnBrk="1" fontAlgn="auto" latinLnBrk="0" hangingPunct="1">
              <a:lnSpc>
                <a:spcPct val="100000"/>
              </a:lnSpc>
              <a:spcBef>
                <a:spcPts val="0"/>
              </a:spcBef>
              <a:spcAft>
                <a:spcPts val="0"/>
              </a:spcAft>
              <a:buClr>
                <a:srgbClr val="0097AC"/>
              </a:buClr>
              <a:buSzPct val="100000"/>
              <a:buFontTx/>
              <a:buNone/>
              <a:tabLst>
                <a:tab pos="234951" algn="l"/>
              </a:tabLst>
              <a:defRPr/>
            </a:pPr>
            <a:r>
              <a:rPr kumimoji="0" lang="en-US" sz="1400" b="0" i="0" u="none" strike="noStrike" kern="1200" cap="none" spc="0" normalizeH="0" baseline="0" noProof="0">
                <a:ln>
                  <a:noFill/>
                </a:ln>
                <a:solidFill>
                  <a:srgbClr val="00B050"/>
                </a:solidFill>
                <a:effectLst/>
                <a:uLnTx/>
                <a:uFillTx/>
                <a:latin typeface="Arial"/>
                <a:ea typeface="+mn-ea"/>
                <a:cs typeface="+mn-cs"/>
              </a:rPr>
              <a:t>Direct billing to the </a:t>
            </a:r>
            <a:r>
              <a:rPr kumimoji="0" lang="de-DE" sz="1400" b="0" i="0" u="none" strike="noStrike" kern="1200" cap="none" spc="0" normalizeH="0" baseline="0" noProof="0" err="1">
                <a:ln>
                  <a:noFill/>
                </a:ln>
                <a:solidFill>
                  <a:srgbClr val="00B050"/>
                </a:solidFill>
                <a:effectLst/>
                <a:uLnTx/>
                <a:uFillTx/>
                <a:latin typeface="Arial"/>
                <a:ea typeface="+mn-ea"/>
                <a:cs typeface="+mn-cs"/>
              </a:rPr>
              <a:t>Strategy</a:t>
            </a:r>
            <a:r>
              <a:rPr kumimoji="0" lang="de-DE" sz="1400" b="0" i="0" u="none" strike="noStrike" kern="1200" cap="none" spc="0" normalizeH="0" baseline="0" noProof="0">
                <a:ln>
                  <a:noFill/>
                </a:ln>
                <a:solidFill>
                  <a:srgbClr val="00B050"/>
                </a:solidFill>
                <a:effectLst/>
                <a:uLnTx/>
                <a:uFillTx/>
                <a:latin typeface="Arial"/>
                <a:ea typeface="+mn-ea"/>
                <a:cs typeface="+mn-cs"/>
              </a:rPr>
              <a:t> </a:t>
            </a:r>
            <a:r>
              <a:rPr kumimoji="0" lang="de-DE" sz="1400" b="0" i="0" u="none" strike="noStrike" kern="1200" cap="none" spc="0" normalizeH="0" baseline="0" noProof="0" err="1">
                <a:ln>
                  <a:noFill/>
                </a:ln>
                <a:solidFill>
                  <a:srgbClr val="00B050"/>
                </a:solidFill>
                <a:effectLst/>
                <a:uLnTx/>
                <a:uFillTx/>
                <a:latin typeface="Arial"/>
                <a:ea typeface="+mn-ea"/>
                <a:cs typeface="+mn-cs"/>
              </a:rPr>
              <a:t>carrier</a:t>
            </a:r>
            <a:endParaRPr kumimoji="0" lang="de-DE" sz="1400" b="0" i="0" u="none" strike="noStrike" kern="1200" cap="none" spc="0" normalizeH="0" baseline="0" noProof="0">
              <a:ln>
                <a:noFill/>
              </a:ln>
              <a:solidFill>
                <a:srgbClr val="00B05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
                <a:srgbClr val="0097AC"/>
              </a:buClr>
              <a:buSzPct val="100000"/>
              <a:buFontTx/>
              <a:buNone/>
              <a:tabLst>
                <a:tab pos="234951" algn="l"/>
              </a:tabLst>
              <a:defRPr/>
            </a:pPr>
            <a:r>
              <a:rPr kumimoji="0" lang="en-US" sz="1400" b="0" i="0" u="none" strike="noStrike" kern="1200" cap="none" spc="0" normalizeH="0" baseline="0" noProof="0">
                <a:ln>
                  <a:noFill/>
                </a:ln>
                <a:solidFill>
                  <a:srgbClr val="00B050"/>
                </a:solidFill>
                <a:effectLst/>
                <a:uLnTx/>
                <a:uFillTx/>
                <a:latin typeface="Arial"/>
                <a:ea typeface="+mn-ea"/>
                <a:cs typeface="+mn-cs"/>
              </a:rPr>
              <a:t>
</a:t>
            </a:r>
            <a:endParaRPr kumimoji="0" lang="de-DE" sz="1400" b="0" i="0" u="none" strike="noStrike" kern="1200" cap="none" spc="0" normalizeH="0" baseline="0" noProof="0">
              <a:ln>
                <a:noFill/>
              </a:ln>
              <a:solidFill>
                <a:srgbClr val="00B050"/>
              </a:solidFill>
              <a:effectLst/>
              <a:uLnTx/>
              <a:uFillTx/>
              <a:latin typeface="Arial"/>
              <a:ea typeface="+mn-ea"/>
              <a:cs typeface="+mn-cs"/>
            </a:endParaRPr>
          </a:p>
        </p:txBody>
      </p:sp>
      <p:sp>
        <p:nvSpPr>
          <p:cNvPr id="40" name="Textfeld 39">
            <a:extLst>
              <a:ext uri="{FF2B5EF4-FFF2-40B4-BE49-F238E27FC236}">
                <a16:creationId xmlns:a16="http://schemas.microsoft.com/office/drawing/2014/main" id="{D15266A3-9AD0-40BC-B48C-B3F57A3FE258}"/>
              </a:ext>
            </a:extLst>
          </p:cNvPr>
          <p:cNvSpPr txBox="1"/>
          <p:nvPr/>
        </p:nvSpPr>
        <p:spPr>
          <a:xfrm rot="16200000">
            <a:off x="2581073" y="2317466"/>
            <a:ext cx="1570848" cy="830997"/>
          </a:xfrm>
          <a:prstGeom prst="rect">
            <a:avLst/>
          </a:prstGeom>
          <a:solidFill>
            <a:srgbClr val="40B0C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srgbClr val="E72D34"/>
                </a:solidFill>
                <a:effectLst/>
                <a:uLnTx/>
                <a:uFillTx/>
                <a:latin typeface="Arial"/>
                <a:ea typeface="+mn-ea"/>
                <a:cs typeface="+mn-cs"/>
              </a:rPr>
              <a:t>Non-standard </a:t>
            </a:r>
            <a:r>
              <a:rPr kumimoji="0" lang="de-DE" sz="1200" b="1" i="0" u="none" strike="noStrike" kern="1200" cap="none" spc="0" normalizeH="0" baseline="0" noProof="0" err="1">
                <a:ln>
                  <a:noFill/>
                </a:ln>
                <a:solidFill>
                  <a:srgbClr val="E72D34"/>
                </a:solidFill>
                <a:effectLst/>
                <a:uLnTx/>
                <a:uFillTx/>
                <a:latin typeface="Arial"/>
                <a:ea typeface="+mn-ea"/>
                <a:cs typeface="+mn-cs"/>
              </a:rPr>
              <a:t>manufacturing</a:t>
            </a:r>
            <a:r>
              <a:rPr kumimoji="0" lang="de-DE" sz="1200" b="1" i="0" u="none" strike="noStrike" kern="1200" cap="none" spc="0" normalizeH="0" baseline="0" noProof="0">
                <a:ln>
                  <a:noFill/>
                </a:ln>
                <a:solidFill>
                  <a:srgbClr val="E72D34"/>
                </a:solidFill>
                <a:effectLst/>
                <a:uLnTx/>
                <a:uFillTx/>
                <a:latin typeface="Arial"/>
                <a:ea typeface="+mn-ea"/>
                <a:cs typeface="+mn-cs"/>
              </a:rPr>
              <a:t> </a:t>
            </a:r>
            <a:r>
              <a:rPr kumimoji="0" lang="de-DE" sz="1200" b="1" i="0" u="none" strike="noStrike" kern="1200" cap="none" spc="0" normalizeH="0" baseline="0" noProof="0" err="1">
                <a:ln>
                  <a:noFill/>
                </a:ln>
                <a:solidFill>
                  <a:srgbClr val="E72D34"/>
                </a:solidFill>
                <a:effectLst/>
                <a:uLnTx/>
                <a:uFillTx/>
                <a:latin typeface="Arial"/>
                <a:ea typeface="+mn-ea"/>
                <a:cs typeface="+mn-cs"/>
              </a:rPr>
              <a:t>costs</a:t>
            </a:r>
            <a:r>
              <a:rPr kumimoji="0" lang="de-DE" sz="1200" b="1" i="0" u="none" strike="noStrike" kern="1200" cap="none" spc="0" normalizeH="0" baseline="0" noProof="0">
                <a:ln>
                  <a:noFill/>
                </a:ln>
                <a:solidFill>
                  <a:srgbClr val="E72D34"/>
                </a:solidFill>
                <a:effectLst/>
                <a:uLnTx/>
                <a:uFillTx/>
                <a:latin typeface="Arial"/>
                <a:ea typeface="+mn-ea"/>
                <a:cs typeface="+mn-cs"/>
              </a:rPr>
              <a:t>
</a:t>
            </a:r>
            <a:endParaRPr kumimoji="0" lang="de-DE" sz="1200" b="1" i="0" u="none" strike="noStrike" kern="1200" cap="none" spc="0" normalizeH="0" baseline="0" noProof="0">
              <a:ln>
                <a:noFill/>
              </a:ln>
              <a:solidFill>
                <a:prstClr val="white"/>
              </a:solidFill>
              <a:effectLst/>
              <a:uLnTx/>
              <a:uFillTx/>
              <a:latin typeface="Arial"/>
              <a:ea typeface="+mn-ea"/>
              <a:cs typeface="+mn-cs"/>
            </a:endParaRPr>
          </a:p>
        </p:txBody>
      </p:sp>
      <p:sp>
        <p:nvSpPr>
          <p:cNvPr id="41" name="Pfeil: Chevron 40">
            <a:extLst>
              <a:ext uri="{FF2B5EF4-FFF2-40B4-BE49-F238E27FC236}">
                <a16:creationId xmlns:a16="http://schemas.microsoft.com/office/drawing/2014/main" id="{D8F3F9BE-E8BA-47D1-AF09-28E4B9223C90}"/>
              </a:ext>
            </a:extLst>
          </p:cNvPr>
          <p:cNvSpPr/>
          <p:nvPr/>
        </p:nvSpPr>
        <p:spPr>
          <a:xfrm>
            <a:off x="3648967" y="1956225"/>
            <a:ext cx="6172674" cy="356198"/>
          </a:xfrm>
          <a:prstGeom prst="chevron">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72000" tIns="72000" rIns="72000" bIns="72000" rtlCol="0" anchor="t" anchorCtr="0"/>
          <a:lstStyle/>
          <a:p>
            <a:pPr marL="0" marR="0" lvl="0" indent="0" algn="l" defTabSz="914400" rtl="0" eaLnBrk="1" fontAlgn="auto" latinLnBrk="0" hangingPunct="1">
              <a:lnSpc>
                <a:spcPct val="100000"/>
              </a:lnSpc>
              <a:spcBef>
                <a:spcPts val="0"/>
              </a:spcBef>
              <a:spcAft>
                <a:spcPts val="0"/>
              </a:spcAft>
              <a:buClr>
                <a:srgbClr val="0097AC"/>
              </a:buClr>
              <a:buSzPct val="100000"/>
              <a:buFontTx/>
              <a:buNone/>
              <a:tabLst>
                <a:tab pos="234951" algn="l"/>
              </a:tabLst>
              <a:defRPr/>
            </a:pPr>
            <a:r>
              <a:rPr kumimoji="0" lang="en-US" sz="1400" b="0" i="0" u="none" strike="noStrike" kern="1200" cap="none" spc="0" normalizeH="0" baseline="0" noProof="0">
                <a:ln>
                  <a:noFill/>
                </a:ln>
                <a:solidFill>
                  <a:srgbClr val="00B050"/>
                </a:solidFill>
                <a:effectLst/>
                <a:uLnTx/>
                <a:uFillTx/>
                <a:latin typeface="Arial"/>
                <a:ea typeface="+mn-ea"/>
                <a:cs typeface="+mn-cs"/>
              </a:rPr>
              <a:t>New: Start-up costs via project accounting
</a:t>
            </a:r>
            <a:endParaRPr kumimoji="0" lang="de-DE" sz="1400" b="0" i="0" u="none" strike="noStrike" kern="1200" cap="none" spc="0" normalizeH="0" baseline="0" noProof="0">
              <a:ln>
                <a:noFill/>
              </a:ln>
              <a:solidFill>
                <a:srgbClr val="00B050"/>
              </a:solidFill>
              <a:effectLst/>
              <a:uLnTx/>
              <a:uFillTx/>
              <a:latin typeface="Arial"/>
              <a:ea typeface="+mn-ea"/>
              <a:cs typeface="+mn-cs"/>
            </a:endParaRPr>
          </a:p>
        </p:txBody>
      </p:sp>
      <p:sp>
        <p:nvSpPr>
          <p:cNvPr id="42" name="Pfeil: Chevron 41">
            <a:extLst>
              <a:ext uri="{FF2B5EF4-FFF2-40B4-BE49-F238E27FC236}">
                <a16:creationId xmlns:a16="http://schemas.microsoft.com/office/drawing/2014/main" id="{15881246-D8F2-4AEB-8EA8-52E45BB41D09}"/>
              </a:ext>
            </a:extLst>
          </p:cNvPr>
          <p:cNvSpPr/>
          <p:nvPr/>
        </p:nvSpPr>
        <p:spPr>
          <a:xfrm>
            <a:off x="9726753" y="1017981"/>
            <a:ext cx="2361975" cy="356198"/>
          </a:xfrm>
          <a:prstGeom prst="chevron">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72000" tIns="72000" rIns="72000" bIns="72000" rtlCol="0" anchor="t" anchorCtr="0"/>
          <a:lstStyle/>
          <a:p>
            <a:pPr marL="0" marR="0" lvl="0" indent="0" algn="l" defTabSz="914400" rtl="0" eaLnBrk="1" fontAlgn="auto" latinLnBrk="0" hangingPunct="1">
              <a:lnSpc>
                <a:spcPct val="100000"/>
              </a:lnSpc>
              <a:spcBef>
                <a:spcPts val="0"/>
              </a:spcBef>
              <a:spcAft>
                <a:spcPts val="0"/>
              </a:spcAft>
              <a:buClr>
                <a:srgbClr val="0097AC"/>
              </a:buClr>
              <a:buSzPct val="100000"/>
              <a:buFontTx/>
              <a:buNone/>
              <a:tabLst>
                <a:tab pos="234951" algn="l"/>
              </a:tabLst>
              <a:defRPr/>
            </a:pPr>
            <a:r>
              <a:rPr kumimoji="0" lang="de-DE" sz="1400" b="0" i="0" u="none" strike="noStrike" kern="1200" cap="none" spc="0" normalizeH="0" baseline="0" noProof="0" err="1">
                <a:ln>
                  <a:noFill/>
                </a:ln>
                <a:solidFill>
                  <a:srgbClr val="000000"/>
                </a:solidFill>
                <a:effectLst/>
                <a:uLnTx/>
                <a:uFillTx/>
                <a:latin typeface="Arial"/>
                <a:ea typeface="+mn-ea"/>
                <a:cs typeface="+mn-cs"/>
              </a:rPr>
              <a:t>Ordering</a:t>
            </a:r>
            <a:r>
              <a:rPr kumimoji="0" lang="de-DE" sz="1400" b="0" i="0" u="none" strike="noStrike" kern="1200" cap="none" spc="0" normalizeH="0" baseline="0" noProof="0">
                <a:ln>
                  <a:noFill/>
                </a:ln>
                <a:solidFill>
                  <a:srgbClr val="000000"/>
                </a:solidFill>
                <a:effectLst/>
                <a:uLnTx/>
                <a:uFillTx/>
                <a:latin typeface="Arial"/>
                <a:ea typeface="+mn-ea"/>
                <a:cs typeface="+mn-cs"/>
              </a:rPr>
              <a:t> </a:t>
            </a:r>
            <a:r>
              <a:rPr kumimoji="0" lang="de-DE" sz="1400" b="0" i="0" u="none" strike="noStrike" kern="1200" cap="none" spc="0" normalizeH="0" baseline="0" noProof="0" err="1">
                <a:ln>
                  <a:noFill/>
                </a:ln>
                <a:solidFill>
                  <a:srgbClr val="000000"/>
                </a:solidFill>
                <a:effectLst/>
                <a:uLnTx/>
                <a:uFillTx/>
                <a:latin typeface="Arial"/>
                <a:ea typeface="+mn-ea"/>
                <a:cs typeface="+mn-cs"/>
              </a:rPr>
              <a:t>company</a:t>
            </a:r>
            <a:endParaRPr kumimoji="0" lang="de-DE" sz="1400" b="0" i="0" u="none" strike="noStrike" kern="1200" cap="none" spc="0" normalizeH="0" baseline="0" noProof="0">
              <a:ln>
                <a:noFill/>
              </a:ln>
              <a:solidFill>
                <a:srgbClr val="000000"/>
              </a:solidFill>
              <a:effectLst/>
              <a:uLnTx/>
              <a:uFillTx/>
              <a:latin typeface="Arial"/>
              <a:ea typeface="+mn-ea"/>
              <a:cs typeface="+mn-cs"/>
            </a:endParaRPr>
          </a:p>
        </p:txBody>
      </p:sp>
      <p:sp>
        <p:nvSpPr>
          <p:cNvPr id="43" name="Pfeil: Chevron 42">
            <a:extLst>
              <a:ext uri="{FF2B5EF4-FFF2-40B4-BE49-F238E27FC236}">
                <a16:creationId xmlns:a16="http://schemas.microsoft.com/office/drawing/2014/main" id="{2C6FD326-DFBF-450F-9D86-8CC62029B4CD}"/>
              </a:ext>
            </a:extLst>
          </p:cNvPr>
          <p:cNvSpPr/>
          <p:nvPr/>
        </p:nvSpPr>
        <p:spPr>
          <a:xfrm>
            <a:off x="9726752" y="1479677"/>
            <a:ext cx="2361975" cy="356198"/>
          </a:xfrm>
          <a:prstGeom prst="chevron">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72000" tIns="72000" rIns="72000" bIns="72000" rtlCol="0" anchor="t" anchorCtr="0"/>
          <a:lstStyle/>
          <a:p>
            <a:pPr marL="0" marR="0" lvl="0" indent="0" algn="l" defTabSz="914400" rtl="0" eaLnBrk="1" fontAlgn="auto" latinLnBrk="0" hangingPunct="1">
              <a:lnSpc>
                <a:spcPct val="100000"/>
              </a:lnSpc>
              <a:spcBef>
                <a:spcPts val="0"/>
              </a:spcBef>
              <a:spcAft>
                <a:spcPts val="0"/>
              </a:spcAft>
              <a:buClr>
                <a:srgbClr val="0097AC"/>
              </a:buClr>
              <a:buSzPct val="100000"/>
              <a:buFontTx/>
              <a:buNone/>
              <a:tabLst>
                <a:tab pos="234951" algn="l"/>
              </a:tabLst>
              <a:defRPr/>
            </a:pPr>
            <a:r>
              <a:rPr kumimoji="0" lang="de-DE" sz="1400" b="0" i="0" u="none" strike="noStrike" kern="1200" cap="none" spc="0" normalizeH="0" baseline="0" noProof="0" err="1">
                <a:ln>
                  <a:noFill/>
                </a:ln>
                <a:solidFill>
                  <a:srgbClr val="000000"/>
                </a:solidFill>
                <a:effectLst/>
                <a:uLnTx/>
                <a:uFillTx/>
                <a:latin typeface="Arial"/>
                <a:ea typeface="+mn-ea"/>
                <a:cs typeface="+mn-cs"/>
              </a:rPr>
              <a:t>Ordering</a:t>
            </a:r>
            <a:r>
              <a:rPr kumimoji="0" lang="de-DE" sz="1400" b="0" i="0" u="none" strike="noStrike" kern="1200" cap="none" spc="0" normalizeH="0" baseline="0" noProof="0">
                <a:ln>
                  <a:noFill/>
                </a:ln>
                <a:solidFill>
                  <a:srgbClr val="000000"/>
                </a:solidFill>
                <a:effectLst/>
                <a:uLnTx/>
                <a:uFillTx/>
                <a:latin typeface="Arial"/>
                <a:ea typeface="+mn-ea"/>
                <a:cs typeface="+mn-cs"/>
              </a:rPr>
              <a:t> </a:t>
            </a:r>
            <a:r>
              <a:rPr kumimoji="0" lang="de-DE" sz="1400" b="0" i="0" u="none" strike="noStrike" kern="1200" cap="none" spc="0" normalizeH="0" baseline="0" noProof="0" err="1">
                <a:ln>
                  <a:noFill/>
                </a:ln>
                <a:solidFill>
                  <a:srgbClr val="000000"/>
                </a:solidFill>
                <a:effectLst/>
                <a:uLnTx/>
                <a:uFillTx/>
                <a:latin typeface="Arial"/>
                <a:ea typeface="+mn-ea"/>
                <a:cs typeface="+mn-cs"/>
              </a:rPr>
              <a:t>company</a:t>
            </a:r>
            <a:endParaRPr kumimoji="0" lang="de-DE" sz="1400" b="0" i="0" u="none" strike="noStrike" kern="1200" cap="none" spc="0" normalizeH="0" baseline="0" noProof="0">
              <a:ln>
                <a:noFill/>
              </a:ln>
              <a:solidFill>
                <a:srgbClr val="000000"/>
              </a:solidFill>
              <a:effectLst/>
              <a:uLnTx/>
              <a:uFillTx/>
              <a:latin typeface="Arial"/>
              <a:ea typeface="+mn-ea"/>
              <a:cs typeface="+mn-cs"/>
            </a:endParaRPr>
          </a:p>
        </p:txBody>
      </p:sp>
      <p:sp>
        <p:nvSpPr>
          <p:cNvPr id="44" name="Pfeil: Chevron 43">
            <a:extLst>
              <a:ext uri="{FF2B5EF4-FFF2-40B4-BE49-F238E27FC236}">
                <a16:creationId xmlns:a16="http://schemas.microsoft.com/office/drawing/2014/main" id="{449D735B-6183-4FB4-B43A-03D16D280EC4}"/>
              </a:ext>
            </a:extLst>
          </p:cNvPr>
          <p:cNvSpPr/>
          <p:nvPr/>
        </p:nvSpPr>
        <p:spPr>
          <a:xfrm>
            <a:off x="9743397" y="1953481"/>
            <a:ext cx="2361975" cy="356198"/>
          </a:xfrm>
          <a:prstGeom prst="chevron">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72000" tIns="72000" rIns="72000" bIns="72000" rtlCol="0" anchor="t" anchorCtr="0"/>
          <a:lstStyle/>
          <a:p>
            <a:pPr marL="0" marR="0" lvl="0" indent="0" algn="l" defTabSz="914400" rtl="0" eaLnBrk="1" fontAlgn="auto" latinLnBrk="0" hangingPunct="1">
              <a:lnSpc>
                <a:spcPct val="100000"/>
              </a:lnSpc>
              <a:spcBef>
                <a:spcPts val="0"/>
              </a:spcBef>
              <a:spcAft>
                <a:spcPts val="0"/>
              </a:spcAft>
              <a:buClr>
                <a:srgbClr val="0097AC"/>
              </a:buClr>
              <a:buSzPct val="100000"/>
              <a:buFontTx/>
              <a:buNone/>
              <a:tabLst>
                <a:tab pos="234951" algn="l"/>
              </a:tabLst>
              <a:defRPr/>
            </a:pPr>
            <a:r>
              <a:rPr kumimoji="0" lang="de-DE" sz="1400" b="0" i="0" u="none" strike="noStrike" kern="1200" cap="none" spc="0" normalizeH="0" baseline="0" noProof="0" err="1">
                <a:ln>
                  <a:noFill/>
                </a:ln>
                <a:solidFill>
                  <a:srgbClr val="00B050"/>
                </a:solidFill>
                <a:effectLst/>
                <a:uLnTx/>
                <a:uFillTx/>
                <a:latin typeface="Arial"/>
                <a:ea typeface="+mn-ea"/>
                <a:cs typeface="+mn-cs"/>
              </a:rPr>
              <a:t>Strategy</a:t>
            </a:r>
            <a:r>
              <a:rPr kumimoji="0" lang="de-DE" sz="1400" b="0" i="0" u="none" strike="noStrike" kern="1200" cap="none" spc="0" normalizeH="0" baseline="0" noProof="0">
                <a:ln>
                  <a:noFill/>
                </a:ln>
                <a:solidFill>
                  <a:srgbClr val="00B050"/>
                </a:solidFill>
                <a:effectLst/>
                <a:uLnTx/>
                <a:uFillTx/>
                <a:latin typeface="Arial"/>
                <a:ea typeface="+mn-ea"/>
                <a:cs typeface="+mn-cs"/>
              </a:rPr>
              <a:t> </a:t>
            </a:r>
            <a:r>
              <a:rPr kumimoji="0" lang="de-DE" sz="1400" b="0" i="0" u="none" strike="noStrike" kern="1200" cap="none" spc="0" normalizeH="0" baseline="0" noProof="0" err="1">
                <a:ln>
                  <a:noFill/>
                </a:ln>
                <a:solidFill>
                  <a:srgbClr val="00B050"/>
                </a:solidFill>
                <a:effectLst/>
                <a:uLnTx/>
                <a:uFillTx/>
                <a:latin typeface="Arial"/>
                <a:ea typeface="+mn-ea"/>
                <a:cs typeface="+mn-cs"/>
              </a:rPr>
              <a:t>carrier</a:t>
            </a:r>
            <a:endParaRPr kumimoji="0" lang="de-DE" sz="1400" b="0" i="0" u="none" strike="noStrike" kern="1200" cap="none" spc="0" normalizeH="0" baseline="0" noProof="0">
              <a:ln>
                <a:noFill/>
              </a:ln>
              <a:solidFill>
                <a:srgbClr val="00B050"/>
              </a:solidFill>
              <a:effectLst/>
              <a:uLnTx/>
              <a:uFillTx/>
              <a:latin typeface="Arial"/>
              <a:ea typeface="+mn-ea"/>
              <a:cs typeface="+mn-cs"/>
            </a:endParaRPr>
          </a:p>
        </p:txBody>
      </p:sp>
      <p:sp>
        <p:nvSpPr>
          <p:cNvPr id="45" name="Pfeil: Chevron 44">
            <a:extLst>
              <a:ext uri="{FF2B5EF4-FFF2-40B4-BE49-F238E27FC236}">
                <a16:creationId xmlns:a16="http://schemas.microsoft.com/office/drawing/2014/main" id="{E0989E40-891B-4558-A625-481E850DF6D8}"/>
              </a:ext>
            </a:extLst>
          </p:cNvPr>
          <p:cNvSpPr/>
          <p:nvPr/>
        </p:nvSpPr>
        <p:spPr>
          <a:xfrm>
            <a:off x="3648965" y="2358492"/>
            <a:ext cx="6172674" cy="356198"/>
          </a:xfrm>
          <a:prstGeom prst="chevron">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72000" tIns="72000" rIns="72000" bIns="72000" rtlCol="0" anchor="t" anchorCtr="0"/>
          <a:lstStyle/>
          <a:p>
            <a:pPr marL="0" marR="0" lvl="0" indent="0" algn="l" defTabSz="914400" rtl="0" eaLnBrk="1" fontAlgn="auto" latinLnBrk="0" hangingPunct="1">
              <a:lnSpc>
                <a:spcPct val="100000"/>
              </a:lnSpc>
              <a:spcBef>
                <a:spcPts val="0"/>
              </a:spcBef>
              <a:spcAft>
                <a:spcPts val="0"/>
              </a:spcAft>
              <a:buClr>
                <a:srgbClr val="0097AC"/>
              </a:buClr>
              <a:buSzPct val="100000"/>
              <a:buFontTx/>
              <a:buNone/>
              <a:tabLst>
                <a:tab pos="234951" algn="l"/>
              </a:tabLst>
              <a:defRPr/>
            </a:pPr>
            <a:r>
              <a:rPr kumimoji="0" lang="en-US" sz="1400" b="0" i="0" u="none" strike="noStrike" kern="1200" cap="none" spc="0" normalizeH="0" baseline="0" noProof="0">
                <a:ln>
                  <a:noFill/>
                </a:ln>
                <a:solidFill>
                  <a:srgbClr val="00B050"/>
                </a:solidFill>
                <a:effectLst/>
                <a:uLnTx/>
                <a:uFillTx/>
                <a:latin typeface="Arial"/>
                <a:ea typeface="+mn-ea"/>
                <a:cs typeface="+mn-cs"/>
              </a:rPr>
              <a:t>New: Restructuring; Inventory differences, scrapping
</a:t>
            </a:r>
            <a:endParaRPr kumimoji="0" lang="de-DE" sz="1400" b="0" i="0" u="none" strike="noStrike" kern="1200" cap="none" spc="0" normalizeH="0" baseline="0" noProof="0">
              <a:ln>
                <a:noFill/>
              </a:ln>
              <a:solidFill>
                <a:srgbClr val="00B050"/>
              </a:solidFill>
              <a:effectLst/>
              <a:uLnTx/>
              <a:uFillTx/>
              <a:latin typeface="Arial"/>
              <a:ea typeface="+mn-ea"/>
              <a:cs typeface="+mn-cs"/>
            </a:endParaRPr>
          </a:p>
        </p:txBody>
      </p:sp>
      <p:sp>
        <p:nvSpPr>
          <p:cNvPr id="46" name="Pfeil: Chevron 45">
            <a:extLst>
              <a:ext uri="{FF2B5EF4-FFF2-40B4-BE49-F238E27FC236}">
                <a16:creationId xmlns:a16="http://schemas.microsoft.com/office/drawing/2014/main" id="{9433E963-130B-46D7-A7CB-46FE69BC5233}"/>
              </a:ext>
            </a:extLst>
          </p:cNvPr>
          <p:cNvSpPr/>
          <p:nvPr/>
        </p:nvSpPr>
        <p:spPr>
          <a:xfrm>
            <a:off x="9743395" y="2355748"/>
            <a:ext cx="2361975" cy="356198"/>
          </a:xfrm>
          <a:prstGeom prst="chevron">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72000" tIns="72000" rIns="72000" bIns="72000" rtlCol="0" anchor="t" anchorCtr="0"/>
          <a:lstStyle/>
          <a:p>
            <a:pPr marL="0" marR="0" lvl="0" indent="0" algn="l" defTabSz="914400" rtl="0" eaLnBrk="1" fontAlgn="auto" latinLnBrk="0" hangingPunct="1">
              <a:lnSpc>
                <a:spcPct val="100000"/>
              </a:lnSpc>
              <a:spcBef>
                <a:spcPts val="0"/>
              </a:spcBef>
              <a:spcAft>
                <a:spcPts val="0"/>
              </a:spcAft>
              <a:buClr>
                <a:srgbClr val="0097AC"/>
              </a:buClr>
              <a:buSzPct val="100000"/>
              <a:buFontTx/>
              <a:buNone/>
              <a:tabLst>
                <a:tab pos="234951" algn="l"/>
              </a:tabLst>
              <a:defRPr/>
            </a:pPr>
            <a:r>
              <a:rPr kumimoji="0" lang="de-DE" sz="1400" b="0" i="0" u="none" strike="noStrike" kern="1200" cap="none" spc="0" normalizeH="0" baseline="0" noProof="0" err="1">
                <a:ln>
                  <a:noFill/>
                </a:ln>
                <a:solidFill>
                  <a:srgbClr val="00B050"/>
                </a:solidFill>
                <a:effectLst/>
                <a:uLnTx/>
                <a:uFillTx/>
                <a:latin typeface="Arial"/>
                <a:ea typeface="+mn-ea"/>
                <a:cs typeface="+mn-cs"/>
              </a:rPr>
              <a:t>Strategy</a:t>
            </a:r>
            <a:r>
              <a:rPr kumimoji="0" lang="de-DE" sz="1400" b="0" i="0" u="none" strike="noStrike" kern="1200" cap="none" spc="0" normalizeH="0" baseline="0" noProof="0">
                <a:ln>
                  <a:noFill/>
                </a:ln>
                <a:solidFill>
                  <a:srgbClr val="00B050"/>
                </a:solidFill>
                <a:effectLst/>
                <a:uLnTx/>
                <a:uFillTx/>
                <a:latin typeface="Arial"/>
                <a:ea typeface="+mn-ea"/>
                <a:cs typeface="+mn-cs"/>
              </a:rPr>
              <a:t> </a:t>
            </a:r>
            <a:r>
              <a:rPr kumimoji="0" lang="de-DE" sz="1400" b="0" i="0" u="none" strike="noStrike" kern="1200" cap="none" spc="0" normalizeH="0" baseline="0" noProof="0" err="1">
                <a:ln>
                  <a:noFill/>
                </a:ln>
                <a:solidFill>
                  <a:srgbClr val="00B050"/>
                </a:solidFill>
                <a:effectLst/>
                <a:uLnTx/>
                <a:uFillTx/>
                <a:latin typeface="Arial"/>
                <a:ea typeface="+mn-ea"/>
                <a:cs typeface="+mn-cs"/>
              </a:rPr>
              <a:t>carrier</a:t>
            </a:r>
            <a:endParaRPr kumimoji="0" lang="de-DE" sz="1400" b="0" i="0" u="none" strike="noStrike" kern="1200" cap="none" spc="0" normalizeH="0" baseline="0" noProof="0">
              <a:ln>
                <a:noFill/>
              </a:ln>
              <a:solidFill>
                <a:srgbClr val="00B050"/>
              </a:solidFill>
              <a:effectLst/>
              <a:uLnTx/>
              <a:uFillTx/>
              <a:latin typeface="Arial"/>
              <a:ea typeface="+mn-ea"/>
              <a:cs typeface="+mn-cs"/>
            </a:endParaRPr>
          </a:p>
        </p:txBody>
      </p:sp>
      <p:sp>
        <p:nvSpPr>
          <p:cNvPr id="47" name="Pfeil: Chevron 46">
            <a:extLst>
              <a:ext uri="{FF2B5EF4-FFF2-40B4-BE49-F238E27FC236}">
                <a16:creationId xmlns:a16="http://schemas.microsoft.com/office/drawing/2014/main" id="{290A3277-AF47-4B1B-AB49-F8C3DF7D0342}"/>
              </a:ext>
            </a:extLst>
          </p:cNvPr>
          <p:cNvSpPr/>
          <p:nvPr/>
        </p:nvSpPr>
        <p:spPr>
          <a:xfrm>
            <a:off x="3648967" y="2750330"/>
            <a:ext cx="6172674" cy="356198"/>
          </a:xfrm>
          <a:prstGeom prst="chevron">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72000" tIns="72000" rIns="72000" bIns="72000" rtlCol="0" anchor="t" anchorCtr="0"/>
          <a:lstStyle/>
          <a:p>
            <a:pPr marL="0" marR="0" lvl="0" indent="0" algn="l" defTabSz="914400" rtl="0" eaLnBrk="1" fontAlgn="auto" latinLnBrk="0" hangingPunct="1">
              <a:lnSpc>
                <a:spcPct val="100000"/>
              </a:lnSpc>
              <a:spcBef>
                <a:spcPts val="0"/>
              </a:spcBef>
              <a:spcAft>
                <a:spcPts val="0"/>
              </a:spcAft>
              <a:buClr>
                <a:srgbClr val="0097AC"/>
              </a:buClr>
              <a:buSzPct val="100000"/>
              <a:buFontTx/>
              <a:buNone/>
              <a:tabLst>
                <a:tab pos="234951" algn="l"/>
              </a:tabLst>
              <a:defRPr/>
            </a:pPr>
            <a:r>
              <a:rPr kumimoji="0" lang="de-DE" sz="1400" b="0" i="0" u="none" strike="noStrike" kern="1200" cap="none" spc="0" normalizeH="0" baseline="0" noProof="0">
                <a:ln>
                  <a:noFill/>
                </a:ln>
                <a:solidFill>
                  <a:srgbClr val="00B050"/>
                </a:solidFill>
                <a:effectLst/>
                <a:uLnTx/>
                <a:uFillTx/>
                <a:latin typeface="Arial"/>
                <a:ea typeface="+mn-ea"/>
                <a:cs typeface="+mn-cs"/>
              </a:rPr>
              <a:t>New: </a:t>
            </a:r>
            <a:r>
              <a:rPr kumimoji="0" lang="de-DE" sz="1400" b="0" i="0" u="none" strike="noStrike" kern="1200" cap="none" spc="0" normalizeH="0" baseline="0" noProof="0" err="1">
                <a:ln>
                  <a:noFill/>
                </a:ln>
                <a:solidFill>
                  <a:srgbClr val="00B050"/>
                </a:solidFill>
                <a:effectLst/>
                <a:uLnTx/>
                <a:uFillTx/>
                <a:latin typeface="Arial"/>
                <a:ea typeface="+mn-ea"/>
                <a:cs typeface="+mn-cs"/>
              </a:rPr>
              <a:t>Crises</a:t>
            </a:r>
            <a:r>
              <a:rPr kumimoji="0" lang="de-DE" sz="1400" b="0" i="0" u="none" strike="noStrike" kern="1200" cap="none" spc="0" normalizeH="0" baseline="0" noProof="0">
                <a:ln>
                  <a:noFill/>
                </a:ln>
                <a:solidFill>
                  <a:srgbClr val="00B050"/>
                </a:solidFill>
                <a:effectLst/>
                <a:uLnTx/>
                <a:uFillTx/>
                <a:latin typeface="Arial"/>
                <a:ea typeface="+mn-ea"/>
                <a:cs typeface="+mn-cs"/>
              </a:rPr>
              <a:t> (Corona, Ukraine); </a:t>
            </a:r>
            <a:r>
              <a:rPr kumimoji="0" lang="de-DE" sz="1400" b="0" i="0" u="none" strike="noStrike" kern="1200" cap="none" spc="0" normalizeH="0" baseline="0" noProof="0" err="1">
                <a:ln>
                  <a:noFill/>
                </a:ln>
                <a:solidFill>
                  <a:srgbClr val="00B050"/>
                </a:solidFill>
                <a:effectLst/>
                <a:uLnTx/>
                <a:uFillTx/>
                <a:latin typeface="Arial"/>
                <a:ea typeface="+mn-ea"/>
                <a:cs typeface="+mn-cs"/>
              </a:rPr>
              <a:t>strat</a:t>
            </a:r>
            <a:r>
              <a:rPr kumimoji="0" lang="de-DE" sz="1400" b="0" i="0" u="none" strike="noStrike" kern="1200" cap="none" spc="0" normalizeH="0" baseline="0" noProof="0">
                <a:ln>
                  <a:noFill/>
                </a:ln>
                <a:solidFill>
                  <a:srgbClr val="00B050"/>
                </a:solidFill>
                <a:effectLst/>
                <a:uLnTx/>
                <a:uFillTx/>
                <a:latin typeface="Arial"/>
                <a:ea typeface="+mn-ea"/>
                <a:cs typeface="+mn-cs"/>
              </a:rPr>
              <a:t>. </a:t>
            </a:r>
            <a:r>
              <a:rPr kumimoji="0" lang="de-DE" sz="1400" b="0" i="0" u="none" strike="noStrike" kern="1200" cap="none" spc="0" normalizeH="0" baseline="0" noProof="0" err="1">
                <a:ln>
                  <a:noFill/>
                </a:ln>
                <a:solidFill>
                  <a:srgbClr val="00B050"/>
                </a:solidFill>
                <a:effectLst/>
                <a:uLnTx/>
                <a:uFillTx/>
                <a:latin typeface="Arial"/>
                <a:ea typeface="+mn-ea"/>
                <a:cs typeface="+mn-cs"/>
              </a:rPr>
              <a:t>Utilization</a:t>
            </a:r>
            <a:r>
              <a:rPr kumimoji="0" lang="de-DE" sz="1400" b="0" i="0" u="none" strike="noStrike" kern="1200" cap="none" spc="0" normalizeH="0" baseline="0" noProof="0">
                <a:ln>
                  <a:noFill/>
                </a:ln>
                <a:solidFill>
                  <a:srgbClr val="00B050"/>
                </a:solidFill>
                <a:effectLst/>
                <a:uLnTx/>
                <a:uFillTx/>
                <a:latin typeface="Arial"/>
                <a:ea typeface="+mn-ea"/>
                <a:cs typeface="+mn-cs"/>
              </a:rPr>
              <a:t>;  Individual </a:t>
            </a:r>
            <a:r>
              <a:rPr kumimoji="0" lang="de-DE" sz="1400" b="0" i="0" u="none" strike="noStrike" kern="1200" cap="none" spc="0" normalizeH="0" baseline="0" noProof="0" err="1">
                <a:ln>
                  <a:noFill/>
                </a:ln>
                <a:solidFill>
                  <a:srgbClr val="00B050"/>
                </a:solidFill>
                <a:effectLst/>
                <a:uLnTx/>
                <a:uFillTx/>
                <a:latin typeface="Arial"/>
                <a:ea typeface="+mn-ea"/>
                <a:cs typeface="+mn-cs"/>
              </a:rPr>
              <a:t>decision</a:t>
            </a:r>
            <a:r>
              <a:rPr kumimoji="0" lang="de-DE" sz="1400" b="0" i="0" u="none" strike="noStrike" kern="1200" cap="none" spc="0" normalizeH="0" baseline="0" noProof="0">
                <a:ln>
                  <a:noFill/>
                </a:ln>
                <a:solidFill>
                  <a:srgbClr val="00B050"/>
                </a:solidFill>
                <a:effectLst/>
                <a:uLnTx/>
                <a:uFillTx/>
                <a:latin typeface="Arial"/>
                <a:ea typeface="+mn-ea"/>
                <a:cs typeface="+mn-cs"/>
                <a:sym typeface="Wingdings" panose="05000000000000000000" pitchFamily="2" charset="2"/>
              </a:rPr>
              <a:t>.</a:t>
            </a:r>
            <a:endParaRPr kumimoji="0" lang="de-DE" sz="1400" b="0" i="0" u="none" strike="noStrike" kern="1200" cap="none" spc="0" normalizeH="0" baseline="0" noProof="0">
              <a:ln>
                <a:noFill/>
              </a:ln>
              <a:solidFill>
                <a:srgbClr val="00B050"/>
              </a:solidFill>
              <a:effectLst/>
              <a:uLnTx/>
              <a:uFillTx/>
              <a:latin typeface="Arial"/>
              <a:ea typeface="+mn-ea"/>
              <a:cs typeface="+mn-cs"/>
            </a:endParaRPr>
          </a:p>
        </p:txBody>
      </p:sp>
      <p:sp>
        <p:nvSpPr>
          <p:cNvPr id="48" name="Pfeil: Chevron 47">
            <a:extLst>
              <a:ext uri="{FF2B5EF4-FFF2-40B4-BE49-F238E27FC236}">
                <a16:creationId xmlns:a16="http://schemas.microsoft.com/office/drawing/2014/main" id="{5BC86CA6-ABDD-46A1-92E9-1DAD9F00B3F2}"/>
              </a:ext>
            </a:extLst>
          </p:cNvPr>
          <p:cNvSpPr/>
          <p:nvPr/>
        </p:nvSpPr>
        <p:spPr>
          <a:xfrm>
            <a:off x="9743397" y="2747586"/>
            <a:ext cx="2361975" cy="356198"/>
          </a:xfrm>
          <a:prstGeom prst="chevron">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72000" tIns="72000" rIns="72000" bIns="72000" rtlCol="0" anchor="t" anchorCtr="0"/>
          <a:lstStyle/>
          <a:p>
            <a:pPr marL="0" marR="0" lvl="0" indent="0" algn="l" defTabSz="914400" rtl="0" eaLnBrk="1" fontAlgn="auto" latinLnBrk="0" hangingPunct="1">
              <a:lnSpc>
                <a:spcPct val="100000"/>
              </a:lnSpc>
              <a:spcBef>
                <a:spcPts val="0"/>
              </a:spcBef>
              <a:spcAft>
                <a:spcPts val="0"/>
              </a:spcAft>
              <a:buClr>
                <a:srgbClr val="0097AC"/>
              </a:buClr>
              <a:buSzPct val="100000"/>
              <a:buFontTx/>
              <a:buNone/>
              <a:tabLst>
                <a:tab pos="234951" algn="l"/>
              </a:tabLst>
              <a:defRPr/>
            </a:pPr>
            <a:r>
              <a:rPr kumimoji="0" lang="de-DE" sz="1400" b="0" i="0" u="none" strike="noStrike" kern="1200" cap="none" spc="0" normalizeH="0" baseline="0" noProof="0" err="1">
                <a:ln>
                  <a:noFill/>
                </a:ln>
                <a:solidFill>
                  <a:srgbClr val="00B050"/>
                </a:solidFill>
                <a:effectLst/>
                <a:uLnTx/>
                <a:uFillTx/>
                <a:latin typeface="Arial"/>
                <a:ea typeface="+mn-ea"/>
                <a:cs typeface="+mn-cs"/>
              </a:rPr>
              <a:t>Tbd</a:t>
            </a:r>
            <a:r>
              <a:rPr kumimoji="0" lang="de-DE" sz="1400" b="0" i="0" u="none" strike="noStrike" kern="1200" cap="none" spc="0" normalizeH="0" baseline="0" noProof="0">
                <a:ln>
                  <a:noFill/>
                </a:ln>
                <a:solidFill>
                  <a:srgbClr val="00B050"/>
                </a:solidFill>
                <a:effectLst/>
                <a:uLnTx/>
                <a:uFillTx/>
                <a:latin typeface="Arial"/>
                <a:ea typeface="+mn-ea"/>
                <a:cs typeface="+mn-cs"/>
              </a:rPr>
              <a:t>. in individual </a:t>
            </a:r>
            <a:r>
              <a:rPr kumimoji="0" lang="de-DE" sz="1400" b="0" i="0" u="none" strike="noStrike" kern="1200" cap="none" spc="0" normalizeH="0" baseline="0" noProof="0" err="1">
                <a:ln>
                  <a:noFill/>
                </a:ln>
                <a:solidFill>
                  <a:srgbClr val="00B050"/>
                </a:solidFill>
                <a:effectLst/>
                <a:uLnTx/>
                <a:uFillTx/>
                <a:latin typeface="Arial"/>
                <a:ea typeface="+mn-ea"/>
                <a:cs typeface="+mn-cs"/>
              </a:rPr>
              <a:t>cases</a:t>
            </a:r>
            <a:r>
              <a:rPr kumimoji="0" lang="de-DE" sz="1400" b="0" i="0" u="none" strike="noStrike" kern="1200" cap="none" spc="0" normalizeH="0" baseline="0" noProof="0">
                <a:ln>
                  <a:noFill/>
                </a:ln>
                <a:solidFill>
                  <a:srgbClr val="00B050"/>
                </a:solidFill>
                <a:effectLst/>
                <a:uLnTx/>
                <a:uFillTx/>
                <a:latin typeface="Arial"/>
                <a:ea typeface="+mn-ea"/>
                <a:cs typeface="+mn-cs"/>
              </a:rPr>
              <a:t>
</a:t>
            </a:r>
          </a:p>
        </p:txBody>
      </p:sp>
      <p:sp>
        <p:nvSpPr>
          <p:cNvPr id="49" name="Pfeil: Chevron 48">
            <a:extLst>
              <a:ext uri="{FF2B5EF4-FFF2-40B4-BE49-F238E27FC236}">
                <a16:creationId xmlns:a16="http://schemas.microsoft.com/office/drawing/2014/main" id="{686CDF82-430B-4F5F-9286-8EAEE9C7DF0D}"/>
              </a:ext>
            </a:extLst>
          </p:cNvPr>
          <p:cNvSpPr/>
          <p:nvPr/>
        </p:nvSpPr>
        <p:spPr>
          <a:xfrm>
            <a:off x="3648967" y="3158787"/>
            <a:ext cx="6172674" cy="356198"/>
          </a:xfrm>
          <a:prstGeom prst="chevron">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72000" tIns="72000" rIns="72000" bIns="72000" rtlCol="0" anchor="t" anchorCtr="0"/>
          <a:lstStyle/>
          <a:p>
            <a:pPr marL="0" marR="0" lvl="0" indent="0" algn="l" defTabSz="914400" rtl="0" eaLnBrk="1" fontAlgn="auto" latinLnBrk="0" hangingPunct="1">
              <a:lnSpc>
                <a:spcPct val="100000"/>
              </a:lnSpc>
              <a:spcBef>
                <a:spcPts val="0"/>
              </a:spcBef>
              <a:spcAft>
                <a:spcPts val="0"/>
              </a:spcAft>
              <a:buClr>
                <a:srgbClr val="0097AC"/>
              </a:buClr>
              <a:buSzPct val="100000"/>
              <a:buFontTx/>
              <a:buNone/>
              <a:tabLst>
                <a:tab pos="234951" algn="l"/>
              </a:tabLst>
              <a:defRPr/>
            </a:pPr>
            <a:r>
              <a:rPr kumimoji="0" lang="en-US" sz="1400" b="0" i="0" u="none" strike="noStrike" kern="1200" cap="none" spc="0" normalizeH="0" baseline="0" noProof="0">
                <a:ln>
                  <a:noFill/>
                </a:ln>
                <a:solidFill>
                  <a:srgbClr val="00B050"/>
                </a:solidFill>
                <a:effectLst/>
                <a:uLnTx/>
                <a:uFillTx/>
                <a:latin typeface="Arial"/>
                <a:ea typeface="+mn-ea"/>
                <a:cs typeface="+mn-cs"/>
              </a:rPr>
              <a:t>New: Relocation via project accounting
</a:t>
            </a:r>
            <a:endParaRPr kumimoji="0" lang="de-DE" sz="1400" b="0" i="0" u="none" strike="noStrike" kern="1200" cap="none" spc="0" normalizeH="0" baseline="0" noProof="0">
              <a:ln>
                <a:noFill/>
              </a:ln>
              <a:solidFill>
                <a:srgbClr val="00B050"/>
              </a:solidFill>
              <a:effectLst/>
              <a:uLnTx/>
              <a:uFillTx/>
              <a:latin typeface="Arial"/>
              <a:ea typeface="+mn-ea"/>
              <a:cs typeface="+mn-cs"/>
            </a:endParaRPr>
          </a:p>
        </p:txBody>
      </p:sp>
      <p:sp>
        <p:nvSpPr>
          <p:cNvPr id="50" name="Pfeil: Chevron 49">
            <a:extLst>
              <a:ext uri="{FF2B5EF4-FFF2-40B4-BE49-F238E27FC236}">
                <a16:creationId xmlns:a16="http://schemas.microsoft.com/office/drawing/2014/main" id="{677495DD-8645-40B8-973B-8FFEED7D3F45}"/>
              </a:ext>
            </a:extLst>
          </p:cNvPr>
          <p:cNvSpPr/>
          <p:nvPr/>
        </p:nvSpPr>
        <p:spPr>
          <a:xfrm>
            <a:off x="9743397" y="3156043"/>
            <a:ext cx="2361975" cy="356198"/>
          </a:xfrm>
          <a:prstGeom prst="chevron">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72000" tIns="72000" rIns="72000" bIns="72000" rtlCol="0" anchor="t" anchorCtr="0"/>
          <a:lstStyle/>
          <a:p>
            <a:pPr marL="0" marR="0" lvl="0" indent="0" algn="l" defTabSz="914400" rtl="0" eaLnBrk="1" fontAlgn="auto" latinLnBrk="0" hangingPunct="1">
              <a:lnSpc>
                <a:spcPct val="100000"/>
              </a:lnSpc>
              <a:spcBef>
                <a:spcPts val="0"/>
              </a:spcBef>
              <a:spcAft>
                <a:spcPts val="0"/>
              </a:spcAft>
              <a:buClr>
                <a:srgbClr val="0097AC"/>
              </a:buClr>
              <a:buSzPct val="100000"/>
              <a:buFontTx/>
              <a:buNone/>
              <a:tabLst>
                <a:tab pos="234951" algn="l"/>
              </a:tabLst>
              <a:defRPr/>
            </a:pPr>
            <a:r>
              <a:rPr kumimoji="0" lang="de-DE" sz="1400" b="0" i="0" u="none" strike="noStrike" kern="1200" cap="none" spc="0" normalizeH="0" baseline="0" noProof="0" err="1">
                <a:ln>
                  <a:noFill/>
                </a:ln>
                <a:solidFill>
                  <a:srgbClr val="00B050"/>
                </a:solidFill>
                <a:effectLst/>
                <a:uLnTx/>
                <a:uFillTx/>
                <a:latin typeface="Arial"/>
                <a:ea typeface="+mn-ea"/>
                <a:cs typeface="+mn-cs"/>
              </a:rPr>
              <a:t>Tbd</a:t>
            </a:r>
            <a:r>
              <a:rPr kumimoji="0" lang="de-DE" sz="1400" b="0" i="0" u="none" strike="noStrike" kern="1200" cap="none" spc="0" normalizeH="0" baseline="0" noProof="0">
                <a:ln>
                  <a:noFill/>
                </a:ln>
                <a:solidFill>
                  <a:srgbClr val="00B050"/>
                </a:solidFill>
                <a:effectLst/>
                <a:uLnTx/>
                <a:uFillTx/>
                <a:latin typeface="Arial"/>
                <a:ea typeface="+mn-ea"/>
                <a:cs typeface="+mn-cs"/>
              </a:rPr>
              <a:t>. in individual </a:t>
            </a:r>
            <a:r>
              <a:rPr kumimoji="0" lang="de-DE" sz="1400" b="0" i="0" u="none" strike="noStrike" kern="1200" cap="none" spc="0" normalizeH="0" baseline="0" noProof="0" err="1">
                <a:ln>
                  <a:noFill/>
                </a:ln>
                <a:solidFill>
                  <a:srgbClr val="00B050"/>
                </a:solidFill>
                <a:effectLst/>
                <a:uLnTx/>
                <a:uFillTx/>
                <a:latin typeface="Arial"/>
                <a:ea typeface="+mn-ea"/>
                <a:cs typeface="+mn-cs"/>
              </a:rPr>
              <a:t>cases</a:t>
            </a:r>
            <a:r>
              <a:rPr kumimoji="0" lang="de-DE" sz="1400" b="0" i="0" u="none" strike="noStrike" kern="1200" cap="none" spc="0" normalizeH="0" baseline="0" noProof="0">
                <a:ln>
                  <a:noFill/>
                </a:ln>
                <a:solidFill>
                  <a:srgbClr val="00B050"/>
                </a:solidFill>
                <a:effectLst/>
                <a:uLnTx/>
                <a:uFillTx/>
                <a:latin typeface="Arial"/>
                <a:ea typeface="+mn-ea"/>
                <a:cs typeface="+mn-cs"/>
              </a:rPr>
              <a:t>
</a:t>
            </a:r>
          </a:p>
        </p:txBody>
      </p:sp>
      <p:sp>
        <p:nvSpPr>
          <p:cNvPr id="51" name="Pfeil: Chevron 50">
            <a:extLst>
              <a:ext uri="{FF2B5EF4-FFF2-40B4-BE49-F238E27FC236}">
                <a16:creationId xmlns:a16="http://schemas.microsoft.com/office/drawing/2014/main" id="{DE724643-564B-4D63-9A94-A6CBB5E213E3}"/>
              </a:ext>
            </a:extLst>
          </p:cNvPr>
          <p:cNvSpPr/>
          <p:nvPr/>
        </p:nvSpPr>
        <p:spPr>
          <a:xfrm>
            <a:off x="3632322" y="6461622"/>
            <a:ext cx="6172674" cy="356198"/>
          </a:xfrm>
          <a:prstGeom prst="chevron">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72000" tIns="72000" rIns="72000" bIns="72000" rtlCol="0" anchor="t" anchorCtr="0"/>
          <a:lstStyle/>
          <a:p>
            <a:pPr marL="0" marR="0" lvl="0" indent="0" algn="l" defTabSz="914400" rtl="0" eaLnBrk="1" fontAlgn="auto" latinLnBrk="0" hangingPunct="1">
              <a:lnSpc>
                <a:spcPct val="100000"/>
              </a:lnSpc>
              <a:spcBef>
                <a:spcPts val="0"/>
              </a:spcBef>
              <a:spcAft>
                <a:spcPts val="0"/>
              </a:spcAft>
              <a:buClr>
                <a:srgbClr val="0097AC"/>
              </a:buClr>
              <a:buSzPct val="100000"/>
              <a:buFontTx/>
              <a:buNone/>
              <a:tabLst>
                <a:tab pos="234951" algn="l"/>
              </a:tabLst>
              <a:defRPr/>
            </a:pPr>
            <a:r>
              <a:rPr kumimoji="0" lang="en-US" sz="1400" b="0" i="0" u="none" strike="noStrike" kern="1200" cap="none" spc="0" normalizeH="0" baseline="0" noProof="0">
                <a:ln>
                  <a:noFill/>
                </a:ln>
                <a:solidFill>
                  <a:srgbClr val="FF0000"/>
                </a:solidFill>
                <a:effectLst/>
                <a:uLnTx/>
                <a:uFillTx/>
                <a:latin typeface="Arial"/>
                <a:ea typeface="+mn-ea"/>
                <a:cs typeface="+mn-cs"/>
              </a:rPr>
              <a:t>New: possibly one-time compensation calculation at the end of the year (result)
</a:t>
            </a:r>
            <a:endParaRPr kumimoji="0" lang="de-DE" sz="1400" b="0" i="0" u="none" strike="noStrike" kern="1200" cap="none" spc="0" normalizeH="0" baseline="0" noProof="0">
              <a:ln>
                <a:noFill/>
              </a:ln>
              <a:solidFill>
                <a:srgbClr val="FF0000"/>
              </a:solidFill>
              <a:effectLst/>
              <a:uLnTx/>
              <a:uFillTx/>
              <a:latin typeface="Arial"/>
              <a:ea typeface="+mn-ea"/>
              <a:cs typeface="+mn-cs"/>
            </a:endParaRPr>
          </a:p>
        </p:txBody>
      </p:sp>
      <p:sp>
        <p:nvSpPr>
          <p:cNvPr id="52" name="Pfeil: Chevron 51">
            <a:extLst>
              <a:ext uri="{FF2B5EF4-FFF2-40B4-BE49-F238E27FC236}">
                <a16:creationId xmlns:a16="http://schemas.microsoft.com/office/drawing/2014/main" id="{66A31150-F1F1-46DA-A6B3-771800342E26}"/>
              </a:ext>
            </a:extLst>
          </p:cNvPr>
          <p:cNvSpPr/>
          <p:nvPr/>
        </p:nvSpPr>
        <p:spPr>
          <a:xfrm>
            <a:off x="9726752" y="6458878"/>
            <a:ext cx="2361975" cy="356198"/>
          </a:xfrm>
          <a:prstGeom prst="chevron">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72000" tIns="72000" rIns="72000" bIns="72000" rtlCol="0" anchor="t" anchorCtr="0"/>
          <a:lstStyle/>
          <a:p>
            <a:pPr marL="0" marR="0" lvl="0" indent="0" algn="l" defTabSz="914400" rtl="0" eaLnBrk="1" fontAlgn="auto" latinLnBrk="0" hangingPunct="1">
              <a:lnSpc>
                <a:spcPct val="100000"/>
              </a:lnSpc>
              <a:spcBef>
                <a:spcPts val="0"/>
              </a:spcBef>
              <a:spcAft>
                <a:spcPts val="0"/>
              </a:spcAft>
              <a:buClr>
                <a:srgbClr val="0097AC"/>
              </a:buClr>
              <a:buSzPct val="100000"/>
              <a:buFontTx/>
              <a:buNone/>
              <a:tabLst>
                <a:tab pos="234951" algn="l"/>
              </a:tabLst>
              <a:defRPr/>
            </a:pPr>
            <a:r>
              <a:rPr kumimoji="0" lang="de-DE" sz="1400" b="0" i="0" u="none" strike="noStrike" kern="1200" cap="none" spc="0" normalizeH="0" baseline="0" noProof="0" err="1">
                <a:ln>
                  <a:noFill/>
                </a:ln>
                <a:solidFill>
                  <a:srgbClr val="FF0000"/>
                </a:solidFill>
                <a:effectLst/>
                <a:uLnTx/>
                <a:uFillTx/>
                <a:latin typeface="Arial"/>
                <a:ea typeface="+mn-ea"/>
                <a:cs typeface="+mn-cs"/>
              </a:rPr>
              <a:t>Strategy</a:t>
            </a:r>
            <a:r>
              <a:rPr kumimoji="0" lang="de-DE" sz="1400" b="0" i="0" u="none" strike="noStrike" kern="1200" cap="none" spc="0" normalizeH="0" baseline="0" noProof="0">
                <a:ln>
                  <a:noFill/>
                </a:ln>
                <a:solidFill>
                  <a:srgbClr val="FF0000"/>
                </a:solidFill>
                <a:effectLst/>
                <a:uLnTx/>
                <a:uFillTx/>
                <a:latin typeface="Arial"/>
                <a:ea typeface="+mn-ea"/>
                <a:cs typeface="+mn-cs"/>
              </a:rPr>
              <a:t> </a:t>
            </a:r>
            <a:r>
              <a:rPr kumimoji="0" lang="de-DE" sz="1400" b="0" i="0" u="none" strike="noStrike" kern="1200" cap="none" spc="0" normalizeH="0" baseline="0" noProof="0" err="1">
                <a:ln>
                  <a:noFill/>
                </a:ln>
                <a:solidFill>
                  <a:srgbClr val="FF0000"/>
                </a:solidFill>
                <a:effectLst/>
                <a:uLnTx/>
                <a:uFillTx/>
                <a:latin typeface="Arial"/>
                <a:ea typeface="+mn-ea"/>
                <a:cs typeface="+mn-cs"/>
              </a:rPr>
              <a:t>carrier</a:t>
            </a:r>
            <a:endParaRPr kumimoji="0" lang="de-DE" sz="1400" b="0" i="0" u="none" strike="noStrike" kern="1200" cap="none" spc="0" normalizeH="0" baseline="0" noProof="0">
              <a:ln>
                <a:noFill/>
              </a:ln>
              <a:solidFill>
                <a:srgbClr val="FF0000"/>
              </a:solidFill>
              <a:effectLst/>
              <a:uLnTx/>
              <a:uFillTx/>
              <a:latin typeface="Arial"/>
              <a:ea typeface="+mn-ea"/>
              <a:cs typeface="+mn-cs"/>
            </a:endParaRPr>
          </a:p>
        </p:txBody>
      </p:sp>
      <p:sp>
        <p:nvSpPr>
          <p:cNvPr id="53" name="Pfeil: Chevron 52">
            <a:extLst>
              <a:ext uri="{FF2B5EF4-FFF2-40B4-BE49-F238E27FC236}">
                <a16:creationId xmlns:a16="http://schemas.microsoft.com/office/drawing/2014/main" id="{B27148BF-46F1-4141-BD9A-F0371D2BA1EF}"/>
              </a:ext>
            </a:extLst>
          </p:cNvPr>
          <p:cNvSpPr/>
          <p:nvPr/>
        </p:nvSpPr>
        <p:spPr>
          <a:xfrm>
            <a:off x="3635798" y="6072528"/>
            <a:ext cx="6172674" cy="356198"/>
          </a:xfrm>
          <a:prstGeom prst="chevron">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72000" tIns="72000" rIns="72000" bIns="72000" rtlCol="0" anchor="t" anchorCtr="0"/>
          <a:lstStyle/>
          <a:p>
            <a:pPr marL="0" marR="0" lvl="0" indent="0" algn="l" defTabSz="914400" rtl="0" eaLnBrk="1" fontAlgn="auto" latinLnBrk="0" hangingPunct="1">
              <a:lnSpc>
                <a:spcPct val="100000"/>
              </a:lnSpc>
              <a:spcBef>
                <a:spcPts val="0"/>
              </a:spcBef>
              <a:spcAft>
                <a:spcPts val="0"/>
              </a:spcAft>
              <a:buClr>
                <a:srgbClr val="0097AC"/>
              </a:buClr>
              <a:buSzPct val="100000"/>
              <a:buFontTx/>
              <a:buNone/>
              <a:tabLst>
                <a:tab pos="234951" algn="l"/>
              </a:tabLst>
              <a:defRPr/>
            </a:pPr>
            <a:r>
              <a:rPr kumimoji="0" lang="de-DE" sz="1400" b="0" i="0" u="none" strike="noStrike" kern="1200" cap="none" spc="0" normalizeH="0" baseline="0" noProof="0" err="1">
                <a:ln>
                  <a:noFill/>
                </a:ln>
                <a:solidFill>
                  <a:srgbClr val="00B050"/>
                </a:solidFill>
                <a:effectLst/>
                <a:uLnTx/>
                <a:uFillTx/>
                <a:latin typeface="Arial"/>
                <a:ea typeface="+mn-ea"/>
                <a:cs typeface="+mn-cs"/>
              </a:rPr>
              <a:t>Production</a:t>
            </a:r>
            <a:r>
              <a:rPr kumimoji="0" lang="de-DE" sz="1400" b="0" i="0" u="none" strike="noStrike" kern="1200" cap="none" spc="0" normalizeH="0" baseline="0" noProof="0">
                <a:ln>
                  <a:noFill/>
                </a:ln>
                <a:solidFill>
                  <a:srgbClr val="00B050"/>
                </a:solidFill>
                <a:effectLst/>
                <a:uLnTx/>
                <a:uFillTx/>
                <a:latin typeface="Arial"/>
                <a:ea typeface="+mn-ea"/>
                <a:cs typeface="+mn-cs"/>
              </a:rPr>
              <a:t> </a:t>
            </a:r>
            <a:r>
              <a:rPr kumimoji="0" lang="de-DE" sz="1400" b="0" i="0" u="none" strike="noStrike" kern="1200" cap="none" spc="0" normalizeH="0" baseline="0" noProof="0" err="1">
                <a:ln>
                  <a:noFill/>
                </a:ln>
                <a:solidFill>
                  <a:srgbClr val="00B050"/>
                </a:solidFill>
                <a:effectLst/>
                <a:uLnTx/>
                <a:uFillTx/>
                <a:latin typeface="Arial"/>
                <a:ea typeface="+mn-ea"/>
                <a:cs typeface="+mn-cs"/>
              </a:rPr>
              <a:t>ramp-up</a:t>
            </a:r>
            <a:r>
              <a:rPr kumimoji="0" lang="de-DE" sz="1400" b="0" i="0" u="none" strike="noStrike" kern="1200" cap="none" spc="0" normalizeH="0" baseline="0" noProof="0">
                <a:ln>
                  <a:noFill/>
                </a:ln>
                <a:solidFill>
                  <a:srgbClr val="00B050"/>
                </a:solidFill>
                <a:effectLst/>
                <a:uLnTx/>
                <a:uFillTx/>
                <a:latin typeface="Arial"/>
                <a:ea typeface="+mn-ea"/>
                <a:cs typeface="+mn-cs"/>
              </a:rPr>
              <a:t>
</a:t>
            </a:r>
          </a:p>
        </p:txBody>
      </p:sp>
      <p:sp>
        <p:nvSpPr>
          <p:cNvPr id="54" name="Pfeil: Chevron 53">
            <a:extLst>
              <a:ext uri="{FF2B5EF4-FFF2-40B4-BE49-F238E27FC236}">
                <a16:creationId xmlns:a16="http://schemas.microsoft.com/office/drawing/2014/main" id="{F5C02E1F-D7FA-46F1-8997-956A105E8BF9}"/>
              </a:ext>
            </a:extLst>
          </p:cNvPr>
          <p:cNvSpPr/>
          <p:nvPr/>
        </p:nvSpPr>
        <p:spPr>
          <a:xfrm>
            <a:off x="9730228" y="6069784"/>
            <a:ext cx="2361975" cy="356198"/>
          </a:xfrm>
          <a:prstGeom prst="chevron">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72000" tIns="72000" rIns="72000" bIns="72000" rtlCol="0" anchor="t" anchorCtr="0"/>
          <a:lstStyle/>
          <a:p>
            <a:pPr marL="0" marR="0" lvl="0" indent="0" algn="l" defTabSz="914400" rtl="0" eaLnBrk="1" fontAlgn="auto" latinLnBrk="0" hangingPunct="1">
              <a:lnSpc>
                <a:spcPct val="100000"/>
              </a:lnSpc>
              <a:spcBef>
                <a:spcPts val="0"/>
              </a:spcBef>
              <a:spcAft>
                <a:spcPts val="0"/>
              </a:spcAft>
              <a:buClr>
                <a:srgbClr val="0097AC"/>
              </a:buClr>
              <a:buSzPct val="100000"/>
              <a:buFontTx/>
              <a:buNone/>
              <a:tabLst>
                <a:tab pos="234951" algn="l"/>
              </a:tabLst>
              <a:defRPr/>
            </a:pPr>
            <a:r>
              <a:rPr kumimoji="0" lang="de-DE" sz="1400" b="0" i="0" u="none" strike="noStrike" kern="1200" cap="none" spc="0" normalizeH="0" baseline="0" noProof="0" err="1">
                <a:ln>
                  <a:noFill/>
                </a:ln>
                <a:solidFill>
                  <a:srgbClr val="00B050"/>
                </a:solidFill>
                <a:effectLst/>
                <a:uLnTx/>
                <a:uFillTx/>
                <a:latin typeface="Arial"/>
                <a:ea typeface="+mn-ea"/>
                <a:cs typeface="+mn-cs"/>
              </a:rPr>
              <a:t>HK+Marge</a:t>
            </a:r>
            <a:endParaRPr kumimoji="0" lang="de-DE" sz="1400" b="0" i="0" u="none" strike="noStrike" kern="1200" cap="none" spc="0" normalizeH="0" baseline="0" noProof="0">
              <a:ln>
                <a:noFill/>
              </a:ln>
              <a:solidFill>
                <a:srgbClr val="00B050"/>
              </a:solidFill>
              <a:effectLst/>
              <a:uLnTx/>
              <a:uFillTx/>
              <a:latin typeface="Arial"/>
              <a:ea typeface="+mn-ea"/>
              <a:cs typeface="+mn-cs"/>
            </a:endParaRPr>
          </a:p>
        </p:txBody>
      </p:sp>
      <p:pic>
        <p:nvPicPr>
          <p:cNvPr id="3" name="Grafik 2">
            <a:extLst>
              <a:ext uri="{FF2B5EF4-FFF2-40B4-BE49-F238E27FC236}">
                <a16:creationId xmlns:a16="http://schemas.microsoft.com/office/drawing/2014/main" id="{B9EA1C28-F40A-4BF9-9FB5-A20F70F2E4BD}"/>
              </a:ext>
            </a:extLst>
          </p:cNvPr>
          <p:cNvPicPr>
            <a:picLocks noChangeAspect="1"/>
          </p:cNvPicPr>
          <p:nvPr/>
        </p:nvPicPr>
        <p:blipFill>
          <a:blip r:embed="rId6"/>
          <a:stretch>
            <a:fillRect/>
          </a:stretch>
        </p:blipFill>
        <p:spPr>
          <a:xfrm rot="16200000">
            <a:off x="-1126972" y="2279643"/>
            <a:ext cx="5255600" cy="2927700"/>
          </a:xfrm>
          <a:prstGeom prst="rect">
            <a:avLst/>
          </a:prstGeom>
        </p:spPr>
      </p:pic>
      <p:sp>
        <p:nvSpPr>
          <p:cNvPr id="55" name="Titel 1">
            <a:extLst>
              <a:ext uri="{FF2B5EF4-FFF2-40B4-BE49-F238E27FC236}">
                <a16:creationId xmlns:a16="http://schemas.microsoft.com/office/drawing/2014/main" id="{A1962CFF-9A1D-4BAB-9B40-505D53FD2DC9}"/>
              </a:ext>
            </a:extLst>
          </p:cNvPr>
          <p:cNvSpPr>
            <a:spLocks noGrp="1"/>
          </p:cNvSpPr>
          <p:nvPr>
            <p:ph type="title"/>
          </p:nvPr>
        </p:nvSpPr>
        <p:spPr>
          <a:xfrm>
            <a:off x="294183" y="123250"/>
            <a:ext cx="9697138" cy="861319"/>
          </a:xfrm>
        </p:spPr>
        <p:txBody>
          <a:bodyPr vert="horz"/>
          <a:lstStyle/>
          <a:p>
            <a:r>
              <a:rPr lang="en-US"/>
              <a:t>Standard manufacturing costs – IC prices - Result control of LE</a:t>
            </a:r>
            <a:endParaRPr lang="de-DE"/>
          </a:p>
        </p:txBody>
      </p:sp>
    </p:spTree>
    <p:extLst>
      <p:ext uri="{BB962C8B-B14F-4D97-AF65-F5344CB8AC3E}">
        <p14:creationId xmlns:p14="http://schemas.microsoft.com/office/powerpoint/2010/main" val="419969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linds(horizont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blinds(horizontal)">
                                      <p:cBhvr>
                                        <p:cTn id="1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2634448-5FC8-47E2-8E9D-C0FB3B1E2B6D}"/>
              </a:ext>
            </a:extLst>
          </p:cNvPr>
          <p:cNvSpPr>
            <a:spLocks noGrp="1"/>
          </p:cNvSpPr>
          <p:nvPr>
            <p:ph type="dt" sz="half" idx="11"/>
          </p:nvPr>
        </p:nvSpPr>
        <p:spPr>
          <a:xfrm>
            <a:off x="158631" y="6502357"/>
            <a:ext cx="6866993" cy="107722"/>
          </a:xfrm>
        </p:spPr>
        <p:txBody>
          <a:bodyPr/>
          <a:lstStyle/>
          <a:p>
            <a:pPr marL="0" marR="0" lvl="0" indent="0" algn="l"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r>
              <a:rPr kumimoji="0" lang="de-DE" sz="700" b="0" i="0" u="none" strike="noStrike" kern="1200" cap="none" spc="0" normalizeH="0" baseline="0" noProof="0">
                <a:ln>
                  <a:noFill/>
                </a:ln>
                <a:solidFill>
                  <a:srgbClr val="888E95"/>
                </a:solidFill>
                <a:effectLst/>
                <a:uLnTx/>
                <a:uFillTx/>
                <a:latin typeface="Arial"/>
                <a:ea typeface="+mn-ea"/>
                <a:cs typeface="+mn-cs"/>
              </a:rPr>
              <a:t>07.10.2022 | Workshop DAR | Mackuth, Buchner, Hasslbauer, Schmideder</a:t>
            </a:r>
            <a:endParaRPr kumimoji="0" lang="en-GB" sz="700" b="0" i="0" u="none" strike="noStrike" kern="1200" cap="none" spc="0" normalizeH="0" baseline="0" noProof="0">
              <a:ln>
                <a:noFill/>
              </a:ln>
              <a:solidFill>
                <a:srgbClr val="888E95"/>
              </a:solidFill>
              <a:effectLst/>
              <a:uLnTx/>
              <a:uFillTx/>
              <a:latin typeface="Arial"/>
              <a:ea typeface="+mn-ea"/>
              <a:cs typeface="+mn-cs"/>
            </a:endParaRPr>
          </a:p>
        </p:txBody>
      </p:sp>
      <p:sp>
        <p:nvSpPr>
          <p:cNvPr id="5" name="Slide Number Placeholder 4">
            <a:extLst>
              <a:ext uri="{FF2B5EF4-FFF2-40B4-BE49-F238E27FC236}">
                <a16:creationId xmlns:a16="http://schemas.microsoft.com/office/drawing/2014/main" id="{38491248-F34C-45DF-8246-C3334B30005C}"/>
              </a:ext>
            </a:extLst>
          </p:cNvPr>
          <p:cNvSpPr>
            <a:spLocks noGrp="1"/>
          </p:cNvSpPr>
          <p:nvPr>
            <p:ph type="sldNum" sz="quarter" idx="13"/>
          </p:nvPr>
        </p:nvSpPr>
        <p:spPr>
          <a:xfrm>
            <a:off x="11245980" y="6602528"/>
            <a:ext cx="623608" cy="107722"/>
          </a:xfrm>
        </p:spPr>
        <p:txBody>
          <a:bodyPr/>
          <a:lstStyle/>
          <a:p>
            <a:pPr marL="0" marR="0" lvl="0" indent="0" algn="r"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fld id="{173FEA60-B56A-DE49-B4F9-939AB62E9280}" type="slidenum">
              <a:rPr kumimoji="0" lang="en-GB" sz="700" b="1" i="0" u="none" strike="noStrike" kern="1200" cap="none" spc="0" normalizeH="0" baseline="0" noProof="0" smtClean="0">
                <a:ln>
                  <a:noFill/>
                </a:ln>
                <a:solidFill>
                  <a:srgbClr val="888E95"/>
                </a:solidFill>
                <a:effectLst/>
                <a:uLnTx/>
                <a:uFillTx/>
                <a:latin typeface="Arial"/>
                <a:ea typeface="+mn-ea"/>
                <a:cs typeface="+mn-cs"/>
              </a:rPr>
              <a:pPr marL="0" marR="0" lvl="0" indent="0" algn="r"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t>55</a:t>
            </a:fld>
            <a:endParaRPr kumimoji="0" lang="en-GB" sz="700" b="1" i="0" u="none" strike="noStrike" kern="1200" cap="none" spc="0" normalizeH="0" baseline="0" noProof="0">
              <a:ln>
                <a:noFill/>
              </a:ln>
              <a:solidFill>
                <a:srgbClr val="888E95"/>
              </a:solidFill>
              <a:effectLst/>
              <a:uLnTx/>
              <a:uFillTx/>
              <a:latin typeface="Arial"/>
              <a:ea typeface="+mn-ea"/>
              <a:cs typeface="+mn-cs"/>
            </a:endParaRPr>
          </a:p>
        </p:txBody>
      </p:sp>
      <p:sp>
        <p:nvSpPr>
          <p:cNvPr id="6" name="Rechteck 5">
            <a:extLst>
              <a:ext uri="{FF2B5EF4-FFF2-40B4-BE49-F238E27FC236}">
                <a16:creationId xmlns:a16="http://schemas.microsoft.com/office/drawing/2014/main" id="{851F00B3-ADAA-4F6D-B00E-69A2BB204A92}"/>
              </a:ext>
            </a:extLst>
          </p:cNvPr>
          <p:cNvSpPr/>
          <p:nvPr/>
        </p:nvSpPr>
        <p:spPr>
          <a:xfrm>
            <a:off x="9638522" y="1475089"/>
            <a:ext cx="2231066" cy="2527300"/>
          </a:xfrm>
          <a:prstGeom prst="rect">
            <a:avLst/>
          </a:prstGeom>
          <a:gradFill>
            <a:gsLst>
              <a:gs pos="0">
                <a:srgbClr val="006675"/>
              </a:gs>
              <a:gs pos="73000">
                <a:schemeClr val="accent1"/>
              </a:gs>
              <a:gs pos="30000">
                <a:schemeClr val="accent1"/>
              </a:gs>
              <a:gs pos="100000">
                <a:srgbClr val="006675"/>
              </a:gs>
            </a:gsLst>
            <a:lin ang="948000" scaled="0"/>
          </a:gradFill>
        </p:spPr>
        <p:txBody>
          <a:bodyPr vert="horz" lIns="720000" tIns="72000" rIns="72000" bIns="72000" rtlCol="0" anchor="ctr" anchorCtr="0">
            <a:noAutofit/>
          </a:bodyPr>
          <a:lstStyle/>
          <a:p>
            <a:pPr marL="0" marR="0" lvl="0" indent="0" algn="l"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r>
              <a:rPr kumimoji="0" lang="de-DE" sz="2000" b="1" i="0" u="none" strike="noStrike" kern="1200" cap="none" spc="0" normalizeH="0" baseline="0" noProof="0" err="1">
                <a:ln>
                  <a:noFill/>
                </a:ln>
                <a:solidFill>
                  <a:prstClr val="white"/>
                </a:solidFill>
                <a:effectLst/>
                <a:uLnTx/>
                <a:uFillTx/>
                <a:latin typeface="Arial"/>
                <a:ea typeface="+mn-ea"/>
                <a:cs typeface="+mn-cs"/>
              </a:rPr>
              <a:t>Armth´s</a:t>
            </a:r>
            <a:r>
              <a:rPr kumimoji="0" lang="de-DE" sz="2000" b="1" i="0" u="none" strike="noStrike" kern="1200" cap="none" spc="0" normalizeH="0" baseline="0" noProof="0">
                <a:ln>
                  <a:noFill/>
                </a:ln>
                <a:solidFill>
                  <a:prstClr val="white"/>
                </a:solidFill>
                <a:effectLst/>
                <a:uLnTx/>
                <a:uFillTx/>
                <a:latin typeface="Arial"/>
                <a:ea typeface="+mn-ea"/>
                <a:cs typeface="+mn-cs"/>
              </a:rPr>
              <a:t> </a:t>
            </a:r>
            <a:r>
              <a:rPr kumimoji="0" lang="de-DE" sz="2000" b="1" i="0" u="none" strike="noStrike" kern="1200" cap="none" spc="0" normalizeH="0" baseline="0" noProof="0" err="1">
                <a:ln>
                  <a:noFill/>
                </a:ln>
                <a:solidFill>
                  <a:prstClr val="white"/>
                </a:solidFill>
                <a:effectLst/>
                <a:uLnTx/>
                <a:uFillTx/>
                <a:latin typeface="Arial"/>
                <a:ea typeface="+mn-ea"/>
                <a:cs typeface="+mn-cs"/>
              </a:rPr>
              <a:t>length</a:t>
            </a:r>
            <a:r>
              <a:rPr kumimoji="0" lang="de-DE" sz="2000" b="1" i="0" u="none" strike="noStrike" kern="1200" cap="none" spc="0" normalizeH="0" baseline="0" noProof="0">
                <a:ln>
                  <a:noFill/>
                </a:ln>
                <a:solidFill>
                  <a:prstClr val="white"/>
                </a:solidFill>
                <a:effectLst/>
                <a:uLnTx/>
                <a:uFillTx/>
                <a:latin typeface="Arial"/>
                <a:ea typeface="+mn-ea"/>
                <a:cs typeface="+mn-cs"/>
              </a:rPr>
              <a:t> EBIT </a:t>
            </a:r>
            <a:r>
              <a:rPr kumimoji="0" lang="de-DE" sz="2000" b="1" i="0" u="none" strike="noStrike" kern="1200" cap="none" spc="0" normalizeH="0" baseline="0" noProof="0" err="1">
                <a:ln>
                  <a:noFill/>
                </a:ln>
                <a:solidFill>
                  <a:prstClr val="white"/>
                </a:solidFill>
                <a:effectLst/>
                <a:uLnTx/>
                <a:uFillTx/>
                <a:latin typeface="Arial"/>
                <a:ea typeface="+mn-ea"/>
                <a:cs typeface="+mn-cs"/>
              </a:rPr>
              <a:t>margin</a:t>
            </a:r>
            <a:r>
              <a:rPr kumimoji="0" lang="de-DE" sz="2000" b="1" i="0" u="none" strike="noStrike" kern="1200" cap="none" spc="0" normalizeH="0" baseline="0" noProof="0">
                <a:ln>
                  <a:noFill/>
                </a:ln>
                <a:solidFill>
                  <a:prstClr val="white"/>
                </a:solidFill>
                <a:effectLst/>
                <a:uLnTx/>
                <a:uFillTx/>
                <a:latin typeface="Arial"/>
                <a:ea typeface="+mn-ea"/>
                <a:cs typeface="+mn-cs"/>
              </a:rPr>
              <a:t> </a:t>
            </a:r>
            <a:r>
              <a:rPr kumimoji="0" lang="de-DE" sz="2000" b="1" i="0" u="none" strike="noStrike" kern="1200" cap="none" spc="0" normalizeH="0" baseline="0" noProof="0" err="1">
                <a:ln>
                  <a:noFill/>
                </a:ln>
                <a:solidFill>
                  <a:prstClr val="white"/>
                </a:solidFill>
                <a:effectLst/>
                <a:uLnTx/>
                <a:uFillTx/>
                <a:latin typeface="Arial"/>
                <a:ea typeface="+mn-ea"/>
                <a:cs typeface="+mn-cs"/>
              </a:rPr>
              <a:t>for</a:t>
            </a:r>
            <a:r>
              <a:rPr kumimoji="0" lang="de-DE" sz="2000" b="1" i="0" u="none" strike="noStrike" kern="1200" cap="none" spc="0" normalizeH="0" baseline="0" noProof="0">
                <a:ln>
                  <a:noFill/>
                </a:ln>
                <a:solidFill>
                  <a:prstClr val="white"/>
                </a:solidFill>
                <a:effectLst/>
                <a:uLnTx/>
                <a:uFillTx/>
                <a:latin typeface="Arial"/>
                <a:ea typeface="+mn-ea"/>
                <a:cs typeface="+mn-cs"/>
              </a:rPr>
              <a:t> </a:t>
            </a:r>
            <a:r>
              <a:rPr kumimoji="0" lang="de-DE" sz="2000" b="1" i="0" u="none" strike="noStrike" kern="1200" cap="none" spc="0" normalizeH="0" baseline="0" noProof="0" err="1">
                <a:ln>
                  <a:noFill/>
                </a:ln>
                <a:solidFill>
                  <a:prstClr val="white"/>
                </a:solidFill>
                <a:effectLst/>
                <a:uLnTx/>
                <a:uFillTx/>
                <a:latin typeface="Arial"/>
                <a:ea typeface="+mn-ea"/>
                <a:cs typeface="+mn-cs"/>
              </a:rPr>
              <a:t>each</a:t>
            </a:r>
            <a:r>
              <a:rPr kumimoji="0" lang="de-DE" sz="2000" b="1" i="0" u="none" strike="noStrike" kern="1200" cap="none" spc="0" normalizeH="0" baseline="0" noProof="0">
                <a:ln>
                  <a:noFill/>
                </a:ln>
                <a:solidFill>
                  <a:prstClr val="white"/>
                </a:solidFill>
                <a:effectLst/>
                <a:uLnTx/>
                <a:uFillTx/>
                <a:latin typeface="Arial"/>
                <a:ea typeface="+mn-ea"/>
                <a:cs typeface="+mn-cs"/>
              </a:rPr>
              <a:t> </a:t>
            </a:r>
            <a:r>
              <a:rPr kumimoji="0" lang="de-DE" sz="2000" b="1" i="0" u="none" strike="noStrike" kern="1200" cap="none" spc="0" normalizeH="0" baseline="0" noProof="0" err="1">
                <a:ln>
                  <a:noFill/>
                </a:ln>
                <a:solidFill>
                  <a:prstClr val="white"/>
                </a:solidFill>
                <a:effectLst/>
                <a:uLnTx/>
                <a:uFillTx/>
                <a:latin typeface="Arial"/>
                <a:ea typeface="+mn-ea"/>
                <a:cs typeface="+mn-cs"/>
              </a:rPr>
              <a:t>entity</a:t>
            </a:r>
            <a:endParaRPr kumimoji="0" lang="de-DE" sz="2000" b="1" i="0" u="none" strike="noStrike" kern="1200" cap="none" spc="0" normalizeH="0" baseline="0" noProof="0">
              <a:ln>
                <a:noFill/>
              </a:ln>
              <a:solidFill>
                <a:prstClr val="white"/>
              </a:solidFill>
              <a:effectLst/>
              <a:uLnTx/>
              <a:uFillTx/>
              <a:latin typeface="Arial"/>
              <a:ea typeface="+mn-ea"/>
              <a:cs typeface="+mn-cs"/>
            </a:endParaRPr>
          </a:p>
        </p:txBody>
      </p:sp>
      <p:sp>
        <p:nvSpPr>
          <p:cNvPr id="7" name="Foliennummernplatzhalter 2">
            <a:extLst>
              <a:ext uri="{FF2B5EF4-FFF2-40B4-BE49-F238E27FC236}">
                <a16:creationId xmlns:a16="http://schemas.microsoft.com/office/drawing/2014/main" id="{0B24FF38-478B-48A1-AC55-452F4CB90424}"/>
              </a:ext>
            </a:extLst>
          </p:cNvPr>
          <p:cNvSpPr txBox="1">
            <a:spLocks/>
          </p:cNvSpPr>
          <p:nvPr/>
        </p:nvSpPr>
        <p:spPr>
          <a:xfrm>
            <a:off x="11245980" y="6506742"/>
            <a:ext cx="623608" cy="215979"/>
          </a:xfrm>
          <a:prstGeom prst="rect">
            <a:avLst/>
          </a:prstGeom>
        </p:spPr>
        <p:txBody>
          <a:bodyPr vert="horz" lIns="0" tIns="0" rIns="0" bIns="0" anchor="b"/>
          <a:lstStyle>
            <a:defPPr>
              <a:defRPr lang="de-DE"/>
            </a:defPPr>
            <a:lvl1pPr marL="0" indent="0" algn="r" rtl="0" eaLnBrk="1" latinLnBrk="0" hangingPunct="1">
              <a:spcBef>
                <a:spcPts val="600"/>
              </a:spcBef>
              <a:buClr>
                <a:schemeClr val="accent1"/>
              </a:buClr>
              <a:buSzPct val="100000"/>
              <a:buFontTx/>
              <a:buNone/>
              <a:tabLst>
                <a:tab pos="234951" algn="l"/>
              </a:tabLst>
              <a:defRPr kumimoji="0" sz="800" b="1" kern="1200">
                <a:solidFill>
                  <a:schemeClr val="accent2"/>
                </a:solidFill>
                <a:latin typeface="+mn-lt"/>
                <a:ea typeface="+mn-ea"/>
                <a:cs typeface="+mn-cs"/>
              </a:defRPr>
            </a:lvl1pPr>
            <a:lvl2pPr marL="216000" indent="-216000" algn="l" rtl="0" eaLnBrk="1" latinLnBrk="0" hangingPunct="1">
              <a:spcBef>
                <a:spcPts val="600"/>
              </a:spcBef>
              <a:buClr>
                <a:schemeClr val="accent1"/>
              </a:buClr>
              <a:buSzPct val="100000"/>
              <a:buFont typeface="Arial"/>
              <a:buChar char="•"/>
              <a:tabLst>
                <a:tab pos="234951" algn="l"/>
              </a:tabLst>
              <a:defRPr kumimoji="0" sz="2000" kern="1200">
                <a:solidFill>
                  <a:schemeClr val="tx1"/>
                </a:solidFill>
                <a:latin typeface="+mn-lt"/>
                <a:ea typeface="+mn-ea"/>
                <a:cs typeface="+mn-cs"/>
              </a:defRPr>
            </a:lvl2pPr>
            <a:lvl3pPr marL="432000" indent="-216000" algn="l" rtl="0" eaLnBrk="1" latinLnBrk="0" hangingPunct="1">
              <a:spcBef>
                <a:spcPts val="600"/>
              </a:spcBef>
              <a:buClr>
                <a:schemeClr val="accent1"/>
              </a:buClr>
              <a:buSzPct val="100000"/>
              <a:buFont typeface="Arial"/>
              <a:buChar char="•"/>
              <a:tabLst>
                <a:tab pos="234951" algn="l"/>
              </a:tabLst>
              <a:defRPr kumimoji="0" sz="2000" kern="1200">
                <a:solidFill>
                  <a:schemeClr val="tx1"/>
                </a:solidFill>
                <a:latin typeface="+mn-lt"/>
                <a:ea typeface="+mn-ea"/>
                <a:cs typeface="+mn-cs"/>
              </a:defRPr>
            </a:lvl3pPr>
            <a:lvl4pPr marL="648000" indent="-216000" algn="l" rtl="0" eaLnBrk="1" latinLnBrk="0" hangingPunct="1">
              <a:spcBef>
                <a:spcPts val="533"/>
              </a:spcBef>
              <a:buClr>
                <a:schemeClr val="accent1"/>
              </a:buClr>
              <a:buSzPct val="100000"/>
              <a:buFont typeface="Arial"/>
              <a:buChar char="•"/>
              <a:tabLst>
                <a:tab pos="234951" algn="l"/>
              </a:tabLst>
              <a:defRPr kumimoji="0" sz="1700" kern="1200">
                <a:solidFill>
                  <a:schemeClr val="tx1"/>
                </a:solidFill>
                <a:latin typeface="+mn-lt"/>
                <a:ea typeface="+mn-ea"/>
                <a:cs typeface="+mn-cs"/>
              </a:defRPr>
            </a:lvl4pPr>
            <a:lvl5pPr marL="864000" indent="-216000" algn="l" rtl="0" eaLnBrk="1" latinLnBrk="0" hangingPunct="1">
              <a:spcBef>
                <a:spcPts val="400"/>
              </a:spcBef>
              <a:buClr>
                <a:schemeClr val="accent2"/>
              </a:buClr>
              <a:buSzPct val="100000"/>
              <a:buFont typeface="Arial"/>
              <a:buChar char="•"/>
              <a:tabLst/>
              <a:defRPr kumimoji="0" sz="1700" kern="1200">
                <a:solidFill>
                  <a:schemeClr val="accent2"/>
                </a:solidFill>
                <a:latin typeface="+mn-lt"/>
                <a:ea typeface="+mn-ea"/>
                <a:cs typeface="+mn-cs"/>
              </a:defRPr>
            </a:lvl5pPr>
            <a:lvl6pPr marL="3048610" algn="l" defTabSz="1219444" rtl="0" eaLnBrk="1" latinLnBrk="0" hangingPunct="1">
              <a:defRPr sz="2400" kern="1200">
                <a:solidFill>
                  <a:schemeClr val="tx1"/>
                </a:solidFill>
                <a:latin typeface="+mn-lt"/>
                <a:ea typeface="+mn-ea"/>
                <a:cs typeface="+mn-cs"/>
              </a:defRPr>
            </a:lvl6pPr>
            <a:lvl7pPr marL="3658332" algn="l" defTabSz="1219444" rtl="0" eaLnBrk="1" latinLnBrk="0" hangingPunct="1">
              <a:defRPr sz="2400" kern="1200">
                <a:solidFill>
                  <a:schemeClr val="tx1"/>
                </a:solidFill>
                <a:latin typeface="+mn-lt"/>
                <a:ea typeface="+mn-ea"/>
                <a:cs typeface="+mn-cs"/>
              </a:defRPr>
            </a:lvl7pPr>
            <a:lvl8pPr marL="4268053" algn="l" defTabSz="1219444" rtl="0" eaLnBrk="1" latinLnBrk="0" hangingPunct="1">
              <a:defRPr sz="2400" kern="1200">
                <a:solidFill>
                  <a:schemeClr val="tx1"/>
                </a:solidFill>
                <a:latin typeface="+mn-lt"/>
                <a:ea typeface="+mn-ea"/>
                <a:cs typeface="+mn-cs"/>
              </a:defRPr>
            </a:lvl8pPr>
            <a:lvl9pPr marL="4877775" algn="l" defTabSz="1219444" rtl="0" eaLnBrk="1" latinLnBrk="0" hangingPunct="1">
              <a:defRPr sz="24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fld id="{173FEA60-B56A-DE49-B4F9-939AB62E9280}" type="slidenum">
              <a:rPr kumimoji="0" lang="de-DE" sz="800" b="1" i="0" u="none" strike="noStrike" kern="1200" cap="none" spc="0" normalizeH="0" baseline="0" noProof="0" smtClean="0">
                <a:ln>
                  <a:noFill/>
                </a:ln>
                <a:solidFill>
                  <a:srgbClr val="888E95"/>
                </a:solidFill>
                <a:effectLst/>
                <a:uLnTx/>
                <a:uFillTx/>
                <a:latin typeface="Arial"/>
                <a:ea typeface="+mn-ea"/>
                <a:cs typeface="+mn-cs"/>
              </a:rPr>
              <a:pPr marL="0" marR="0" lvl="0" indent="0" algn="r"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t>55</a:t>
            </a:fld>
            <a:endParaRPr kumimoji="0" lang="de-DE" sz="800" b="1" i="0" u="none" strike="noStrike" kern="1200" cap="none" spc="0" normalizeH="0" baseline="0" noProof="0">
              <a:ln>
                <a:noFill/>
              </a:ln>
              <a:solidFill>
                <a:srgbClr val="888E95"/>
              </a:solidFill>
              <a:effectLst/>
              <a:uLnTx/>
              <a:uFillTx/>
              <a:latin typeface="Arial"/>
              <a:ea typeface="+mn-ea"/>
              <a:cs typeface="+mn-cs"/>
            </a:endParaRPr>
          </a:p>
        </p:txBody>
      </p:sp>
      <p:sp>
        <p:nvSpPr>
          <p:cNvPr id="10" name="Titel 4">
            <a:extLst>
              <a:ext uri="{FF2B5EF4-FFF2-40B4-BE49-F238E27FC236}">
                <a16:creationId xmlns:a16="http://schemas.microsoft.com/office/drawing/2014/main" id="{EA72227E-BF64-4C86-85E7-B4044B91C7A3}"/>
              </a:ext>
            </a:extLst>
          </p:cNvPr>
          <p:cNvSpPr txBox="1">
            <a:spLocks/>
          </p:cNvSpPr>
          <p:nvPr/>
        </p:nvSpPr>
        <p:spPr>
          <a:xfrm>
            <a:off x="324000" y="539600"/>
            <a:ext cx="9697138" cy="861319"/>
          </a:xfrm>
          <a:prstGeom prst="rect">
            <a:avLst/>
          </a:prstGeom>
        </p:spPr>
        <p:txBody>
          <a:bodyPr vert="horz" lIns="0" tIns="0" rIns="0" bIns="0" anchor="t" anchorCtr="0">
            <a:noAutofit/>
          </a:bodyPr>
          <a:lstStyle>
            <a:lvl1pPr algn="l" rtl="0" eaLnBrk="1" latinLnBrk="0" hangingPunct="1">
              <a:lnSpc>
                <a:spcPct val="100000"/>
              </a:lnSpc>
              <a:spcBef>
                <a:spcPct val="0"/>
              </a:spcBef>
              <a:spcAft>
                <a:spcPts val="800"/>
              </a:spcAft>
              <a:buNone/>
              <a:defRPr kumimoji="0" sz="2700" b="1" kern="120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800"/>
              </a:spcAft>
              <a:buClrTx/>
              <a:buSzTx/>
              <a:buFontTx/>
              <a:buNone/>
              <a:tabLst/>
              <a:defRPr/>
            </a:pPr>
            <a:r>
              <a:rPr kumimoji="0" lang="en-GB" sz="2700" b="1" i="0" u="none" strike="noStrike" kern="1200" cap="none" spc="0" normalizeH="0" baseline="0" noProof="0">
                <a:ln>
                  <a:noFill/>
                </a:ln>
                <a:solidFill>
                  <a:srgbClr val="0097AC"/>
                </a:solidFill>
                <a:effectLst/>
                <a:uLnTx/>
                <a:uFillTx/>
                <a:latin typeface="Arial"/>
                <a:ea typeface="+mj-ea"/>
                <a:cs typeface="+mj-cs"/>
              </a:rPr>
              <a:t>Potential optimization from transfer pricing view </a:t>
            </a:r>
          </a:p>
        </p:txBody>
      </p:sp>
      <p:sp>
        <p:nvSpPr>
          <p:cNvPr id="11" name="Chevron 9">
            <a:extLst>
              <a:ext uri="{FF2B5EF4-FFF2-40B4-BE49-F238E27FC236}">
                <a16:creationId xmlns:a16="http://schemas.microsoft.com/office/drawing/2014/main" id="{EB5841E1-84DB-4A04-8D20-FA7B1EFDCC6E}"/>
              </a:ext>
            </a:extLst>
          </p:cNvPr>
          <p:cNvSpPr/>
          <p:nvPr/>
        </p:nvSpPr>
        <p:spPr>
          <a:xfrm>
            <a:off x="2080733" y="2480769"/>
            <a:ext cx="303674" cy="604537"/>
          </a:xfrm>
          <a:prstGeom prst="chevron">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0" marR="0" lvl="0" indent="0" algn="l"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endParaRPr kumimoji="0" lang="de-DE" sz="2000" b="0" i="0" u="none" strike="noStrike" kern="1200" cap="none" spc="0" normalizeH="0" baseline="0" noProof="0" err="1">
              <a:ln>
                <a:noFill/>
              </a:ln>
              <a:solidFill>
                <a:srgbClr val="000000"/>
              </a:solidFill>
              <a:effectLst/>
              <a:uLnTx/>
              <a:uFillTx/>
              <a:latin typeface="Arial"/>
              <a:ea typeface="+mn-ea"/>
              <a:cs typeface="+mn-cs"/>
            </a:endParaRPr>
          </a:p>
        </p:txBody>
      </p:sp>
      <p:sp>
        <p:nvSpPr>
          <p:cNvPr id="12" name="Chevron 9">
            <a:extLst>
              <a:ext uri="{FF2B5EF4-FFF2-40B4-BE49-F238E27FC236}">
                <a16:creationId xmlns:a16="http://schemas.microsoft.com/office/drawing/2014/main" id="{A4ACD4FA-F55C-4F4F-969A-16F953CF5656}"/>
              </a:ext>
            </a:extLst>
          </p:cNvPr>
          <p:cNvSpPr/>
          <p:nvPr/>
        </p:nvSpPr>
        <p:spPr>
          <a:xfrm>
            <a:off x="8983357" y="2122172"/>
            <a:ext cx="591349" cy="1278218"/>
          </a:xfrm>
          <a:prstGeom prst="chevron">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0" marR="0" lvl="0" indent="0" algn="l"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endParaRPr kumimoji="0" lang="de-DE" sz="2000" b="0" i="0" u="none" strike="noStrike" kern="1200" cap="none" spc="0" normalizeH="0" baseline="0" noProof="0" err="1">
              <a:ln>
                <a:noFill/>
              </a:ln>
              <a:solidFill>
                <a:srgbClr val="000000"/>
              </a:solidFill>
              <a:effectLst/>
              <a:uLnTx/>
              <a:uFillTx/>
              <a:latin typeface="Arial"/>
              <a:ea typeface="+mn-ea"/>
              <a:cs typeface="+mn-cs"/>
            </a:endParaRPr>
          </a:p>
        </p:txBody>
      </p:sp>
      <p:sp>
        <p:nvSpPr>
          <p:cNvPr id="13" name="TextBox 16">
            <a:extLst>
              <a:ext uri="{FF2B5EF4-FFF2-40B4-BE49-F238E27FC236}">
                <a16:creationId xmlns:a16="http://schemas.microsoft.com/office/drawing/2014/main" id="{4A4B1AEA-43FA-4160-B4C7-6DF0AEF48F23}"/>
              </a:ext>
            </a:extLst>
          </p:cNvPr>
          <p:cNvSpPr txBox="1">
            <a:spLocks/>
          </p:cNvSpPr>
          <p:nvPr/>
        </p:nvSpPr>
        <p:spPr>
          <a:xfrm>
            <a:off x="324003" y="1460739"/>
            <a:ext cx="1719406" cy="2556000"/>
          </a:xfrm>
          <a:prstGeom prst="rect">
            <a:avLst/>
          </a:prstGeom>
          <a:noFill/>
          <a:ln w="9525" cmpd="sng">
            <a:solidFill>
              <a:schemeClr val="accent2"/>
            </a:solidFill>
            <a:prstDash val="solid"/>
          </a:ln>
          <a:extLst>
            <a:ext uri="{909E8E84-426E-40DD-AFC4-6F175D3DCCD1}">
              <a14:hiddenFill xmlns:a14="http://schemas.microsoft.com/office/drawing/2010/main">
                <a:solidFill>
                  <a:srgbClr val="FFFFFF"/>
                </a:solidFill>
              </a14:hiddenFill>
            </a:ext>
          </a:extLst>
        </p:spPr>
        <p:txBody>
          <a:bodyPr vert="horz" lIns="108000" tIns="72000" rIns="108000" bIns="72000" rtlCol="0" anchor="ctr">
            <a:noAutofit/>
          </a:bodyPr>
          <a:lstStyle>
            <a:lvl1pPr marL="0" indent="0" algn="l" rtl="0" eaLnBrk="1" latinLnBrk="0" hangingPunct="1">
              <a:spcBef>
                <a:spcPts val="600"/>
              </a:spcBef>
              <a:buClr>
                <a:schemeClr val="accent1"/>
              </a:buClr>
              <a:buSzPct val="100000"/>
              <a:buFontTx/>
              <a:buNone/>
              <a:tabLst>
                <a:tab pos="234951" algn="l"/>
              </a:tabLst>
              <a:defRPr kumimoji="0" sz="2000" kern="1200">
                <a:solidFill>
                  <a:schemeClr val="tx1"/>
                </a:solidFill>
                <a:latin typeface="+mn-lt"/>
                <a:ea typeface="+mn-ea"/>
                <a:cs typeface="+mn-cs"/>
              </a:defRPr>
            </a:lvl1pPr>
            <a:lvl2pPr marL="216000" indent="-216000" algn="l" rtl="0" eaLnBrk="1" latinLnBrk="0" hangingPunct="1">
              <a:spcBef>
                <a:spcPts val="600"/>
              </a:spcBef>
              <a:buClr>
                <a:schemeClr val="accent1"/>
              </a:buClr>
              <a:buSzPct val="100000"/>
              <a:buFont typeface="Arial"/>
              <a:buChar char="•"/>
              <a:tabLst>
                <a:tab pos="234951" algn="l"/>
              </a:tabLst>
              <a:defRPr kumimoji="0" sz="2000" kern="1200">
                <a:solidFill>
                  <a:schemeClr val="tx1"/>
                </a:solidFill>
                <a:latin typeface="+mn-lt"/>
                <a:ea typeface="+mn-ea"/>
                <a:cs typeface="+mn-cs"/>
              </a:defRPr>
            </a:lvl2pPr>
            <a:lvl3pPr marL="432000" indent="-216000" algn="l" rtl="0" eaLnBrk="1" latinLnBrk="0" hangingPunct="1">
              <a:spcBef>
                <a:spcPts val="600"/>
              </a:spcBef>
              <a:buClr>
                <a:schemeClr val="accent1"/>
              </a:buClr>
              <a:buSzPct val="100000"/>
              <a:buFont typeface="Arial"/>
              <a:buChar char="•"/>
              <a:tabLst>
                <a:tab pos="234951" algn="l"/>
              </a:tabLst>
              <a:defRPr kumimoji="0" sz="2000" kern="1200">
                <a:solidFill>
                  <a:schemeClr val="tx1"/>
                </a:solidFill>
                <a:latin typeface="+mn-lt"/>
                <a:ea typeface="+mn-ea"/>
                <a:cs typeface="+mn-cs"/>
              </a:defRPr>
            </a:lvl3pPr>
            <a:lvl4pPr marL="648000" indent="-216000" algn="l" rtl="0" eaLnBrk="1" latinLnBrk="0" hangingPunct="1">
              <a:spcBef>
                <a:spcPts val="533"/>
              </a:spcBef>
              <a:buClr>
                <a:schemeClr val="accent1"/>
              </a:buClr>
              <a:buSzPct val="100000"/>
              <a:buFont typeface="Arial"/>
              <a:buChar char="•"/>
              <a:tabLst>
                <a:tab pos="234951" algn="l"/>
              </a:tabLst>
              <a:defRPr kumimoji="0" sz="1700" kern="1200">
                <a:solidFill>
                  <a:schemeClr val="tx1"/>
                </a:solidFill>
                <a:latin typeface="+mn-lt"/>
                <a:ea typeface="+mn-ea"/>
                <a:cs typeface="+mn-cs"/>
              </a:defRPr>
            </a:lvl4pPr>
            <a:lvl5pPr marL="864000" indent="-216000" algn="l" rtl="0" eaLnBrk="1" latinLnBrk="0" hangingPunct="1">
              <a:spcBef>
                <a:spcPts val="400"/>
              </a:spcBef>
              <a:buClr>
                <a:schemeClr val="accent2"/>
              </a:buClr>
              <a:buSzPct val="100000"/>
              <a:buFont typeface="Arial"/>
              <a:buChar char="•"/>
              <a:tabLst/>
              <a:defRPr kumimoji="0" sz="1700" kern="1200">
                <a:solidFill>
                  <a:schemeClr val="accent2"/>
                </a:solidFill>
                <a:latin typeface="+mn-lt"/>
                <a:ea typeface="+mn-ea"/>
                <a:cs typeface="+mn-cs"/>
              </a:defRPr>
            </a:lvl5pPr>
            <a:lvl6pPr marL="2194560" indent="-243840" algn="l" rtl="0" eaLnBrk="1" latinLnBrk="0" hangingPunct="1">
              <a:spcBef>
                <a:spcPts val="400"/>
              </a:spcBef>
              <a:buClr>
                <a:srgbClr val="9FB8CD">
                  <a:shade val="75000"/>
                </a:srgbClr>
              </a:buClr>
              <a:buSzPct val="75000"/>
              <a:buFont typeface="Wingdings 3"/>
              <a:buChar char=""/>
              <a:defRPr kumimoji="0" lang="en-US" sz="2100" kern="1200" smtClean="0">
                <a:solidFill>
                  <a:schemeClr val="tx1"/>
                </a:solidFill>
                <a:latin typeface="+mn-lt"/>
                <a:ea typeface="+mn-ea"/>
                <a:cs typeface="+mn-cs"/>
              </a:defRPr>
            </a:lvl6pPr>
            <a:lvl7pPr marL="2438400" indent="-243840" algn="l" rtl="0" eaLnBrk="1" latinLnBrk="0" hangingPunct="1">
              <a:spcBef>
                <a:spcPts val="400"/>
              </a:spcBef>
              <a:buClr>
                <a:srgbClr val="727CA3">
                  <a:shade val="75000"/>
                </a:srgbClr>
              </a:buClr>
              <a:buSzPct val="75000"/>
              <a:buFont typeface="Wingdings 3"/>
              <a:buChar char=""/>
              <a:defRPr kumimoji="0" lang="en-US" sz="1900" kern="1200" smtClean="0">
                <a:solidFill>
                  <a:schemeClr val="tx1"/>
                </a:solidFill>
                <a:latin typeface="+mn-lt"/>
                <a:ea typeface="+mn-ea"/>
                <a:cs typeface="+mn-cs"/>
              </a:defRPr>
            </a:lvl7pPr>
            <a:lvl8pPr marL="2682239" indent="-243840" algn="l" rtl="0" eaLnBrk="1" latinLnBrk="0" hangingPunct="1">
              <a:spcBef>
                <a:spcPts val="400"/>
              </a:spcBef>
              <a:buClr>
                <a:prstClr val="white">
                  <a:shade val="50000"/>
                </a:prstClr>
              </a:buClr>
              <a:buSzPct val="75000"/>
              <a:buFont typeface="Wingdings 3"/>
              <a:buChar char=""/>
              <a:defRPr kumimoji="0" lang="en-US" sz="1900" kern="1200" smtClean="0">
                <a:solidFill>
                  <a:schemeClr val="tx1"/>
                </a:solidFill>
                <a:latin typeface="+mn-lt"/>
                <a:ea typeface="+mn-ea"/>
                <a:cs typeface="+mn-cs"/>
              </a:defRPr>
            </a:lvl8pPr>
            <a:lvl9pPr marL="2926080" indent="-243840" algn="l" rtl="0" eaLnBrk="1" latinLnBrk="0" hangingPunct="1">
              <a:spcBef>
                <a:spcPts val="400"/>
              </a:spcBef>
              <a:buClr>
                <a:srgbClr val="9FB8CD"/>
              </a:buClr>
              <a:buSzPct val="75000"/>
              <a:buFont typeface="Wingdings 3"/>
              <a:buChar char=""/>
              <a:defRPr kumimoji="0" lang="en-US" sz="1600" kern="1200" smtClean="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r>
              <a:rPr kumimoji="0" lang="da-DK" sz="1500" b="0" i="0" u="sng" strike="noStrike" kern="1200" cap="none" spc="0" normalizeH="0" baseline="0" noProof="0">
                <a:ln>
                  <a:noFill/>
                </a:ln>
                <a:solidFill>
                  <a:srgbClr val="000000"/>
                </a:solidFill>
                <a:effectLst/>
                <a:uLnTx/>
                <a:uFillTx/>
                <a:latin typeface="Arial"/>
                <a:ea typeface="+mn-ea"/>
                <a:cs typeface="+mn-cs"/>
              </a:rPr>
              <a:t>Step 1:</a:t>
            </a:r>
            <a:r>
              <a:rPr kumimoji="0" lang="da-DK" sz="1500" b="0" i="0" u="none" strike="noStrike" kern="1200" cap="none" spc="0" normalizeH="0" baseline="0" noProof="0">
                <a:ln>
                  <a:noFill/>
                </a:ln>
                <a:solidFill>
                  <a:srgbClr val="000000"/>
                </a:solidFill>
                <a:effectLst/>
                <a:uLnTx/>
                <a:uFillTx/>
                <a:latin typeface="Arial"/>
                <a:ea typeface="+mn-ea"/>
                <a:cs typeface="+mn-cs"/>
              </a:rPr>
              <a:t> </a:t>
            </a:r>
          </a:p>
          <a:p>
            <a:pPr marL="0" marR="0" lvl="0" indent="0" algn="l"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r>
              <a:rPr kumimoji="0" lang="da-DK" sz="1500" b="0" i="0" u="none" strike="noStrike" kern="1200" cap="none" spc="0" normalizeH="0" baseline="0" noProof="0">
                <a:ln>
                  <a:noFill/>
                </a:ln>
                <a:solidFill>
                  <a:srgbClr val="000000"/>
                </a:solidFill>
                <a:effectLst/>
                <a:uLnTx/>
                <a:uFillTx/>
                <a:latin typeface="Arial"/>
                <a:ea typeface="+mn-ea"/>
                <a:cs typeface="+mn-cs"/>
              </a:rPr>
              <a:t>Price setting - Regular invoice (standard price)</a:t>
            </a:r>
          </a:p>
          <a:p>
            <a:pPr marL="0" marR="0" lvl="0" indent="0" algn="l"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endParaRPr kumimoji="0" lang="da-DK" sz="15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endParaRPr kumimoji="0" lang="de-DE" sz="1500" b="0" i="0" u="none" strike="noStrike" kern="1200" cap="none" spc="0" normalizeH="0" baseline="0" noProof="0">
              <a:ln>
                <a:noFill/>
              </a:ln>
              <a:solidFill>
                <a:srgbClr val="000000"/>
              </a:solidFill>
              <a:effectLst/>
              <a:uLnTx/>
              <a:uFillTx/>
              <a:latin typeface="Arial"/>
              <a:ea typeface="+mn-ea"/>
              <a:cs typeface="+mn-cs"/>
            </a:endParaRPr>
          </a:p>
        </p:txBody>
      </p:sp>
      <p:sp>
        <p:nvSpPr>
          <p:cNvPr id="14" name="TextBox 16">
            <a:extLst>
              <a:ext uri="{FF2B5EF4-FFF2-40B4-BE49-F238E27FC236}">
                <a16:creationId xmlns:a16="http://schemas.microsoft.com/office/drawing/2014/main" id="{4A5C058D-57FF-42F2-8F93-8A626FD13EE4}"/>
              </a:ext>
            </a:extLst>
          </p:cNvPr>
          <p:cNvSpPr txBox="1">
            <a:spLocks/>
          </p:cNvSpPr>
          <p:nvPr/>
        </p:nvSpPr>
        <p:spPr>
          <a:xfrm>
            <a:off x="2414923" y="1460739"/>
            <a:ext cx="1958229" cy="2556000"/>
          </a:xfrm>
          <a:prstGeom prst="rect">
            <a:avLst/>
          </a:prstGeom>
          <a:noFill/>
          <a:ln w="9525" cmpd="sng">
            <a:solidFill>
              <a:schemeClr val="accent2"/>
            </a:solidFill>
            <a:prstDash val="solid"/>
          </a:ln>
          <a:extLst>
            <a:ext uri="{909E8E84-426E-40DD-AFC4-6F175D3DCCD1}">
              <a14:hiddenFill xmlns:a14="http://schemas.microsoft.com/office/drawing/2010/main">
                <a:solidFill>
                  <a:srgbClr val="FFFFFF"/>
                </a:solidFill>
              </a14:hiddenFill>
            </a:ext>
          </a:extLst>
        </p:spPr>
        <p:txBody>
          <a:bodyPr vert="horz" lIns="108000" tIns="72000" rIns="108000" bIns="72000" rtlCol="0" anchor="ctr">
            <a:noAutofit/>
          </a:bodyPr>
          <a:lstStyle>
            <a:lvl1pPr marL="0" indent="0" algn="l" rtl="0" eaLnBrk="1" latinLnBrk="0" hangingPunct="1">
              <a:spcBef>
                <a:spcPts val="600"/>
              </a:spcBef>
              <a:buClr>
                <a:schemeClr val="accent1"/>
              </a:buClr>
              <a:buSzPct val="100000"/>
              <a:buFontTx/>
              <a:buNone/>
              <a:tabLst>
                <a:tab pos="234951" algn="l"/>
              </a:tabLst>
              <a:defRPr kumimoji="0" sz="2000" kern="1200">
                <a:solidFill>
                  <a:schemeClr val="tx1"/>
                </a:solidFill>
                <a:latin typeface="+mn-lt"/>
                <a:ea typeface="+mn-ea"/>
                <a:cs typeface="+mn-cs"/>
              </a:defRPr>
            </a:lvl1pPr>
            <a:lvl2pPr marL="216000" indent="-216000" algn="l" rtl="0" eaLnBrk="1" latinLnBrk="0" hangingPunct="1">
              <a:spcBef>
                <a:spcPts val="600"/>
              </a:spcBef>
              <a:buClr>
                <a:schemeClr val="accent1"/>
              </a:buClr>
              <a:buSzPct val="100000"/>
              <a:buFont typeface="Arial"/>
              <a:buChar char="•"/>
              <a:tabLst>
                <a:tab pos="234951" algn="l"/>
              </a:tabLst>
              <a:defRPr kumimoji="0" sz="2000" kern="1200">
                <a:solidFill>
                  <a:schemeClr val="tx1"/>
                </a:solidFill>
                <a:latin typeface="+mn-lt"/>
                <a:ea typeface="+mn-ea"/>
                <a:cs typeface="+mn-cs"/>
              </a:defRPr>
            </a:lvl2pPr>
            <a:lvl3pPr marL="432000" indent="-216000" algn="l" rtl="0" eaLnBrk="1" latinLnBrk="0" hangingPunct="1">
              <a:spcBef>
                <a:spcPts val="600"/>
              </a:spcBef>
              <a:buClr>
                <a:schemeClr val="accent1"/>
              </a:buClr>
              <a:buSzPct val="100000"/>
              <a:buFont typeface="Arial"/>
              <a:buChar char="•"/>
              <a:tabLst>
                <a:tab pos="234951" algn="l"/>
              </a:tabLst>
              <a:defRPr kumimoji="0" sz="2000" kern="1200">
                <a:solidFill>
                  <a:schemeClr val="tx1"/>
                </a:solidFill>
                <a:latin typeface="+mn-lt"/>
                <a:ea typeface="+mn-ea"/>
                <a:cs typeface="+mn-cs"/>
              </a:defRPr>
            </a:lvl3pPr>
            <a:lvl4pPr marL="648000" indent="-216000" algn="l" rtl="0" eaLnBrk="1" latinLnBrk="0" hangingPunct="1">
              <a:spcBef>
                <a:spcPts val="533"/>
              </a:spcBef>
              <a:buClr>
                <a:schemeClr val="accent1"/>
              </a:buClr>
              <a:buSzPct val="100000"/>
              <a:buFont typeface="Arial"/>
              <a:buChar char="•"/>
              <a:tabLst>
                <a:tab pos="234951" algn="l"/>
              </a:tabLst>
              <a:defRPr kumimoji="0" sz="1700" kern="1200">
                <a:solidFill>
                  <a:schemeClr val="tx1"/>
                </a:solidFill>
                <a:latin typeface="+mn-lt"/>
                <a:ea typeface="+mn-ea"/>
                <a:cs typeface="+mn-cs"/>
              </a:defRPr>
            </a:lvl4pPr>
            <a:lvl5pPr marL="864000" indent="-216000" algn="l" rtl="0" eaLnBrk="1" latinLnBrk="0" hangingPunct="1">
              <a:spcBef>
                <a:spcPts val="400"/>
              </a:spcBef>
              <a:buClr>
                <a:schemeClr val="accent2"/>
              </a:buClr>
              <a:buSzPct val="100000"/>
              <a:buFont typeface="Arial"/>
              <a:buChar char="•"/>
              <a:tabLst/>
              <a:defRPr kumimoji="0" sz="1700" kern="1200">
                <a:solidFill>
                  <a:schemeClr val="accent2"/>
                </a:solidFill>
                <a:latin typeface="+mn-lt"/>
                <a:ea typeface="+mn-ea"/>
                <a:cs typeface="+mn-cs"/>
              </a:defRPr>
            </a:lvl5pPr>
            <a:lvl6pPr marL="2194560" indent="-243840" algn="l" rtl="0" eaLnBrk="1" latinLnBrk="0" hangingPunct="1">
              <a:spcBef>
                <a:spcPts val="400"/>
              </a:spcBef>
              <a:buClr>
                <a:srgbClr val="9FB8CD">
                  <a:shade val="75000"/>
                </a:srgbClr>
              </a:buClr>
              <a:buSzPct val="75000"/>
              <a:buFont typeface="Wingdings 3"/>
              <a:buChar char=""/>
              <a:defRPr kumimoji="0" lang="en-US" sz="2100" kern="1200" smtClean="0">
                <a:solidFill>
                  <a:schemeClr val="tx1"/>
                </a:solidFill>
                <a:latin typeface="+mn-lt"/>
                <a:ea typeface="+mn-ea"/>
                <a:cs typeface="+mn-cs"/>
              </a:defRPr>
            </a:lvl6pPr>
            <a:lvl7pPr marL="2438400" indent="-243840" algn="l" rtl="0" eaLnBrk="1" latinLnBrk="0" hangingPunct="1">
              <a:spcBef>
                <a:spcPts val="400"/>
              </a:spcBef>
              <a:buClr>
                <a:srgbClr val="727CA3">
                  <a:shade val="75000"/>
                </a:srgbClr>
              </a:buClr>
              <a:buSzPct val="75000"/>
              <a:buFont typeface="Wingdings 3"/>
              <a:buChar char=""/>
              <a:defRPr kumimoji="0" lang="en-US" sz="1900" kern="1200" smtClean="0">
                <a:solidFill>
                  <a:schemeClr val="tx1"/>
                </a:solidFill>
                <a:latin typeface="+mn-lt"/>
                <a:ea typeface="+mn-ea"/>
                <a:cs typeface="+mn-cs"/>
              </a:defRPr>
            </a:lvl7pPr>
            <a:lvl8pPr marL="2682239" indent="-243840" algn="l" rtl="0" eaLnBrk="1" latinLnBrk="0" hangingPunct="1">
              <a:spcBef>
                <a:spcPts val="400"/>
              </a:spcBef>
              <a:buClr>
                <a:prstClr val="white">
                  <a:shade val="50000"/>
                </a:prstClr>
              </a:buClr>
              <a:buSzPct val="75000"/>
              <a:buFont typeface="Wingdings 3"/>
              <a:buChar char=""/>
              <a:defRPr kumimoji="0" lang="en-US" sz="1900" kern="1200" smtClean="0">
                <a:solidFill>
                  <a:schemeClr val="tx1"/>
                </a:solidFill>
                <a:latin typeface="+mn-lt"/>
                <a:ea typeface="+mn-ea"/>
                <a:cs typeface="+mn-cs"/>
              </a:defRPr>
            </a:lvl8pPr>
            <a:lvl9pPr marL="2926080" indent="-243840" algn="l" rtl="0" eaLnBrk="1" latinLnBrk="0" hangingPunct="1">
              <a:spcBef>
                <a:spcPts val="400"/>
              </a:spcBef>
              <a:buClr>
                <a:srgbClr val="9FB8CD"/>
              </a:buClr>
              <a:buSzPct val="75000"/>
              <a:buFont typeface="Wingdings 3"/>
              <a:buChar char=""/>
              <a:defRPr kumimoji="0" lang="en-US" sz="1600" kern="1200" smtClean="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r>
              <a:rPr kumimoji="0" lang="da-DK" sz="1500" b="0" i="0" u="sng" strike="noStrike" kern="1200" cap="none" spc="0" normalizeH="0" baseline="0" noProof="0">
                <a:ln>
                  <a:noFill/>
                </a:ln>
                <a:solidFill>
                  <a:srgbClr val="000000"/>
                </a:solidFill>
                <a:effectLst/>
                <a:uLnTx/>
                <a:uFillTx/>
                <a:latin typeface="Arial"/>
                <a:ea typeface="+mn-ea"/>
                <a:cs typeface="+mn-cs"/>
              </a:rPr>
              <a:t>Step 2:</a:t>
            </a:r>
            <a:r>
              <a:rPr kumimoji="0" lang="da-DK" sz="1500" b="0" i="0" u="none" strike="noStrike" kern="1200" cap="none" spc="0" normalizeH="0" baseline="0" noProof="0">
                <a:ln>
                  <a:noFill/>
                </a:ln>
                <a:solidFill>
                  <a:srgbClr val="000000"/>
                </a:solidFill>
                <a:effectLst/>
                <a:uLnTx/>
                <a:uFillTx/>
                <a:latin typeface="Arial"/>
                <a:ea typeface="+mn-ea"/>
                <a:cs typeface="+mn-cs"/>
              </a:rPr>
              <a:t> </a:t>
            </a:r>
          </a:p>
          <a:p>
            <a:pPr marL="0" marR="0" lvl="0" indent="0" algn="l"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r>
              <a:rPr kumimoji="0" lang="da-DK" sz="1500" b="0" i="0" u="none" strike="noStrike" kern="1200" cap="none" spc="0" normalizeH="0" baseline="0" noProof="0">
                <a:ln>
                  <a:noFill/>
                </a:ln>
                <a:solidFill>
                  <a:srgbClr val="000000"/>
                </a:solidFill>
                <a:effectLst/>
                <a:uLnTx/>
                <a:uFillTx/>
                <a:latin typeface="Arial"/>
                <a:ea typeface="+mn-ea"/>
                <a:cs typeface="+mn-cs"/>
              </a:rPr>
              <a:t>Deviation analysis                                                                         </a:t>
            </a:r>
          </a:p>
          <a:p>
            <a:pPr marL="0" marR="0" lvl="0" indent="0" algn="l"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r>
              <a:rPr kumimoji="0" lang="da-DK" sz="1500" b="0" i="0" u="none" strike="noStrike" kern="1200" cap="none" spc="0" normalizeH="0" baseline="0" noProof="0">
                <a:ln>
                  <a:noFill/>
                </a:ln>
                <a:solidFill>
                  <a:srgbClr val="000000"/>
                </a:solidFill>
                <a:effectLst/>
                <a:uLnTx/>
                <a:uFillTx/>
                <a:latin typeface="Arial"/>
                <a:ea typeface="+mn-ea"/>
                <a:cs typeface="+mn-cs"/>
              </a:rPr>
              <a:t>                                                                       </a:t>
            </a:r>
          </a:p>
          <a:p>
            <a:pPr marL="0" marR="0" lvl="0" indent="0" algn="l"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endParaRPr kumimoji="0" lang="de-DE" sz="1500" b="0" i="0" u="none" strike="noStrike" kern="1200" cap="none" spc="0" normalizeH="0" baseline="0" noProof="0">
              <a:ln>
                <a:noFill/>
              </a:ln>
              <a:solidFill>
                <a:srgbClr val="000000"/>
              </a:solidFill>
              <a:effectLst/>
              <a:uLnTx/>
              <a:uFillTx/>
              <a:latin typeface="Arial"/>
              <a:ea typeface="+mn-ea"/>
              <a:cs typeface="+mn-cs"/>
            </a:endParaRPr>
          </a:p>
        </p:txBody>
      </p:sp>
      <p:sp>
        <p:nvSpPr>
          <p:cNvPr id="15" name="TextBox 16">
            <a:extLst>
              <a:ext uri="{FF2B5EF4-FFF2-40B4-BE49-F238E27FC236}">
                <a16:creationId xmlns:a16="http://schemas.microsoft.com/office/drawing/2014/main" id="{717F89CF-5FB4-4322-86CD-C9CAB02A2BD1}"/>
              </a:ext>
            </a:extLst>
          </p:cNvPr>
          <p:cNvSpPr txBox="1">
            <a:spLocks/>
          </p:cNvSpPr>
          <p:nvPr/>
        </p:nvSpPr>
        <p:spPr>
          <a:xfrm>
            <a:off x="4862368" y="1442912"/>
            <a:ext cx="1958229" cy="2556000"/>
          </a:xfrm>
          <a:prstGeom prst="rect">
            <a:avLst/>
          </a:prstGeom>
          <a:noFill/>
          <a:ln w="9525" cmpd="sng">
            <a:solidFill>
              <a:schemeClr val="accent2"/>
            </a:solidFill>
            <a:prstDash val="solid"/>
          </a:ln>
          <a:extLst>
            <a:ext uri="{909E8E84-426E-40DD-AFC4-6F175D3DCCD1}">
              <a14:hiddenFill xmlns:a14="http://schemas.microsoft.com/office/drawing/2010/main">
                <a:solidFill>
                  <a:srgbClr val="FFFFFF"/>
                </a:solidFill>
              </a14:hiddenFill>
            </a:ext>
          </a:extLst>
        </p:spPr>
        <p:txBody>
          <a:bodyPr vert="horz" lIns="108000" tIns="72000" rIns="108000" bIns="72000" rtlCol="0" anchor="ctr">
            <a:noAutofit/>
          </a:bodyPr>
          <a:lstStyle>
            <a:lvl1pPr marL="0" indent="0" algn="l" rtl="0" eaLnBrk="1" latinLnBrk="0" hangingPunct="1">
              <a:spcBef>
                <a:spcPts val="600"/>
              </a:spcBef>
              <a:buClr>
                <a:schemeClr val="accent1"/>
              </a:buClr>
              <a:buSzPct val="100000"/>
              <a:buFontTx/>
              <a:buNone/>
              <a:tabLst>
                <a:tab pos="234951" algn="l"/>
              </a:tabLst>
              <a:defRPr kumimoji="0" sz="2000" kern="1200">
                <a:solidFill>
                  <a:schemeClr val="tx1"/>
                </a:solidFill>
                <a:latin typeface="+mn-lt"/>
                <a:ea typeface="+mn-ea"/>
                <a:cs typeface="+mn-cs"/>
              </a:defRPr>
            </a:lvl1pPr>
            <a:lvl2pPr marL="216000" indent="-216000" algn="l" rtl="0" eaLnBrk="1" latinLnBrk="0" hangingPunct="1">
              <a:spcBef>
                <a:spcPts val="600"/>
              </a:spcBef>
              <a:buClr>
                <a:schemeClr val="accent1"/>
              </a:buClr>
              <a:buSzPct val="100000"/>
              <a:buFont typeface="Arial"/>
              <a:buChar char="•"/>
              <a:tabLst>
                <a:tab pos="234951" algn="l"/>
              </a:tabLst>
              <a:defRPr kumimoji="0" sz="2000" kern="1200">
                <a:solidFill>
                  <a:schemeClr val="tx1"/>
                </a:solidFill>
                <a:latin typeface="+mn-lt"/>
                <a:ea typeface="+mn-ea"/>
                <a:cs typeface="+mn-cs"/>
              </a:defRPr>
            </a:lvl2pPr>
            <a:lvl3pPr marL="432000" indent="-216000" algn="l" rtl="0" eaLnBrk="1" latinLnBrk="0" hangingPunct="1">
              <a:spcBef>
                <a:spcPts val="600"/>
              </a:spcBef>
              <a:buClr>
                <a:schemeClr val="accent1"/>
              </a:buClr>
              <a:buSzPct val="100000"/>
              <a:buFont typeface="Arial"/>
              <a:buChar char="•"/>
              <a:tabLst>
                <a:tab pos="234951" algn="l"/>
              </a:tabLst>
              <a:defRPr kumimoji="0" sz="2000" kern="1200">
                <a:solidFill>
                  <a:schemeClr val="tx1"/>
                </a:solidFill>
                <a:latin typeface="+mn-lt"/>
                <a:ea typeface="+mn-ea"/>
                <a:cs typeface="+mn-cs"/>
              </a:defRPr>
            </a:lvl3pPr>
            <a:lvl4pPr marL="648000" indent="-216000" algn="l" rtl="0" eaLnBrk="1" latinLnBrk="0" hangingPunct="1">
              <a:spcBef>
                <a:spcPts val="533"/>
              </a:spcBef>
              <a:buClr>
                <a:schemeClr val="accent1"/>
              </a:buClr>
              <a:buSzPct val="100000"/>
              <a:buFont typeface="Arial"/>
              <a:buChar char="•"/>
              <a:tabLst>
                <a:tab pos="234951" algn="l"/>
              </a:tabLst>
              <a:defRPr kumimoji="0" sz="1700" kern="1200">
                <a:solidFill>
                  <a:schemeClr val="tx1"/>
                </a:solidFill>
                <a:latin typeface="+mn-lt"/>
                <a:ea typeface="+mn-ea"/>
                <a:cs typeface="+mn-cs"/>
              </a:defRPr>
            </a:lvl4pPr>
            <a:lvl5pPr marL="864000" indent="-216000" algn="l" rtl="0" eaLnBrk="1" latinLnBrk="0" hangingPunct="1">
              <a:spcBef>
                <a:spcPts val="400"/>
              </a:spcBef>
              <a:buClr>
                <a:schemeClr val="accent2"/>
              </a:buClr>
              <a:buSzPct val="100000"/>
              <a:buFont typeface="Arial"/>
              <a:buChar char="•"/>
              <a:tabLst/>
              <a:defRPr kumimoji="0" sz="1700" kern="1200">
                <a:solidFill>
                  <a:schemeClr val="accent2"/>
                </a:solidFill>
                <a:latin typeface="+mn-lt"/>
                <a:ea typeface="+mn-ea"/>
                <a:cs typeface="+mn-cs"/>
              </a:defRPr>
            </a:lvl5pPr>
            <a:lvl6pPr marL="2194560" indent="-243840" algn="l" rtl="0" eaLnBrk="1" latinLnBrk="0" hangingPunct="1">
              <a:spcBef>
                <a:spcPts val="400"/>
              </a:spcBef>
              <a:buClr>
                <a:srgbClr val="9FB8CD">
                  <a:shade val="75000"/>
                </a:srgbClr>
              </a:buClr>
              <a:buSzPct val="75000"/>
              <a:buFont typeface="Wingdings 3"/>
              <a:buChar char=""/>
              <a:defRPr kumimoji="0" lang="en-US" sz="2100" kern="1200" smtClean="0">
                <a:solidFill>
                  <a:schemeClr val="tx1"/>
                </a:solidFill>
                <a:latin typeface="+mn-lt"/>
                <a:ea typeface="+mn-ea"/>
                <a:cs typeface="+mn-cs"/>
              </a:defRPr>
            </a:lvl6pPr>
            <a:lvl7pPr marL="2438400" indent="-243840" algn="l" rtl="0" eaLnBrk="1" latinLnBrk="0" hangingPunct="1">
              <a:spcBef>
                <a:spcPts val="400"/>
              </a:spcBef>
              <a:buClr>
                <a:srgbClr val="727CA3">
                  <a:shade val="75000"/>
                </a:srgbClr>
              </a:buClr>
              <a:buSzPct val="75000"/>
              <a:buFont typeface="Wingdings 3"/>
              <a:buChar char=""/>
              <a:defRPr kumimoji="0" lang="en-US" sz="1900" kern="1200" smtClean="0">
                <a:solidFill>
                  <a:schemeClr val="tx1"/>
                </a:solidFill>
                <a:latin typeface="+mn-lt"/>
                <a:ea typeface="+mn-ea"/>
                <a:cs typeface="+mn-cs"/>
              </a:defRPr>
            </a:lvl7pPr>
            <a:lvl8pPr marL="2682239" indent="-243840" algn="l" rtl="0" eaLnBrk="1" latinLnBrk="0" hangingPunct="1">
              <a:spcBef>
                <a:spcPts val="400"/>
              </a:spcBef>
              <a:buClr>
                <a:prstClr val="white">
                  <a:shade val="50000"/>
                </a:prstClr>
              </a:buClr>
              <a:buSzPct val="75000"/>
              <a:buFont typeface="Wingdings 3"/>
              <a:buChar char=""/>
              <a:defRPr kumimoji="0" lang="en-US" sz="1900" kern="1200" smtClean="0">
                <a:solidFill>
                  <a:schemeClr val="tx1"/>
                </a:solidFill>
                <a:latin typeface="+mn-lt"/>
                <a:ea typeface="+mn-ea"/>
                <a:cs typeface="+mn-cs"/>
              </a:defRPr>
            </a:lvl8pPr>
            <a:lvl9pPr marL="2926080" indent="-243840" algn="l" rtl="0" eaLnBrk="1" latinLnBrk="0" hangingPunct="1">
              <a:spcBef>
                <a:spcPts val="400"/>
              </a:spcBef>
              <a:buClr>
                <a:srgbClr val="9FB8CD"/>
              </a:buClr>
              <a:buSzPct val="75000"/>
              <a:buFont typeface="Wingdings 3"/>
              <a:buChar char=""/>
              <a:defRPr kumimoji="0" lang="en-US" sz="1600" kern="1200" smtClean="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r>
              <a:rPr kumimoji="0" lang="da-DK" sz="1500" b="0" i="0" u="sng" strike="noStrike" kern="1200" cap="none" spc="0" normalizeH="0" baseline="0" noProof="0">
                <a:ln>
                  <a:noFill/>
                </a:ln>
                <a:solidFill>
                  <a:srgbClr val="000000"/>
                </a:solidFill>
                <a:effectLst/>
                <a:uLnTx/>
                <a:uFillTx/>
                <a:latin typeface="Arial"/>
                <a:ea typeface="+mn-ea"/>
                <a:cs typeface="+mn-cs"/>
              </a:rPr>
              <a:t>Step 3:</a:t>
            </a:r>
            <a:r>
              <a:rPr kumimoji="0" lang="da-DK" sz="1500" b="0" i="0" u="none" strike="noStrike" kern="1200" cap="none" spc="0" normalizeH="0" baseline="0" noProof="0">
                <a:ln>
                  <a:noFill/>
                </a:ln>
                <a:solidFill>
                  <a:srgbClr val="000000"/>
                </a:solidFill>
                <a:effectLst/>
                <a:uLnTx/>
                <a:uFillTx/>
                <a:latin typeface="Arial"/>
                <a:ea typeface="+mn-ea"/>
                <a:cs typeface="+mn-cs"/>
              </a:rPr>
              <a:t> </a:t>
            </a:r>
          </a:p>
          <a:p>
            <a:pPr marL="0" marR="0" lvl="0" indent="0" algn="l"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r>
              <a:rPr kumimoji="0" lang="da-DK" sz="1500" b="0" i="0" u="none" strike="noStrike" kern="1200" cap="none" spc="0" normalizeH="0" baseline="0" noProof="0">
                <a:ln>
                  <a:noFill/>
                </a:ln>
                <a:solidFill>
                  <a:srgbClr val="000000"/>
                </a:solidFill>
                <a:effectLst/>
                <a:uLnTx/>
                <a:uFillTx/>
                <a:latin typeface="Arial"/>
                <a:ea typeface="+mn-ea"/>
                <a:cs typeface="+mn-cs"/>
              </a:rPr>
              <a:t>Regular adaption of invoicing price</a:t>
            </a:r>
          </a:p>
          <a:p>
            <a:pPr marL="0" marR="0" lvl="0" indent="0" algn="l"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endParaRPr kumimoji="0" lang="de-DE" sz="1500" b="0" i="0" u="none" strike="noStrike" kern="1200" cap="none" spc="0" normalizeH="0" baseline="0" noProof="0">
              <a:ln>
                <a:noFill/>
              </a:ln>
              <a:solidFill>
                <a:srgbClr val="000000"/>
              </a:solidFill>
              <a:effectLst/>
              <a:uLnTx/>
              <a:uFillTx/>
              <a:latin typeface="Arial"/>
              <a:ea typeface="+mn-ea"/>
              <a:cs typeface="+mn-cs"/>
            </a:endParaRPr>
          </a:p>
        </p:txBody>
      </p:sp>
      <p:sp>
        <p:nvSpPr>
          <p:cNvPr id="16" name="TextBox 16">
            <a:extLst>
              <a:ext uri="{FF2B5EF4-FFF2-40B4-BE49-F238E27FC236}">
                <a16:creationId xmlns:a16="http://schemas.microsoft.com/office/drawing/2014/main" id="{079BE060-F7BE-4D62-AA1C-57A3E08E7A4A}"/>
              </a:ext>
            </a:extLst>
          </p:cNvPr>
          <p:cNvSpPr txBox="1">
            <a:spLocks/>
          </p:cNvSpPr>
          <p:nvPr/>
        </p:nvSpPr>
        <p:spPr>
          <a:xfrm>
            <a:off x="7142001" y="1442912"/>
            <a:ext cx="1777540" cy="2556000"/>
          </a:xfrm>
          <a:prstGeom prst="rect">
            <a:avLst/>
          </a:prstGeom>
          <a:noFill/>
          <a:ln w="9525" cmpd="sng">
            <a:solidFill>
              <a:schemeClr val="accent2"/>
            </a:solidFill>
            <a:prstDash val="solid"/>
          </a:ln>
          <a:extLst>
            <a:ext uri="{909E8E84-426E-40DD-AFC4-6F175D3DCCD1}">
              <a14:hiddenFill xmlns:a14="http://schemas.microsoft.com/office/drawing/2010/main">
                <a:solidFill>
                  <a:srgbClr val="FFFFFF"/>
                </a:solidFill>
              </a14:hiddenFill>
            </a:ext>
          </a:extLst>
        </p:spPr>
        <p:txBody>
          <a:bodyPr vert="horz" lIns="108000" tIns="72000" rIns="108000" bIns="72000" rtlCol="0" anchor="ctr">
            <a:noAutofit/>
          </a:bodyPr>
          <a:lstStyle>
            <a:lvl1pPr marL="0" indent="0" algn="l" rtl="0" eaLnBrk="1" latinLnBrk="0" hangingPunct="1">
              <a:spcBef>
                <a:spcPts val="600"/>
              </a:spcBef>
              <a:buClr>
                <a:schemeClr val="accent1"/>
              </a:buClr>
              <a:buSzPct val="100000"/>
              <a:buFontTx/>
              <a:buNone/>
              <a:tabLst>
                <a:tab pos="234951" algn="l"/>
              </a:tabLst>
              <a:defRPr kumimoji="0" sz="2000" kern="1200">
                <a:solidFill>
                  <a:schemeClr val="tx1"/>
                </a:solidFill>
                <a:latin typeface="+mn-lt"/>
                <a:ea typeface="+mn-ea"/>
                <a:cs typeface="+mn-cs"/>
              </a:defRPr>
            </a:lvl1pPr>
            <a:lvl2pPr marL="216000" indent="-216000" algn="l" rtl="0" eaLnBrk="1" latinLnBrk="0" hangingPunct="1">
              <a:spcBef>
                <a:spcPts val="600"/>
              </a:spcBef>
              <a:buClr>
                <a:schemeClr val="accent1"/>
              </a:buClr>
              <a:buSzPct val="100000"/>
              <a:buFont typeface="Arial"/>
              <a:buChar char="•"/>
              <a:tabLst>
                <a:tab pos="234951" algn="l"/>
              </a:tabLst>
              <a:defRPr kumimoji="0" sz="2000" kern="1200">
                <a:solidFill>
                  <a:schemeClr val="tx1"/>
                </a:solidFill>
                <a:latin typeface="+mn-lt"/>
                <a:ea typeface="+mn-ea"/>
                <a:cs typeface="+mn-cs"/>
              </a:defRPr>
            </a:lvl2pPr>
            <a:lvl3pPr marL="432000" indent="-216000" algn="l" rtl="0" eaLnBrk="1" latinLnBrk="0" hangingPunct="1">
              <a:spcBef>
                <a:spcPts val="600"/>
              </a:spcBef>
              <a:buClr>
                <a:schemeClr val="accent1"/>
              </a:buClr>
              <a:buSzPct val="100000"/>
              <a:buFont typeface="Arial"/>
              <a:buChar char="•"/>
              <a:tabLst>
                <a:tab pos="234951" algn="l"/>
              </a:tabLst>
              <a:defRPr kumimoji="0" sz="2000" kern="1200">
                <a:solidFill>
                  <a:schemeClr val="tx1"/>
                </a:solidFill>
                <a:latin typeface="+mn-lt"/>
                <a:ea typeface="+mn-ea"/>
                <a:cs typeface="+mn-cs"/>
              </a:defRPr>
            </a:lvl3pPr>
            <a:lvl4pPr marL="648000" indent="-216000" algn="l" rtl="0" eaLnBrk="1" latinLnBrk="0" hangingPunct="1">
              <a:spcBef>
                <a:spcPts val="533"/>
              </a:spcBef>
              <a:buClr>
                <a:schemeClr val="accent1"/>
              </a:buClr>
              <a:buSzPct val="100000"/>
              <a:buFont typeface="Arial"/>
              <a:buChar char="•"/>
              <a:tabLst>
                <a:tab pos="234951" algn="l"/>
              </a:tabLst>
              <a:defRPr kumimoji="0" sz="1700" kern="1200">
                <a:solidFill>
                  <a:schemeClr val="tx1"/>
                </a:solidFill>
                <a:latin typeface="+mn-lt"/>
                <a:ea typeface="+mn-ea"/>
                <a:cs typeface="+mn-cs"/>
              </a:defRPr>
            </a:lvl4pPr>
            <a:lvl5pPr marL="864000" indent="-216000" algn="l" rtl="0" eaLnBrk="1" latinLnBrk="0" hangingPunct="1">
              <a:spcBef>
                <a:spcPts val="400"/>
              </a:spcBef>
              <a:buClr>
                <a:schemeClr val="accent2"/>
              </a:buClr>
              <a:buSzPct val="100000"/>
              <a:buFont typeface="Arial"/>
              <a:buChar char="•"/>
              <a:tabLst/>
              <a:defRPr kumimoji="0" sz="1700" kern="1200">
                <a:solidFill>
                  <a:schemeClr val="accent2"/>
                </a:solidFill>
                <a:latin typeface="+mn-lt"/>
                <a:ea typeface="+mn-ea"/>
                <a:cs typeface="+mn-cs"/>
              </a:defRPr>
            </a:lvl5pPr>
            <a:lvl6pPr marL="2194560" indent="-243840" algn="l" rtl="0" eaLnBrk="1" latinLnBrk="0" hangingPunct="1">
              <a:spcBef>
                <a:spcPts val="400"/>
              </a:spcBef>
              <a:buClr>
                <a:srgbClr val="9FB8CD">
                  <a:shade val="75000"/>
                </a:srgbClr>
              </a:buClr>
              <a:buSzPct val="75000"/>
              <a:buFont typeface="Wingdings 3"/>
              <a:buChar char=""/>
              <a:defRPr kumimoji="0" lang="en-US" sz="2100" kern="1200" smtClean="0">
                <a:solidFill>
                  <a:schemeClr val="tx1"/>
                </a:solidFill>
                <a:latin typeface="+mn-lt"/>
                <a:ea typeface="+mn-ea"/>
                <a:cs typeface="+mn-cs"/>
              </a:defRPr>
            </a:lvl6pPr>
            <a:lvl7pPr marL="2438400" indent="-243840" algn="l" rtl="0" eaLnBrk="1" latinLnBrk="0" hangingPunct="1">
              <a:spcBef>
                <a:spcPts val="400"/>
              </a:spcBef>
              <a:buClr>
                <a:srgbClr val="727CA3">
                  <a:shade val="75000"/>
                </a:srgbClr>
              </a:buClr>
              <a:buSzPct val="75000"/>
              <a:buFont typeface="Wingdings 3"/>
              <a:buChar char=""/>
              <a:defRPr kumimoji="0" lang="en-US" sz="1900" kern="1200" smtClean="0">
                <a:solidFill>
                  <a:schemeClr val="tx1"/>
                </a:solidFill>
                <a:latin typeface="+mn-lt"/>
                <a:ea typeface="+mn-ea"/>
                <a:cs typeface="+mn-cs"/>
              </a:defRPr>
            </a:lvl7pPr>
            <a:lvl8pPr marL="2682239" indent="-243840" algn="l" rtl="0" eaLnBrk="1" latinLnBrk="0" hangingPunct="1">
              <a:spcBef>
                <a:spcPts val="400"/>
              </a:spcBef>
              <a:buClr>
                <a:prstClr val="white">
                  <a:shade val="50000"/>
                </a:prstClr>
              </a:buClr>
              <a:buSzPct val="75000"/>
              <a:buFont typeface="Wingdings 3"/>
              <a:buChar char=""/>
              <a:defRPr kumimoji="0" lang="en-US" sz="1900" kern="1200" smtClean="0">
                <a:solidFill>
                  <a:schemeClr val="tx1"/>
                </a:solidFill>
                <a:latin typeface="+mn-lt"/>
                <a:ea typeface="+mn-ea"/>
                <a:cs typeface="+mn-cs"/>
              </a:defRPr>
            </a:lvl8pPr>
            <a:lvl9pPr marL="2926080" indent="-243840" algn="l" rtl="0" eaLnBrk="1" latinLnBrk="0" hangingPunct="1">
              <a:spcBef>
                <a:spcPts val="400"/>
              </a:spcBef>
              <a:buClr>
                <a:srgbClr val="9FB8CD"/>
              </a:buClr>
              <a:buSzPct val="75000"/>
              <a:buFont typeface="Wingdings 3"/>
              <a:buChar char=""/>
              <a:defRPr kumimoji="0" lang="en-US" sz="1600" kern="1200" smtClean="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r>
              <a:rPr kumimoji="0" lang="da-DK" sz="1500" b="0" i="0" u="sng" strike="noStrike" kern="1200" cap="none" spc="0" normalizeH="0" baseline="0" noProof="0">
                <a:ln>
                  <a:noFill/>
                </a:ln>
                <a:solidFill>
                  <a:srgbClr val="000000"/>
                </a:solidFill>
                <a:effectLst/>
                <a:uLnTx/>
                <a:uFillTx/>
                <a:latin typeface="Arial"/>
                <a:ea typeface="+mn-ea"/>
                <a:cs typeface="+mn-cs"/>
              </a:rPr>
              <a:t>Step 4:</a:t>
            </a:r>
            <a:r>
              <a:rPr kumimoji="0" lang="da-DK" sz="1500" b="0" i="0" u="none" strike="noStrike" kern="1200" cap="none" spc="0" normalizeH="0" baseline="0" noProof="0">
                <a:ln>
                  <a:noFill/>
                </a:ln>
                <a:solidFill>
                  <a:srgbClr val="000000"/>
                </a:solidFill>
                <a:effectLst/>
                <a:uLnTx/>
                <a:uFillTx/>
                <a:latin typeface="Arial"/>
                <a:ea typeface="+mn-ea"/>
                <a:cs typeface="+mn-cs"/>
              </a:rPr>
              <a:t> </a:t>
            </a:r>
          </a:p>
          <a:p>
            <a:pPr marL="0" marR="0" lvl="0" indent="0" algn="l"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r>
              <a:rPr kumimoji="0" lang="da-DK" sz="1500" b="0" i="0" u="none" strike="noStrike" kern="1200" cap="none" spc="0" normalizeH="0" baseline="0" noProof="0">
                <a:ln>
                  <a:noFill/>
                </a:ln>
                <a:solidFill>
                  <a:srgbClr val="000000"/>
                </a:solidFill>
                <a:effectLst/>
                <a:uLnTx/>
                <a:uFillTx/>
                <a:latin typeface="Arial"/>
                <a:ea typeface="+mn-ea"/>
                <a:cs typeface="+mn-cs"/>
              </a:rPr>
              <a:t>True up -                     correction year end II</a:t>
            </a:r>
          </a:p>
          <a:p>
            <a:pPr marL="0" marR="0" lvl="0" indent="0" algn="l"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endParaRPr kumimoji="0" lang="da-DK" sz="1500" b="0" i="0" u="none" strike="noStrike" kern="1200" cap="none" spc="0" normalizeH="0" baseline="0" noProof="0">
              <a:ln>
                <a:noFill/>
              </a:ln>
              <a:solidFill>
                <a:srgbClr val="000000"/>
              </a:solidFill>
              <a:effectLst/>
              <a:uLnTx/>
              <a:uFillTx/>
              <a:latin typeface="Arial"/>
              <a:ea typeface="+mn-ea"/>
              <a:cs typeface="+mn-cs"/>
            </a:endParaRPr>
          </a:p>
        </p:txBody>
      </p:sp>
      <p:sp>
        <p:nvSpPr>
          <p:cNvPr id="17" name="Chevron 9">
            <a:extLst>
              <a:ext uri="{FF2B5EF4-FFF2-40B4-BE49-F238E27FC236}">
                <a16:creationId xmlns:a16="http://schemas.microsoft.com/office/drawing/2014/main" id="{EAE6104D-0F63-499D-9D0B-3487B476E0CA}"/>
              </a:ext>
            </a:extLst>
          </p:cNvPr>
          <p:cNvSpPr/>
          <p:nvPr/>
        </p:nvSpPr>
        <p:spPr>
          <a:xfrm>
            <a:off x="4454092" y="2464116"/>
            <a:ext cx="303674" cy="604537"/>
          </a:xfrm>
          <a:prstGeom prst="chevron">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0" marR="0" lvl="0" indent="0" algn="l"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endParaRPr kumimoji="0" lang="de-DE" sz="2000" b="0" i="0" u="none" strike="noStrike" kern="1200" cap="none" spc="0" normalizeH="0" baseline="0" noProof="0" err="1">
              <a:ln>
                <a:noFill/>
              </a:ln>
              <a:solidFill>
                <a:srgbClr val="000000"/>
              </a:solidFill>
              <a:effectLst/>
              <a:uLnTx/>
              <a:uFillTx/>
              <a:latin typeface="Arial"/>
              <a:ea typeface="+mn-ea"/>
              <a:cs typeface="+mn-cs"/>
            </a:endParaRPr>
          </a:p>
        </p:txBody>
      </p:sp>
      <p:sp>
        <p:nvSpPr>
          <p:cNvPr id="18" name="Chevron 9">
            <a:extLst>
              <a:ext uri="{FF2B5EF4-FFF2-40B4-BE49-F238E27FC236}">
                <a16:creationId xmlns:a16="http://schemas.microsoft.com/office/drawing/2014/main" id="{6E1425E0-EA2A-4D26-990F-B100722A4932}"/>
              </a:ext>
            </a:extLst>
          </p:cNvPr>
          <p:cNvSpPr/>
          <p:nvPr/>
        </p:nvSpPr>
        <p:spPr>
          <a:xfrm>
            <a:off x="6796852" y="2457300"/>
            <a:ext cx="303674" cy="604537"/>
          </a:xfrm>
          <a:prstGeom prst="chevron">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0" marR="0" lvl="0" indent="0" algn="l"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endParaRPr kumimoji="0" lang="de-DE" sz="2000" b="0" i="0" u="none" strike="noStrike" kern="1200" cap="none" spc="0" normalizeH="0" baseline="0" noProof="0" err="1">
              <a:ln>
                <a:noFill/>
              </a:ln>
              <a:solidFill>
                <a:srgbClr val="000000"/>
              </a:solidFill>
              <a:effectLst/>
              <a:uLnTx/>
              <a:uFillTx/>
              <a:latin typeface="Arial"/>
              <a:ea typeface="+mn-ea"/>
              <a:cs typeface="+mn-cs"/>
            </a:endParaRPr>
          </a:p>
        </p:txBody>
      </p:sp>
      <p:sp>
        <p:nvSpPr>
          <p:cNvPr id="19" name="Textplatzhalter 11">
            <a:extLst>
              <a:ext uri="{FF2B5EF4-FFF2-40B4-BE49-F238E27FC236}">
                <a16:creationId xmlns:a16="http://schemas.microsoft.com/office/drawing/2014/main" id="{42289B25-8486-418F-BAF0-698712ED9E5C}"/>
              </a:ext>
            </a:extLst>
          </p:cNvPr>
          <p:cNvSpPr txBox="1">
            <a:spLocks/>
          </p:cNvSpPr>
          <p:nvPr/>
        </p:nvSpPr>
        <p:spPr>
          <a:xfrm>
            <a:off x="240026" y="4367744"/>
            <a:ext cx="1896682" cy="1318353"/>
          </a:xfrm>
          <a:prstGeom prst="rect">
            <a:avLst/>
          </a:prstGeom>
          <a:noFill/>
          <a:extLst>
            <a:ext uri="{909E8E84-426E-40DD-AFC4-6F175D3DCCD1}">
              <a14:hiddenFill xmlns:a14="http://schemas.microsoft.com/office/drawing/2010/main">
                <a:solidFill>
                  <a:srgbClr val="FFFFFF"/>
                </a:solidFill>
              </a14:hiddenFill>
            </a:ext>
          </a:extLst>
        </p:spPr>
        <p:txBody>
          <a:bodyPr vert="horz" lIns="0" tIns="0" rIns="0" bIns="0" rtlCol="0">
            <a:noAutofit/>
          </a:bodyPr>
          <a:lstStyle>
            <a:lvl1pPr marL="0" indent="0" algn="l" rtl="0" eaLnBrk="1" latinLnBrk="0" hangingPunct="1">
              <a:spcBef>
                <a:spcPts val="600"/>
              </a:spcBef>
              <a:buClr>
                <a:schemeClr val="accent1"/>
              </a:buClr>
              <a:buSzPct val="100000"/>
              <a:buFontTx/>
              <a:buNone/>
              <a:tabLst>
                <a:tab pos="234951" algn="l"/>
              </a:tabLst>
              <a:defRPr kumimoji="0" sz="2000" kern="1200">
                <a:solidFill>
                  <a:schemeClr val="tx1"/>
                </a:solidFill>
                <a:latin typeface="+mn-lt"/>
                <a:ea typeface="+mn-ea"/>
                <a:cs typeface="+mn-cs"/>
              </a:defRPr>
            </a:lvl1pPr>
            <a:lvl2pPr marL="216000" indent="-216000" algn="l" rtl="0" eaLnBrk="1" latinLnBrk="0" hangingPunct="1">
              <a:spcBef>
                <a:spcPts val="600"/>
              </a:spcBef>
              <a:buClr>
                <a:schemeClr val="accent1"/>
              </a:buClr>
              <a:buSzPct val="100000"/>
              <a:buFont typeface="Arial"/>
              <a:buChar char="•"/>
              <a:tabLst>
                <a:tab pos="234951" algn="l"/>
              </a:tabLst>
              <a:defRPr kumimoji="0" sz="2000" kern="1200">
                <a:solidFill>
                  <a:schemeClr val="tx1"/>
                </a:solidFill>
                <a:latin typeface="+mn-lt"/>
                <a:ea typeface="+mn-ea"/>
                <a:cs typeface="+mn-cs"/>
              </a:defRPr>
            </a:lvl2pPr>
            <a:lvl3pPr marL="432000" indent="-216000" algn="l" rtl="0" eaLnBrk="1" latinLnBrk="0" hangingPunct="1">
              <a:spcBef>
                <a:spcPts val="600"/>
              </a:spcBef>
              <a:buClr>
                <a:schemeClr val="accent1"/>
              </a:buClr>
              <a:buSzPct val="100000"/>
              <a:buFont typeface="Arial"/>
              <a:buChar char="•"/>
              <a:tabLst>
                <a:tab pos="234951" algn="l"/>
              </a:tabLst>
              <a:defRPr kumimoji="0" sz="2000" kern="1200">
                <a:solidFill>
                  <a:schemeClr val="tx1"/>
                </a:solidFill>
                <a:latin typeface="+mn-lt"/>
                <a:ea typeface="+mn-ea"/>
                <a:cs typeface="+mn-cs"/>
              </a:defRPr>
            </a:lvl3pPr>
            <a:lvl4pPr marL="648000" indent="-216000" algn="l" rtl="0" eaLnBrk="1" latinLnBrk="0" hangingPunct="1">
              <a:spcBef>
                <a:spcPts val="533"/>
              </a:spcBef>
              <a:buClr>
                <a:schemeClr val="accent1"/>
              </a:buClr>
              <a:buSzPct val="100000"/>
              <a:buFont typeface="Arial"/>
              <a:buChar char="•"/>
              <a:tabLst>
                <a:tab pos="234951" algn="l"/>
              </a:tabLst>
              <a:defRPr kumimoji="0" sz="1700" kern="1200">
                <a:solidFill>
                  <a:schemeClr val="tx1"/>
                </a:solidFill>
                <a:latin typeface="+mn-lt"/>
                <a:ea typeface="+mn-ea"/>
                <a:cs typeface="+mn-cs"/>
              </a:defRPr>
            </a:lvl4pPr>
            <a:lvl5pPr marL="864000" indent="-216000" algn="l" rtl="0" eaLnBrk="1" latinLnBrk="0" hangingPunct="1">
              <a:spcBef>
                <a:spcPts val="400"/>
              </a:spcBef>
              <a:buClr>
                <a:schemeClr val="accent2"/>
              </a:buClr>
              <a:buSzPct val="100000"/>
              <a:buFont typeface="Arial"/>
              <a:buChar char="•"/>
              <a:tabLst/>
              <a:defRPr kumimoji="0" sz="1700" kern="1200">
                <a:solidFill>
                  <a:schemeClr val="accent2"/>
                </a:solidFill>
                <a:latin typeface="+mn-lt"/>
                <a:ea typeface="+mn-ea"/>
                <a:cs typeface="+mn-cs"/>
              </a:defRPr>
            </a:lvl5pPr>
            <a:lvl6pPr marL="2194560" indent="-243840" algn="l" rtl="0" eaLnBrk="1" latinLnBrk="0" hangingPunct="1">
              <a:spcBef>
                <a:spcPts val="400"/>
              </a:spcBef>
              <a:buClr>
                <a:srgbClr val="9FB8CD">
                  <a:shade val="75000"/>
                </a:srgbClr>
              </a:buClr>
              <a:buSzPct val="75000"/>
              <a:buFont typeface="Wingdings 3"/>
              <a:buChar char=""/>
              <a:defRPr kumimoji="0" lang="en-US" sz="2100" kern="1200" smtClean="0">
                <a:solidFill>
                  <a:schemeClr val="tx1"/>
                </a:solidFill>
                <a:latin typeface="+mn-lt"/>
                <a:ea typeface="+mn-ea"/>
                <a:cs typeface="+mn-cs"/>
              </a:defRPr>
            </a:lvl6pPr>
            <a:lvl7pPr marL="2438400" indent="-243840" algn="l" rtl="0" eaLnBrk="1" latinLnBrk="0" hangingPunct="1">
              <a:spcBef>
                <a:spcPts val="400"/>
              </a:spcBef>
              <a:buClr>
                <a:srgbClr val="727CA3">
                  <a:shade val="75000"/>
                </a:srgbClr>
              </a:buClr>
              <a:buSzPct val="75000"/>
              <a:buFont typeface="Wingdings 3"/>
              <a:buChar char=""/>
              <a:defRPr kumimoji="0" lang="en-US" sz="1900" kern="1200" smtClean="0">
                <a:solidFill>
                  <a:schemeClr val="tx1"/>
                </a:solidFill>
                <a:latin typeface="+mn-lt"/>
                <a:ea typeface="+mn-ea"/>
                <a:cs typeface="+mn-cs"/>
              </a:defRPr>
            </a:lvl7pPr>
            <a:lvl8pPr marL="2682239" indent="-243840" algn="l" rtl="0" eaLnBrk="1" latinLnBrk="0" hangingPunct="1">
              <a:spcBef>
                <a:spcPts val="400"/>
              </a:spcBef>
              <a:buClr>
                <a:prstClr val="white">
                  <a:shade val="50000"/>
                </a:prstClr>
              </a:buClr>
              <a:buSzPct val="75000"/>
              <a:buFont typeface="Wingdings 3"/>
              <a:buChar char=""/>
              <a:defRPr kumimoji="0" lang="en-US" sz="1900" kern="1200" smtClean="0">
                <a:solidFill>
                  <a:schemeClr val="tx1"/>
                </a:solidFill>
                <a:latin typeface="+mn-lt"/>
                <a:ea typeface="+mn-ea"/>
                <a:cs typeface="+mn-cs"/>
              </a:defRPr>
            </a:lvl8pPr>
            <a:lvl9pPr marL="2926080" indent="-243840" algn="l" rtl="0" eaLnBrk="1" latinLnBrk="0" hangingPunct="1">
              <a:spcBef>
                <a:spcPts val="400"/>
              </a:spcBef>
              <a:buClr>
                <a:srgbClr val="9FB8CD"/>
              </a:buClr>
              <a:buSzPct val="75000"/>
              <a:buFont typeface="Wingdings 3"/>
              <a:buChar char=""/>
              <a:defRPr kumimoji="0" lang="en-US" sz="1600" kern="1200" smtClean="0">
                <a:solidFill>
                  <a:schemeClr val="tx1"/>
                </a:solidFill>
                <a:latin typeface="+mn-lt"/>
                <a:ea typeface="+mn-ea"/>
                <a:cs typeface="+mn-cs"/>
              </a:defRPr>
            </a:lvl9pPr>
          </a:lstStyle>
          <a:p>
            <a:pPr marL="216000" marR="0" lvl="1" indent="-216000" algn="l" defTabSz="914400" rtl="0" eaLnBrk="1" fontAlgn="auto" latinLnBrk="0" hangingPunct="1">
              <a:lnSpc>
                <a:spcPct val="100000"/>
              </a:lnSpc>
              <a:spcBef>
                <a:spcPts val="600"/>
              </a:spcBef>
              <a:spcAft>
                <a:spcPts val="0"/>
              </a:spcAft>
              <a:buClr>
                <a:srgbClr val="0097AC"/>
              </a:buClr>
              <a:buSzPct val="100000"/>
              <a:buFont typeface="Arial"/>
              <a:buChar char="•"/>
              <a:tabLst>
                <a:tab pos="234951" algn="l"/>
              </a:tabLst>
              <a:defRPr/>
            </a:pPr>
            <a:r>
              <a:rPr kumimoji="0" lang="de-DE" sz="1500" b="0" i="0" u="none" strike="noStrike" kern="1200" cap="none" spc="0" normalizeH="0" baseline="0" noProof="0">
                <a:ln>
                  <a:noFill/>
                </a:ln>
                <a:solidFill>
                  <a:srgbClr val="000000"/>
                </a:solidFill>
                <a:effectLst/>
                <a:uLnTx/>
                <a:uFillTx/>
                <a:latin typeface="Arial"/>
                <a:ea typeface="+mn-ea"/>
                <a:cs typeface="+mn-cs"/>
              </a:rPr>
              <a:t>Price </a:t>
            </a:r>
            <a:r>
              <a:rPr kumimoji="0" lang="de-DE" sz="1500" b="0" i="0" u="none" strike="noStrike" kern="1200" cap="none" spc="0" normalizeH="0" baseline="0" noProof="0" err="1">
                <a:ln>
                  <a:noFill/>
                </a:ln>
                <a:solidFill>
                  <a:srgbClr val="000000"/>
                </a:solidFill>
                <a:effectLst/>
                <a:uLnTx/>
                <a:uFillTx/>
                <a:latin typeface="Arial"/>
                <a:ea typeface="+mn-ea"/>
                <a:cs typeface="+mn-cs"/>
              </a:rPr>
              <a:t>setting</a:t>
            </a:r>
            <a:r>
              <a:rPr kumimoji="0" lang="de-DE" sz="1500" b="0" i="0" u="none" strike="noStrike" kern="1200" cap="none" spc="0" normalizeH="0" baseline="0" noProof="0">
                <a:ln>
                  <a:noFill/>
                </a:ln>
                <a:solidFill>
                  <a:srgbClr val="000000"/>
                </a:solidFill>
                <a:effectLst/>
                <a:uLnTx/>
                <a:uFillTx/>
                <a:latin typeface="Arial"/>
                <a:ea typeface="+mn-ea"/>
                <a:cs typeface="+mn-cs"/>
              </a:rPr>
              <a:t> at </a:t>
            </a:r>
            <a:r>
              <a:rPr kumimoji="0" lang="de-DE" sz="1500" b="0" i="0" u="none" strike="noStrike" kern="1200" cap="none" spc="0" normalizeH="0" baseline="0" noProof="0" err="1">
                <a:ln>
                  <a:noFill/>
                </a:ln>
                <a:solidFill>
                  <a:srgbClr val="000000"/>
                </a:solidFill>
                <a:effectLst/>
                <a:uLnTx/>
                <a:uFillTx/>
                <a:latin typeface="Arial"/>
                <a:ea typeface="+mn-ea"/>
                <a:cs typeface="+mn-cs"/>
              </a:rPr>
              <a:t>the</a:t>
            </a:r>
            <a:r>
              <a:rPr kumimoji="0" lang="de-DE" sz="1500" b="0" i="0" u="none" strike="noStrike" kern="1200" cap="none" spc="0" normalizeH="0" baseline="0" noProof="0">
                <a:ln>
                  <a:noFill/>
                </a:ln>
                <a:solidFill>
                  <a:srgbClr val="000000"/>
                </a:solidFill>
                <a:effectLst/>
                <a:uLnTx/>
                <a:uFillTx/>
                <a:latin typeface="Arial"/>
                <a:ea typeface="+mn-ea"/>
                <a:cs typeface="+mn-cs"/>
              </a:rPr>
              <a:t> </a:t>
            </a:r>
            <a:r>
              <a:rPr kumimoji="0" lang="de-DE" sz="1500" b="0" i="0" u="none" strike="noStrike" kern="1200" cap="none" spc="0" normalizeH="0" baseline="0" noProof="0" err="1">
                <a:ln>
                  <a:noFill/>
                </a:ln>
                <a:solidFill>
                  <a:srgbClr val="000000"/>
                </a:solidFill>
                <a:effectLst/>
                <a:uLnTx/>
                <a:uFillTx/>
                <a:latin typeface="Arial"/>
                <a:ea typeface="+mn-ea"/>
                <a:cs typeface="+mn-cs"/>
              </a:rPr>
              <a:t>beginning</a:t>
            </a:r>
            <a:r>
              <a:rPr kumimoji="0" lang="de-DE" sz="1500" b="0" i="0" u="none" strike="noStrike" kern="1200" cap="none" spc="0" normalizeH="0" baseline="0" noProof="0">
                <a:ln>
                  <a:noFill/>
                </a:ln>
                <a:solidFill>
                  <a:srgbClr val="000000"/>
                </a:solidFill>
                <a:effectLst/>
                <a:uLnTx/>
                <a:uFillTx/>
                <a:latin typeface="Arial"/>
                <a:ea typeface="+mn-ea"/>
                <a:cs typeface="+mn-cs"/>
              </a:rPr>
              <a:t> </a:t>
            </a:r>
            <a:r>
              <a:rPr kumimoji="0" lang="de-DE" sz="1500" b="0" i="0" u="none" strike="noStrike" kern="1200" cap="none" spc="0" normalizeH="0" baseline="0" noProof="0" err="1">
                <a:ln>
                  <a:noFill/>
                </a:ln>
                <a:solidFill>
                  <a:srgbClr val="000000"/>
                </a:solidFill>
                <a:effectLst/>
                <a:uLnTx/>
                <a:uFillTx/>
                <a:latin typeface="Arial"/>
                <a:ea typeface="+mn-ea"/>
                <a:cs typeface="+mn-cs"/>
              </a:rPr>
              <a:t>of</a:t>
            </a:r>
            <a:r>
              <a:rPr kumimoji="0" lang="de-DE" sz="1500" b="0" i="0" u="none" strike="noStrike" kern="1200" cap="none" spc="0" normalizeH="0" baseline="0" noProof="0">
                <a:ln>
                  <a:noFill/>
                </a:ln>
                <a:solidFill>
                  <a:srgbClr val="000000"/>
                </a:solidFill>
                <a:effectLst/>
                <a:uLnTx/>
                <a:uFillTx/>
                <a:latin typeface="Arial"/>
                <a:ea typeface="+mn-ea"/>
                <a:cs typeface="+mn-cs"/>
              </a:rPr>
              <a:t> </a:t>
            </a:r>
            <a:r>
              <a:rPr kumimoji="0" lang="de-DE" sz="1500" b="0" i="0" u="none" strike="noStrike" kern="1200" cap="none" spc="0" normalizeH="0" baseline="0" noProof="0" err="1">
                <a:ln>
                  <a:noFill/>
                </a:ln>
                <a:solidFill>
                  <a:srgbClr val="000000"/>
                </a:solidFill>
                <a:effectLst/>
                <a:uLnTx/>
                <a:uFillTx/>
                <a:latin typeface="Arial"/>
                <a:ea typeface="+mn-ea"/>
                <a:cs typeface="+mn-cs"/>
              </a:rPr>
              <a:t>the</a:t>
            </a:r>
            <a:r>
              <a:rPr kumimoji="0" lang="de-DE" sz="1500" b="0" i="0" u="none" strike="noStrike" kern="1200" cap="none" spc="0" normalizeH="0" baseline="0" noProof="0">
                <a:ln>
                  <a:noFill/>
                </a:ln>
                <a:solidFill>
                  <a:srgbClr val="000000"/>
                </a:solidFill>
                <a:effectLst/>
                <a:uLnTx/>
                <a:uFillTx/>
                <a:latin typeface="Arial"/>
                <a:ea typeface="+mn-ea"/>
                <a:cs typeface="+mn-cs"/>
              </a:rPr>
              <a:t> </a:t>
            </a:r>
            <a:r>
              <a:rPr kumimoji="0" lang="de-DE" sz="1500" b="0" i="0" u="none" strike="noStrike" kern="1200" cap="none" spc="0" normalizeH="0" baseline="0" noProof="0" err="1">
                <a:ln>
                  <a:noFill/>
                </a:ln>
                <a:solidFill>
                  <a:srgbClr val="000000"/>
                </a:solidFill>
                <a:effectLst/>
                <a:uLnTx/>
                <a:uFillTx/>
                <a:latin typeface="Arial"/>
                <a:ea typeface="+mn-ea"/>
                <a:cs typeface="+mn-cs"/>
              </a:rPr>
              <a:t>year</a:t>
            </a:r>
            <a:endParaRPr kumimoji="0" lang="de-DE" sz="1500" b="0" i="0" u="none" strike="noStrike" kern="1200" cap="none" spc="0" normalizeH="0" baseline="0" noProof="0">
              <a:ln>
                <a:noFill/>
              </a:ln>
              <a:solidFill>
                <a:srgbClr val="000000"/>
              </a:solidFill>
              <a:effectLst/>
              <a:uLnTx/>
              <a:uFillTx/>
              <a:latin typeface="Arial"/>
              <a:ea typeface="+mn-ea"/>
              <a:cs typeface="+mn-cs"/>
            </a:endParaRPr>
          </a:p>
          <a:p>
            <a:pPr marL="216000" marR="0" lvl="1" indent="-216000" algn="l" defTabSz="914400" rtl="0" eaLnBrk="1" fontAlgn="auto" latinLnBrk="0" hangingPunct="1">
              <a:lnSpc>
                <a:spcPct val="100000"/>
              </a:lnSpc>
              <a:spcBef>
                <a:spcPts val="600"/>
              </a:spcBef>
              <a:spcAft>
                <a:spcPts val="0"/>
              </a:spcAft>
              <a:buClr>
                <a:srgbClr val="0097AC"/>
              </a:buClr>
              <a:buSzPct val="100000"/>
              <a:buFont typeface="Arial"/>
              <a:buChar char="•"/>
              <a:tabLst>
                <a:tab pos="234951" algn="l"/>
              </a:tabLst>
              <a:defRPr/>
            </a:pPr>
            <a:r>
              <a:rPr kumimoji="0" lang="de-DE" sz="1500" b="0" i="0" u="none" strike="noStrike" kern="1200" cap="none" spc="0" normalizeH="0" baseline="0" noProof="0" err="1">
                <a:ln>
                  <a:noFill/>
                </a:ln>
                <a:solidFill>
                  <a:srgbClr val="000000"/>
                </a:solidFill>
                <a:effectLst/>
                <a:uLnTx/>
                <a:uFillTx/>
                <a:latin typeface="Arial"/>
                <a:ea typeface="+mn-ea"/>
                <a:cs typeface="+mn-cs"/>
              </a:rPr>
              <a:t>Invoicing</a:t>
            </a:r>
            <a:r>
              <a:rPr kumimoji="0" lang="de-DE" sz="1500" b="0" i="0" u="none" strike="noStrike" kern="1200" cap="none" spc="0" normalizeH="0" baseline="0" noProof="0">
                <a:ln>
                  <a:noFill/>
                </a:ln>
                <a:solidFill>
                  <a:srgbClr val="000000"/>
                </a:solidFill>
                <a:effectLst/>
                <a:uLnTx/>
                <a:uFillTx/>
                <a:latin typeface="Arial"/>
                <a:ea typeface="+mn-ea"/>
                <a:cs typeface="+mn-cs"/>
              </a:rPr>
              <a:t> via </a:t>
            </a:r>
            <a:r>
              <a:rPr kumimoji="0" lang="de-DE" sz="1500" b="0" i="0" u="none" strike="noStrike" kern="1200" cap="none" spc="0" normalizeH="0" baseline="0" noProof="0" err="1">
                <a:ln>
                  <a:noFill/>
                </a:ln>
                <a:solidFill>
                  <a:srgbClr val="000000"/>
                </a:solidFill>
                <a:effectLst/>
                <a:uLnTx/>
                <a:uFillTx/>
                <a:latin typeface="Arial"/>
                <a:ea typeface="+mn-ea"/>
                <a:cs typeface="+mn-cs"/>
              </a:rPr>
              <a:t>regular</a:t>
            </a:r>
            <a:r>
              <a:rPr kumimoji="0" lang="de-DE" sz="1500" b="0" i="0" u="none" strike="noStrike" kern="1200" cap="none" spc="0" normalizeH="0" baseline="0" noProof="0">
                <a:ln>
                  <a:noFill/>
                </a:ln>
                <a:solidFill>
                  <a:srgbClr val="000000"/>
                </a:solidFill>
                <a:effectLst/>
                <a:uLnTx/>
                <a:uFillTx/>
                <a:latin typeface="Arial"/>
                <a:ea typeface="+mn-ea"/>
                <a:cs typeface="+mn-cs"/>
              </a:rPr>
              <a:t> SAP </a:t>
            </a:r>
            <a:r>
              <a:rPr kumimoji="0" lang="de-DE" sz="1500" b="0" i="0" u="none" strike="noStrike" kern="1200" cap="none" spc="0" normalizeH="0" baseline="0" noProof="0" err="1">
                <a:ln>
                  <a:noFill/>
                </a:ln>
                <a:solidFill>
                  <a:srgbClr val="000000"/>
                </a:solidFill>
                <a:effectLst/>
                <a:uLnTx/>
                <a:uFillTx/>
                <a:latin typeface="Arial"/>
                <a:ea typeface="+mn-ea"/>
                <a:cs typeface="+mn-cs"/>
              </a:rPr>
              <a:t>standard</a:t>
            </a:r>
            <a:r>
              <a:rPr kumimoji="0" lang="de-DE" sz="1500" b="0" i="0" u="none" strike="noStrike" kern="1200" cap="none" spc="0" normalizeH="0" baseline="0" noProof="0">
                <a:ln>
                  <a:noFill/>
                </a:ln>
                <a:solidFill>
                  <a:srgbClr val="000000"/>
                </a:solidFill>
                <a:effectLst/>
                <a:uLnTx/>
                <a:uFillTx/>
                <a:latin typeface="Arial"/>
                <a:ea typeface="+mn-ea"/>
                <a:cs typeface="+mn-cs"/>
              </a:rPr>
              <a:t> </a:t>
            </a:r>
            <a:r>
              <a:rPr kumimoji="0" lang="de-DE" sz="1500" b="0" i="0" u="none" strike="noStrike" kern="1200" cap="none" spc="0" normalizeH="0" baseline="0" noProof="0" err="1">
                <a:ln>
                  <a:noFill/>
                </a:ln>
                <a:solidFill>
                  <a:srgbClr val="000000"/>
                </a:solidFill>
                <a:effectLst/>
                <a:uLnTx/>
                <a:uFillTx/>
                <a:latin typeface="Arial"/>
                <a:ea typeface="+mn-ea"/>
                <a:cs typeface="+mn-cs"/>
              </a:rPr>
              <a:t>process</a:t>
            </a:r>
            <a:endParaRPr kumimoji="0" lang="de-DE" sz="1500" b="0" i="0" u="none" strike="noStrike" kern="1200" cap="none" spc="0" normalizeH="0" baseline="0" noProof="0">
              <a:ln>
                <a:noFill/>
              </a:ln>
              <a:solidFill>
                <a:srgbClr val="000000"/>
              </a:solidFill>
              <a:effectLst/>
              <a:uLnTx/>
              <a:uFillTx/>
              <a:latin typeface="Arial"/>
              <a:ea typeface="+mn-ea"/>
              <a:cs typeface="+mn-cs"/>
            </a:endParaRPr>
          </a:p>
          <a:p>
            <a:pPr marL="216000" marR="0" lvl="1" indent="-216000" algn="l" defTabSz="914400" rtl="0" eaLnBrk="1" fontAlgn="auto" latinLnBrk="0" hangingPunct="1">
              <a:lnSpc>
                <a:spcPct val="100000"/>
              </a:lnSpc>
              <a:spcBef>
                <a:spcPts val="600"/>
              </a:spcBef>
              <a:spcAft>
                <a:spcPts val="0"/>
              </a:spcAft>
              <a:buClr>
                <a:srgbClr val="0097AC"/>
              </a:buClr>
              <a:buSzPct val="100000"/>
              <a:buFont typeface="Arial"/>
              <a:buChar char="•"/>
              <a:tabLst>
                <a:tab pos="234951" algn="l"/>
              </a:tabLst>
              <a:defRPr/>
            </a:pPr>
            <a:r>
              <a:rPr kumimoji="0" lang="de-DE" sz="1500" b="0" i="0" u="none" strike="noStrike" kern="1200" cap="none" spc="0" normalizeH="0" baseline="0" noProof="0">
                <a:ln>
                  <a:noFill/>
                </a:ln>
                <a:solidFill>
                  <a:srgbClr val="000000"/>
                </a:solidFill>
                <a:effectLst/>
                <a:uLnTx/>
                <a:uFillTx/>
                <a:latin typeface="Arial"/>
                <a:ea typeface="+mn-ea"/>
                <a:cs typeface="+mn-cs"/>
              </a:rPr>
              <a:t>Budget / plan </a:t>
            </a:r>
            <a:r>
              <a:rPr kumimoji="0" lang="de-DE" sz="1500" b="0" i="0" u="none" strike="noStrike" kern="1200" cap="none" spc="0" normalizeH="0" baseline="0" noProof="0" err="1">
                <a:ln>
                  <a:noFill/>
                </a:ln>
                <a:solidFill>
                  <a:srgbClr val="000000"/>
                </a:solidFill>
                <a:effectLst/>
                <a:uLnTx/>
                <a:uFillTx/>
                <a:latin typeface="Arial"/>
                <a:ea typeface="+mn-ea"/>
                <a:cs typeface="+mn-cs"/>
              </a:rPr>
              <a:t>prices</a:t>
            </a:r>
            <a:endParaRPr kumimoji="0" lang="de-DE" sz="1500" b="0" i="0" u="none" strike="noStrike" kern="1200" cap="none" spc="0" normalizeH="0" baseline="0" noProof="0">
              <a:ln>
                <a:noFill/>
              </a:ln>
              <a:solidFill>
                <a:srgbClr val="000000"/>
              </a:solidFill>
              <a:effectLst/>
              <a:uLnTx/>
              <a:uFillTx/>
              <a:latin typeface="Arial"/>
              <a:ea typeface="+mn-ea"/>
              <a:cs typeface="+mn-cs"/>
            </a:endParaRPr>
          </a:p>
          <a:p>
            <a:pPr marL="216000" marR="0" lvl="1" indent="-216000" algn="l" defTabSz="914400" rtl="0" eaLnBrk="1" fontAlgn="auto" latinLnBrk="0" hangingPunct="1">
              <a:lnSpc>
                <a:spcPct val="100000"/>
              </a:lnSpc>
              <a:spcBef>
                <a:spcPts val="600"/>
              </a:spcBef>
              <a:spcAft>
                <a:spcPts val="0"/>
              </a:spcAft>
              <a:buClr>
                <a:srgbClr val="0097AC"/>
              </a:buClr>
              <a:buSzPct val="100000"/>
              <a:buFont typeface="Arial"/>
              <a:buChar char="•"/>
              <a:tabLst>
                <a:tab pos="234951" algn="l"/>
              </a:tabLst>
              <a:defRPr/>
            </a:pPr>
            <a:endParaRPr kumimoji="0" lang="de-DE" sz="2000" b="0" i="0" u="none" strike="noStrike" kern="1200" cap="none" spc="0" normalizeH="0" baseline="0" noProof="0">
              <a:ln>
                <a:noFill/>
              </a:ln>
              <a:solidFill>
                <a:srgbClr val="000000"/>
              </a:solidFill>
              <a:effectLst/>
              <a:uLnTx/>
              <a:uFillTx/>
              <a:latin typeface="Arial"/>
              <a:ea typeface="+mn-ea"/>
              <a:cs typeface="+mn-cs"/>
            </a:endParaRPr>
          </a:p>
        </p:txBody>
      </p:sp>
      <p:sp>
        <p:nvSpPr>
          <p:cNvPr id="20" name="Textplatzhalter 11">
            <a:extLst>
              <a:ext uri="{FF2B5EF4-FFF2-40B4-BE49-F238E27FC236}">
                <a16:creationId xmlns:a16="http://schemas.microsoft.com/office/drawing/2014/main" id="{5D7DDCBD-3E3F-4781-AAB1-7803A521A2BE}"/>
              </a:ext>
            </a:extLst>
          </p:cNvPr>
          <p:cNvSpPr txBox="1">
            <a:spLocks/>
          </p:cNvSpPr>
          <p:nvPr/>
        </p:nvSpPr>
        <p:spPr>
          <a:xfrm>
            <a:off x="2244442" y="4340071"/>
            <a:ext cx="2271570" cy="1810343"/>
          </a:xfrm>
          <a:prstGeom prst="rect">
            <a:avLst/>
          </a:prstGeom>
          <a:noFill/>
          <a:extLst>
            <a:ext uri="{909E8E84-426E-40DD-AFC4-6F175D3DCCD1}">
              <a14:hiddenFill xmlns:a14="http://schemas.microsoft.com/office/drawing/2010/main">
                <a:solidFill>
                  <a:srgbClr val="FFFFFF"/>
                </a:solidFill>
              </a14:hiddenFill>
            </a:ext>
          </a:extLst>
        </p:spPr>
        <p:txBody>
          <a:bodyPr vert="horz" lIns="0" tIns="0" rIns="0" bIns="0" rtlCol="0">
            <a:noAutofit/>
          </a:bodyPr>
          <a:lstStyle>
            <a:lvl1pPr marL="0" indent="0" algn="l" rtl="0" eaLnBrk="1" latinLnBrk="0" hangingPunct="1">
              <a:spcBef>
                <a:spcPts val="600"/>
              </a:spcBef>
              <a:buClr>
                <a:schemeClr val="accent1"/>
              </a:buClr>
              <a:buSzPct val="100000"/>
              <a:buFontTx/>
              <a:buNone/>
              <a:tabLst>
                <a:tab pos="234951" algn="l"/>
              </a:tabLst>
              <a:defRPr kumimoji="0" sz="2000" kern="1200">
                <a:solidFill>
                  <a:schemeClr val="tx1"/>
                </a:solidFill>
                <a:latin typeface="+mn-lt"/>
                <a:ea typeface="+mn-ea"/>
                <a:cs typeface="+mn-cs"/>
              </a:defRPr>
            </a:lvl1pPr>
            <a:lvl2pPr marL="216000" indent="-216000" algn="l" rtl="0" eaLnBrk="1" latinLnBrk="0" hangingPunct="1">
              <a:spcBef>
                <a:spcPts val="600"/>
              </a:spcBef>
              <a:buClr>
                <a:schemeClr val="accent1"/>
              </a:buClr>
              <a:buSzPct val="100000"/>
              <a:buFont typeface="Arial"/>
              <a:buChar char="•"/>
              <a:tabLst>
                <a:tab pos="234951" algn="l"/>
              </a:tabLst>
              <a:defRPr kumimoji="0" sz="2000" kern="1200">
                <a:solidFill>
                  <a:schemeClr val="tx1"/>
                </a:solidFill>
                <a:latin typeface="+mn-lt"/>
                <a:ea typeface="+mn-ea"/>
                <a:cs typeface="+mn-cs"/>
              </a:defRPr>
            </a:lvl2pPr>
            <a:lvl3pPr marL="432000" indent="-216000" algn="l" rtl="0" eaLnBrk="1" latinLnBrk="0" hangingPunct="1">
              <a:spcBef>
                <a:spcPts val="600"/>
              </a:spcBef>
              <a:buClr>
                <a:schemeClr val="accent1"/>
              </a:buClr>
              <a:buSzPct val="100000"/>
              <a:buFont typeface="Arial"/>
              <a:buChar char="•"/>
              <a:tabLst>
                <a:tab pos="234951" algn="l"/>
              </a:tabLst>
              <a:defRPr kumimoji="0" sz="2000" kern="1200">
                <a:solidFill>
                  <a:schemeClr val="tx1"/>
                </a:solidFill>
                <a:latin typeface="+mn-lt"/>
                <a:ea typeface="+mn-ea"/>
                <a:cs typeface="+mn-cs"/>
              </a:defRPr>
            </a:lvl3pPr>
            <a:lvl4pPr marL="648000" indent="-216000" algn="l" rtl="0" eaLnBrk="1" latinLnBrk="0" hangingPunct="1">
              <a:spcBef>
                <a:spcPts val="533"/>
              </a:spcBef>
              <a:buClr>
                <a:schemeClr val="accent1"/>
              </a:buClr>
              <a:buSzPct val="100000"/>
              <a:buFont typeface="Arial"/>
              <a:buChar char="•"/>
              <a:tabLst>
                <a:tab pos="234951" algn="l"/>
              </a:tabLst>
              <a:defRPr kumimoji="0" sz="1700" kern="1200">
                <a:solidFill>
                  <a:schemeClr val="tx1"/>
                </a:solidFill>
                <a:latin typeface="+mn-lt"/>
                <a:ea typeface="+mn-ea"/>
                <a:cs typeface="+mn-cs"/>
              </a:defRPr>
            </a:lvl4pPr>
            <a:lvl5pPr marL="864000" indent="-216000" algn="l" rtl="0" eaLnBrk="1" latinLnBrk="0" hangingPunct="1">
              <a:spcBef>
                <a:spcPts val="400"/>
              </a:spcBef>
              <a:buClr>
                <a:schemeClr val="accent2"/>
              </a:buClr>
              <a:buSzPct val="100000"/>
              <a:buFont typeface="Arial"/>
              <a:buChar char="•"/>
              <a:tabLst/>
              <a:defRPr kumimoji="0" sz="1700" kern="1200">
                <a:solidFill>
                  <a:schemeClr val="accent2"/>
                </a:solidFill>
                <a:latin typeface="+mn-lt"/>
                <a:ea typeface="+mn-ea"/>
                <a:cs typeface="+mn-cs"/>
              </a:defRPr>
            </a:lvl5pPr>
            <a:lvl6pPr marL="2194560" indent="-243840" algn="l" rtl="0" eaLnBrk="1" latinLnBrk="0" hangingPunct="1">
              <a:spcBef>
                <a:spcPts val="400"/>
              </a:spcBef>
              <a:buClr>
                <a:srgbClr val="9FB8CD">
                  <a:shade val="75000"/>
                </a:srgbClr>
              </a:buClr>
              <a:buSzPct val="75000"/>
              <a:buFont typeface="Wingdings 3"/>
              <a:buChar char=""/>
              <a:defRPr kumimoji="0" lang="en-US" sz="2100" kern="1200" smtClean="0">
                <a:solidFill>
                  <a:schemeClr val="tx1"/>
                </a:solidFill>
                <a:latin typeface="+mn-lt"/>
                <a:ea typeface="+mn-ea"/>
                <a:cs typeface="+mn-cs"/>
              </a:defRPr>
            </a:lvl6pPr>
            <a:lvl7pPr marL="2438400" indent="-243840" algn="l" rtl="0" eaLnBrk="1" latinLnBrk="0" hangingPunct="1">
              <a:spcBef>
                <a:spcPts val="400"/>
              </a:spcBef>
              <a:buClr>
                <a:srgbClr val="727CA3">
                  <a:shade val="75000"/>
                </a:srgbClr>
              </a:buClr>
              <a:buSzPct val="75000"/>
              <a:buFont typeface="Wingdings 3"/>
              <a:buChar char=""/>
              <a:defRPr kumimoji="0" lang="en-US" sz="1900" kern="1200" smtClean="0">
                <a:solidFill>
                  <a:schemeClr val="tx1"/>
                </a:solidFill>
                <a:latin typeface="+mn-lt"/>
                <a:ea typeface="+mn-ea"/>
                <a:cs typeface="+mn-cs"/>
              </a:defRPr>
            </a:lvl7pPr>
            <a:lvl8pPr marL="2682239" indent="-243840" algn="l" rtl="0" eaLnBrk="1" latinLnBrk="0" hangingPunct="1">
              <a:spcBef>
                <a:spcPts val="400"/>
              </a:spcBef>
              <a:buClr>
                <a:prstClr val="white">
                  <a:shade val="50000"/>
                </a:prstClr>
              </a:buClr>
              <a:buSzPct val="75000"/>
              <a:buFont typeface="Wingdings 3"/>
              <a:buChar char=""/>
              <a:defRPr kumimoji="0" lang="en-US" sz="1900" kern="1200" smtClean="0">
                <a:solidFill>
                  <a:schemeClr val="tx1"/>
                </a:solidFill>
                <a:latin typeface="+mn-lt"/>
                <a:ea typeface="+mn-ea"/>
                <a:cs typeface="+mn-cs"/>
              </a:defRPr>
            </a:lvl8pPr>
            <a:lvl9pPr marL="2926080" indent="-243840" algn="l" rtl="0" eaLnBrk="1" latinLnBrk="0" hangingPunct="1">
              <a:spcBef>
                <a:spcPts val="400"/>
              </a:spcBef>
              <a:buClr>
                <a:srgbClr val="9FB8CD"/>
              </a:buClr>
              <a:buSzPct val="75000"/>
              <a:buFont typeface="Wingdings 3"/>
              <a:buChar char=""/>
              <a:defRPr kumimoji="0" lang="en-US" sz="1600" kern="1200" smtClean="0">
                <a:solidFill>
                  <a:schemeClr val="tx1"/>
                </a:solidFill>
                <a:latin typeface="+mn-lt"/>
                <a:ea typeface="+mn-ea"/>
                <a:cs typeface="+mn-cs"/>
              </a:defRPr>
            </a:lvl9pPr>
          </a:lstStyle>
          <a:p>
            <a:pPr marL="216000" marR="0" lvl="1" indent="-216000" algn="l" defTabSz="914400" rtl="0" eaLnBrk="1" fontAlgn="auto" latinLnBrk="0" hangingPunct="1">
              <a:lnSpc>
                <a:spcPct val="100000"/>
              </a:lnSpc>
              <a:spcBef>
                <a:spcPts val="600"/>
              </a:spcBef>
              <a:spcAft>
                <a:spcPts val="0"/>
              </a:spcAft>
              <a:buClr>
                <a:srgbClr val="0097AC"/>
              </a:buClr>
              <a:buSzPct val="100000"/>
              <a:buFont typeface="Arial"/>
              <a:buChar char="•"/>
              <a:tabLst>
                <a:tab pos="234951" algn="l"/>
              </a:tabLst>
              <a:defRPr/>
            </a:pPr>
            <a:r>
              <a:rPr kumimoji="0" lang="de-DE" sz="1500" b="0" i="0" u="none" strike="noStrike" kern="1200" cap="none" spc="0" normalizeH="0" baseline="0" noProof="0" err="1">
                <a:ln>
                  <a:noFill/>
                </a:ln>
                <a:solidFill>
                  <a:srgbClr val="000000"/>
                </a:solidFill>
                <a:effectLst/>
                <a:uLnTx/>
                <a:uFillTx/>
                <a:latin typeface="Arial"/>
                <a:ea typeface="+mn-ea"/>
                <a:cs typeface="+mn-cs"/>
              </a:rPr>
              <a:t>Indentification</a:t>
            </a:r>
            <a:r>
              <a:rPr kumimoji="0" lang="de-DE" sz="1500" b="0" i="0" u="none" strike="noStrike" kern="1200" cap="none" spc="0" normalizeH="0" baseline="0" noProof="0">
                <a:ln>
                  <a:noFill/>
                </a:ln>
                <a:solidFill>
                  <a:srgbClr val="000000"/>
                </a:solidFill>
                <a:effectLst/>
                <a:uLnTx/>
                <a:uFillTx/>
                <a:latin typeface="Arial"/>
                <a:ea typeface="+mn-ea"/>
                <a:cs typeface="+mn-cs"/>
              </a:rPr>
              <a:t> </a:t>
            </a:r>
            <a:r>
              <a:rPr kumimoji="0" lang="de-DE" sz="1500" b="0" i="0" u="none" strike="noStrike" kern="1200" cap="none" spc="0" normalizeH="0" baseline="0" noProof="0" err="1">
                <a:ln>
                  <a:noFill/>
                </a:ln>
                <a:solidFill>
                  <a:srgbClr val="000000"/>
                </a:solidFill>
                <a:effectLst/>
                <a:uLnTx/>
                <a:uFillTx/>
                <a:latin typeface="Arial"/>
                <a:ea typeface="+mn-ea"/>
                <a:cs typeface="+mn-cs"/>
              </a:rPr>
              <a:t>of</a:t>
            </a:r>
            <a:r>
              <a:rPr kumimoji="0" lang="de-DE" sz="1500" b="0" i="0" u="none" strike="noStrike" kern="1200" cap="none" spc="0" normalizeH="0" baseline="0" noProof="0">
                <a:ln>
                  <a:noFill/>
                </a:ln>
                <a:solidFill>
                  <a:srgbClr val="000000"/>
                </a:solidFill>
                <a:effectLst/>
                <a:uLnTx/>
                <a:uFillTx/>
                <a:latin typeface="Arial"/>
                <a:ea typeface="+mn-ea"/>
                <a:cs typeface="+mn-cs"/>
              </a:rPr>
              <a:t> </a:t>
            </a:r>
            <a:r>
              <a:rPr kumimoji="0" lang="de-DE" sz="1500" b="0" i="0" u="none" strike="noStrike" kern="1200" cap="none" spc="0" normalizeH="0" baseline="0" noProof="0" err="1">
                <a:ln>
                  <a:noFill/>
                </a:ln>
                <a:solidFill>
                  <a:srgbClr val="000000"/>
                </a:solidFill>
                <a:effectLst/>
                <a:uLnTx/>
                <a:uFillTx/>
                <a:latin typeface="Arial"/>
                <a:ea typeface="+mn-ea"/>
                <a:cs typeface="+mn-cs"/>
              </a:rPr>
              <a:t>deviations</a:t>
            </a:r>
            <a:endParaRPr kumimoji="0" lang="de-DE" sz="1500" b="0" i="0" u="none" strike="noStrike" kern="1200" cap="none" spc="0" normalizeH="0" baseline="0" noProof="0">
              <a:ln>
                <a:noFill/>
              </a:ln>
              <a:solidFill>
                <a:srgbClr val="000000"/>
              </a:solidFill>
              <a:effectLst/>
              <a:uLnTx/>
              <a:uFillTx/>
              <a:latin typeface="Arial"/>
              <a:ea typeface="+mn-ea"/>
              <a:cs typeface="+mn-cs"/>
            </a:endParaRPr>
          </a:p>
          <a:p>
            <a:pPr marL="216000" marR="0" lvl="1" indent="-216000" algn="l" defTabSz="914400" rtl="0" eaLnBrk="1" fontAlgn="auto" latinLnBrk="0" hangingPunct="1">
              <a:lnSpc>
                <a:spcPct val="100000"/>
              </a:lnSpc>
              <a:spcBef>
                <a:spcPts val="600"/>
              </a:spcBef>
              <a:spcAft>
                <a:spcPts val="0"/>
              </a:spcAft>
              <a:buClr>
                <a:srgbClr val="0097AC"/>
              </a:buClr>
              <a:buSzPct val="100000"/>
              <a:buFont typeface="Arial"/>
              <a:buChar char="•"/>
              <a:tabLst>
                <a:tab pos="234951" algn="l"/>
              </a:tabLst>
              <a:defRPr/>
            </a:pPr>
            <a:r>
              <a:rPr kumimoji="0" lang="de-DE" sz="1500" b="0" i="0" u="none" strike="noStrike" kern="1200" cap="none" spc="0" normalizeH="0" baseline="0" noProof="0">
                <a:ln>
                  <a:noFill/>
                </a:ln>
                <a:solidFill>
                  <a:srgbClr val="000000"/>
                </a:solidFill>
                <a:effectLst/>
                <a:uLnTx/>
                <a:uFillTx/>
                <a:latin typeface="Arial"/>
                <a:ea typeface="+mn-ea"/>
                <a:cs typeface="+mn-cs"/>
              </a:rPr>
              <a:t>Analysis </a:t>
            </a:r>
            <a:r>
              <a:rPr kumimoji="0" lang="de-DE" sz="1500" b="0" i="0" u="none" strike="noStrike" kern="1200" cap="none" spc="0" normalizeH="0" baseline="0" noProof="0" err="1">
                <a:ln>
                  <a:noFill/>
                </a:ln>
                <a:solidFill>
                  <a:srgbClr val="000000"/>
                </a:solidFill>
                <a:effectLst/>
                <a:uLnTx/>
                <a:uFillTx/>
                <a:latin typeface="Arial"/>
                <a:ea typeface="+mn-ea"/>
                <a:cs typeface="+mn-cs"/>
              </a:rPr>
              <a:t>of</a:t>
            </a:r>
            <a:r>
              <a:rPr kumimoji="0" lang="de-DE" sz="1500" b="0" i="0" u="none" strike="noStrike" kern="1200" cap="none" spc="0" normalizeH="0" baseline="0" noProof="0">
                <a:ln>
                  <a:noFill/>
                </a:ln>
                <a:solidFill>
                  <a:srgbClr val="000000"/>
                </a:solidFill>
                <a:effectLst/>
                <a:uLnTx/>
                <a:uFillTx/>
                <a:latin typeface="Arial"/>
                <a:ea typeface="+mn-ea"/>
                <a:cs typeface="+mn-cs"/>
              </a:rPr>
              <a:t> </a:t>
            </a:r>
            <a:r>
              <a:rPr kumimoji="0" lang="de-DE" sz="1500" b="0" i="0" u="none" strike="noStrike" kern="1200" cap="none" spc="0" normalizeH="0" baseline="0" noProof="0" err="1">
                <a:ln>
                  <a:noFill/>
                </a:ln>
                <a:solidFill>
                  <a:srgbClr val="000000"/>
                </a:solidFill>
                <a:effectLst/>
                <a:uLnTx/>
                <a:uFillTx/>
                <a:latin typeface="Arial"/>
                <a:ea typeface="+mn-ea"/>
                <a:cs typeface="+mn-cs"/>
              </a:rPr>
              <a:t>actual</a:t>
            </a:r>
            <a:r>
              <a:rPr kumimoji="0" lang="de-DE" sz="1500" b="0" i="0" u="none" strike="noStrike" kern="1200" cap="none" spc="0" normalizeH="0" baseline="0" noProof="0">
                <a:ln>
                  <a:noFill/>
                </a:ln>
                <a:solidFill>
                  <a:srgbClr val="000000"/>
                </a:solidFill>
                <a:effectLst/>
                <a:uLnTx/>
                <a:uFillTx/>
                <a:latin typeface="Arial"/>
                <a:ea typeface="+mn-ea"/>
                <a:cs typeface="+mn-cs"/>
              </a:rPr>
              <a:t> </a:t>
            </a:r>
            <a:r>
              <a:rPr kumimoji="0" lang="de-DE" sz="1500" b="0" i="0" u="none" strike="noStrike" kern="1200" cap="none" spc="0" normalizeH="0" baseline="0" noProof="0" err="1">
                <a:ln>
                  <a:noFill/>
                </a:ln>
                <a:solidFill>
                  <a:srgbClr val="000000"/>
                </a:solidFill>
                <a:effectLst/>
                <a:uLnTx/>
                <a:uFillTx/>
                <a:latin typeface="Arial"/>
                <a:ea typeface="+mn-ea"/>
                <a:cs typeface="+mn-cs"/>
              </a:rPr>
              <a:t>figures</a:t>
            </a:r>
            <a:r>
              <a:rPr kumimoji="0" lang="de-DE" sz="1500" b="0" i="0" u="none" strike="noStrike" kern="1200" cap="none" spc="0" normalizeH="0" baseline="0" noProof="0">
                <a:ln>
                  <a:noFill/>
                </a:ln>
                <a:solidFill>
                  <a:srgbClr val="000000"/>
                </a:solidFill>
                <a:effectLst/>
                <a:uLnTx/>
                <a:uFillTx/>
                <a:latin typeface="Arial"/>
                <a:ea typeface="+mn-ea"/>
                <a:cs typeface="+mn-cs"/>
              </a:rPr>
              <a:t> </a:t>
            </a:r>
          </a:p>
          <a:p>
            <a:pPr marL="216000" marR="0" lvl="1" indent="-216000" algn="l" defTabSz="914400" rtl="0" eaLnBrk="1" fontAlgn="auto" latinLnBrk="0" hangingPunct="1">
              <a:lnSpc>
                <a:spcPct val="100000"/>
              </a:lnSpc>
              <a:spcBef>
                <a:spcPts val="600"/>
              </a:spcBef>
              <a:spcAft>
                <a:spcPts val="0"/>
              </a:spcAft>
              <a:buClr>
                <a:srgbClr val="0097AC"/>
              </a:buClr>
              <a:buSzPct val="100000"/>
              <a:buFont typeface="Arial"/>
              <a:buChar char="•"/>
              <a:tabLst>
                <a:tab pos="234951" algn="l"/>
              </a:tabLst>
              <a:defRPr/>
            </a:pPr>
            <a:r>
              <a:rPr kumimoji="0" lang="de-DE" sz="1500" b="0" i="0" u="none" strike="noStrike" kern="1200" cap="none" spc="0" normalizeH="0" baseline="0" noProof="0" err="1">
                <a:ln>
                  <a:noFill/>
                </a:ln>
                <a:solidFill>
                  <a:srgbClr val="000000"/>
                </a:solidFill>
                <a:effectLst/>
                <a:uLnTx/>
                <a:uFillTx/>
                <a:latin typeface="Arial"/>
                <a:ea typeface="+mn-ea"/>
                <a:cs typeface="+mn-cs"/>
              </a:rPr>
              <a:t>Result</a:t>
            </a:r>
            <a:r>
              <a:rPr kumimoji="0" lang="de-DE" sz="1500" b="0" i="0" u="none" strike="noStrike" kern="1200" cap="none" spc="0" normalizeH="0" baseline="0" noProof="0">
                <a:ln>
                  <a:noFill/>
                </a:ln>
                <a:solidFill>
                  <a:srgbClr val="000000"/>
                </a:solidFill>
                <a:effectLst/>
                <a:uLnTx/>
                <a:uFillTx/>
                <a:latin typeface="Arial"/>
                <a:ea typeface="+mn-ea"/>
                <a:cs typeface="+mn-cs"/>
              </a:rPr>
              <a:t> </a:t>
            </a:r>
            <a:r>
              <a:rPr kumimoji="0" lang="de-DE" sz="1500" b="0" i="0" u="none" strike="noStrike" kern="1200" cap="none" spc="0" normalizeH="0" baseline="0" noProof="0" err="1">
                <a:ln>
                  <a:noFill/>
                </a:ln>
                <a:solidFill>
                  <a:srgbClr val="000000"/>
                </a:solidFill>
                <a:effectLst/>
                <a:uLnTx/>
                <a:uFillTx/>
                <a:latin typeface="Arial"/>
                <a:ea typeface="+mn-ea"/>
                <a:cs typeface="+mn-cs"/>
              </a:rPr>
              <a:t>preview</a:t>
            </a:r>
            <a:r>
              <a:rPr kumimoji="0" lang="de-DE" sz="1500" b="0" i="0" u="none" strike="noStrike" kern="1200" cap="none" spc="0" normalizeH="0" baseline="0" noProof="0">
                <a:ln>
                  <a:noFill/>
                </a:ln>
                <a:solidFill>
                  <a:srgbClr val="000000"/>
                </a:solidFill>
                <a:effectLst/>
                <a:uLnTx/>
                <a:uFillTx/>
                <a:latin typeface="Arial"/>
                <a:ea typeface="+mn-ea"/>
                <a:cs typeface="+mn-cs"/>
              </a:rPr>
              <a:t> </a:t>
            </a:r>
            <a:r>
              <a:rPr kumimoji="0" lang="de-DE" sz="1500" b="0" i="0" u="none" strike="noStrike" kern="1200" cap="none" spc="0" normalizeH="0" baseline="0" noProof="0" err="1">
                <a:ln>
                  <a:noFill/>
                </a:ln>
                <a:solidFill>
                  <a:srgbClr val="000000"/>
                </a:solidFill>
                <a:effectLst/>
                <a:uLnTx/>
                <a:uFillTx/>
                <a:latin typeface="Arial"/>
                <a:ea typeface="+mn-ea"/>
                <a:cs typeface="+mn-cs"/>
              </a:rPr>
              <a:t>within</a:t>
            </a:r>
            <a:r>
              <a:rPr kumimoji="0" lang="de-DE" sz="1500" b="0" i="0" u="none" strike="noStrike" kern="1200" cap="none" spc="0" normalizeH="0" baseline="0" noProof="0">
                <a:ln>
                  <a:noFill/>
                </a:ln>
                <a:solidFill>
                  <a:srgbClr val="000000"/>
                </a:solidFill>
                <a:effectLst/>
                <a:uLnTx/>
                <a:uFillTx/>
                <a:latin typeface="Arial"/>
                <a:ea typeface="+mn-ea"/>
                <a:cs typeface="+mn-cs"/>
              </a:rPr>
              <a:t> </a:t>
            </a:r>
            <a:r>
              <a:rPr kumimoji="0" lang="de-DE" sz="1500" b="0" i="0" u="none" strike="noStrike" kern="1200" cap="none" spc="0" normalizeH="0" baseline="0" noProof="0" err="1">
                <a:ln>
                  <a:noFill/>
                </a:ln>
                <a:solidFill>
                  <a:srgbClr val="000000"/>
                </a:solidFill>
                <a:effectLst/>
                <a:uLnTx/>
                <a:uFillTx/>
                <a:latin typeface="Arial"/>
                <a:ea typeface="+mn-ea"/>
                <a:cs typeface="+mn-cs"/>
              </a:rPr>
              <a:t>the</a:t>
            </a:r>
            <a:r>
              <a:rPr kumimoji="0" lang="de-DE" sz="1500" b="0" i="0" u="none" strike="noStrike" kern="1200" cap="none" spc="0" normalizeH="0" baseline="0" noProof="0">
                <a:ln>
                  <a:noFill/>
                </a:ln>
                <a:solidFill>
                  <a:srgbClr val="000000"/>
                </a:solidFill>
                <a:effectLst/>
                <a:uLnTx/>
                <a:uFillTx/>
                <a:latin typeface="Arial"/>
                <a:ea typeface="+mn-ea"/>
                <a:cs typeface="+mn-cs"/>
              </a:rPr>
              <a:t> </a:t>
            </a:r>
            <a:r>
              <a:rPr kumimoji="0" lang="de-DE" sz="1500" b="0" i="0" u="none" strike="noStrike" kern="1200" cap="none" spc="0" normalizeH="0" baseline="0" noProof="0" err="1">
                <a:ln>
                  <a:noFill/>
                </a:ln>
                <a:solidFill>
                  <a:srgbClr val="000000"/>
                </a:solidFill>
                <a:effectLst/>
                <a:uLnTx/>
                <a:uFillTx/>
                <a:latin typeface="Arial"/>
                <a:ea typeface="+mn-ea"/>
                <a:cs typeface="+mn-cs"/>
              </a:rPr>
              <a:t>forecast</a:t>
            </a:r>
            <a:r>
              <a:rPr kumimoji="0" lang="de-DE" sz="1500" b="0" i="0" u="none" strike="noStrike" kern="1200" cap="none" spc="0" normalizeH="0" baseline="0" noProof="0">
                <a:ln>
                  <a:noFill/>
                </a:ln>
                <a:solidFill>
                  <a:srgbClr val="000000"/>
                </a:solidFill>
                <a:effectLst/>
                <a:uLnTx/>
                <a:uFillTx/>
                <a:latin typeface="Arial"/>
                <a:ea typeface="+mn-ea"/>
                <a:cs typeface="+mn-cs"/>
              </a:rPr>
              <a:t> </a:t>
            </a:r>
            <a:r>
              <a:rPr kumimoji="0" lang="de-DE" sz="1500" b="0" i="0" u="none" strike="noStrike" kern="1200" cap="none" spc="0" normalizeH="0" baseline="0" noProof="0" err="1">
                <a:ln>
                  <a:noFill/>
                </a:ln>
                <a:solidFill>
                  <a:srgbClr val="000000"/>
                </a:solidFill>
                <a:effectLst/>
                <a:uLnTx/>
                <a:uFillTx/>
                <a:latin typeface="Arial"/>
                <a:ea typeface="+mn-ea"/>
                <a:cs typeface="+mn-cs"/>
              </a:rPr>
              <a:t>timeline</a:t>
            </a:r>
            <a:endParaRPr kumimoji="0" lang="de-DE" sz="1500" b="0" i="0" u="none" strike="noStrike" kern="1200" cap="none" spc="0" normalizeH="0" baseline="0" noProof="0">
              <a:ln>
                <a:noFill/>
              </a:ln>
              <a:solidFill>
                <a:srgbClr val="000000"/>
              </a:solidFill>
              <a:effectLst/>
              <a:uLnTx/>
              <a:uFillTx/>
              <a:latin typeface="Arial"/>
              <a:ea typeface="+mn-ea"/>
              <a:cs typeface="+mn-cs"/>
            </a:endParaRPr>
          </a:p>
        </p:txBody>
      </p:sp>
      <p:sp>
        <p:nvSpPr>
          <p:cNvPr id="21" name="TextBox 12">
            <a:extLst>
              <a:ext uri="{FF2B5EF4-FFF2-40B4-BE49-F238E27FC236}">
                <a16:creationId xmlns:a16="http://schemas.microsoft.com/office/drawing/2014/main" id="{F7E72178-CB36-4082-9AE9-0BCECD8CEAFB}"/>
              </a:ext>
            </a:extLst>
          </p:cNvPr>
          <p:cNvSpPr txBox="1">
            <a:spLocks/>
          </p:cNvSpPr>
          <p:nvPr/>
        </p:nvSpPr>
        <p:spPr>
          <a:xfrm>
            <a:off x="4687632" y="4335440"/>
            <a:ext cx="2132965" cy="1869569"/>
          </a:xfrm>
          <a:prstGeom prst="rect">
            <a:avLst/>
          </a:prstGeom>
          <a:noFill/>
          <a:extLst>
            <a:ext uri="{909E8E84-426E-40DD-AFC4-6F175D3DCCD1}">
              <a14:hiddenFill xmlns:a14="http://schemas.microsoft.com/office/drawing/2010/main">
                <a:solidFill>
                  <a:srgbClr val="FFFFFF"/>
                </a:solidFill>
              </a14:hiddenFill>
            </a:ext>
          </a:extLst>
        </p:spPr>
        <p:txBody>
          <a:bodyPr vert="horz" lIns="72000" tIns="0" rIns="0" bIns="0" rtlCol="0">
            <a:noAutofit/>
          </a:bodyPr>
          <a:lstStyle>
            <a:lvl1pPr marL="0" indent="0" algn="l" rtl="0" eaLnBrk="1" latinLnBrk="0" hangingPunct="1">
              <a:spcBef>
                <a:spcPts val="600"/>
              </a:spcBef>
              <a:buClr>
                <a:schemeClr val="accent1"/>
              </a:buClr>
              <a:buSzPct val="100000"/>
              <a:buFontTx/>
              <a:buNone/>
              <a:tabLst>
                <a:tab pos="234951" algn="l"/>
              </a:tabLst>
              <a:defRPr kumimoji="0" sz="2000" kern="1200">
                <a:solidFill>
                  <a:schemeClr val="tx1"/>
                </a:solidFill>
                <a:latin typeface="+mn-lt"/>
                <a:ea typeface="+mn-ea"/>
                <a:cs typeface="+mn-cs"/>
              </a:defRPr>
            </a:lvl1pPr>
            <a:lvl2pPr marL="216000" indent="-216000" algn="l" rtl="0" eaLnBrk="1" latinLnBrk="0" hangingPunct="1">
              <a:spcBef>
                <a:spcPts val="600"/>
              </a:spcBef>
              <a:buClr>
                <a:schemeClr val="accent1"/>
              </a:buClr>
              <a:buSzPct val="100000"/>
              <a:buFont typeface="Arial"/>
              <a:buChar char="•"/>
              <a:tabLst>
                <a:tab pos="234951" algn="l"/>
              </a:tabLst>
              <a:defRPr kumimoji="0" sz="2000" kern="1200">
                <a:solidFill>
                  <a:schemeClr val="tx1"/>
                </a:solidFill>
                <a:latin typeface="+mn-lt"/>
                <a:ea typeface="+mn-ea"/>
                <a:cs typeface="+mn-cs"/>
              </a:defRPr>
            </a:lvl2pPr>
            <a:lvl3pPr marL="432000" indent="-216000" algn="l" rtl="0" eaLnBrk="1" latinLnBrk="0" hangingPunct="1">
              <a:spcBef>
                <a:spcPts val="600"/>
              </a:spcBef>
              <a:buClr>
                <a:schemeClr val="accent1"/>
              </a:buClr>
              <a:buSzPct val="100000"/>
              <a:buFont typeface="Arial"/>
              <a:buChar char="•"/>
              <a:tabLst>
                <a:tab pos="234951" algn="l"/>
              </a:tabLst>
              <a:defRPr kumimoji="0" sz="2000" kern="1200">
                <a:solidFill>
                  <a:schemeClr val="tx1"/>
                </a:solidFill>
                <a:latin typeface="+mn-lt"/>
                <a:ea typeface="+mn-ea"/>
                <a:cs typeface="+mn-cs"/>
              </a:defRPr>
            </a:lvl3pPr>
            <a:lvl4pPr marL="648000" indent="-216000" algn="l" rtl="0" eaLnBrk="1" latinLnBrk="0" hangingPunct="1">
              <a:spcBef>
                <a:spcPts val="533"/>
              </a:spcBef>
              <a:buClr>
                <a:schemeClr val="accent1"/>
              </a:buClr>
              <a:buSzPct val="100000"/>
              <a:buFont typeface="Arial"/>
              <a:buChar char="•"/>
              <a:tabLst>
                <a:tab pos="234951" algn="l"/>
              </a:tabLst>
              <a:defRPr kumimoji="0" sz="1700" kern="1200">
                <a:solidFill>
                  <a:schemeClr val="tx1"/>
                </a:solidFill>
                <a:latin typeface="+mn-lt"/>
                <a:ea typeface="+mn-ea"/>
                <a:cs typeface="+mn-cs"/>
              </a:defRPr>
            </a:lvl4pPr>
            <a:lvl5pPr marL="864000" indent="-216000" algn="l" rtl="0" eaLnBrk="1" latinLnBrk="0" hangingPunct="1">
              <a:spcBef>
                <a:spcPts val="400"/>
              </a:spcBef>
              <a:buClr>
                <a:schemeClr val="accent2"/>
              </a:buClr>
              <a:buSzPct val="100000"/>
              <a:buFont typeface="Arial"/>
              <a:buChar char="•"/>
              <a:tabLst/>
              <a:defRPr kumimoji="0" sz="1700" kern="1200">
                <a:solidFill>
                  <a:schemeClr val="accent2"/>
                </a:solidFill>
                <a:latin typeface="+mn-lt"/>
                <a:ea typeface="+mn-ea"/>
                <a:cs typeface="+mn-cs"/>
              </a:defRPr>
            </a:lvl5pPr>
            <a:lvl6pPr marL="2194560" indent="-243840" algn="l" rtl="0" eaLnBrk="1" latinLnBrk="0" hangingPunct="1">
              <a:spcBef>
                <a:spcPts val="400"/>
              </a:spcBef>
              <a:buClr>
                <a:srgbClr val="9FB8CD">
                  <a:shade val="75000"/>
                </a:srgbClr>
              </a:buClr>
              <a:buSzPct val="75000"/>
              <a:buFont typeface="Wingdings 3"/>
              <a:buChar char=""/>
              <a:defRPr kumimoji="0" lang="en-US" sz="2100" kern="1200" smtClean="0">
                <a:solidFill>
                  <a:schemeClr val="tx1"/>
                </a:solidFill>
                <a:latin typeface="+mn-lt"/>
                <a:ea typeface="+mn-ea"/>
                <a:cs typeface="+mn-cs"/>
              </a:defRPr>
            </a:lvl6pPr>
            <a:lvl7pPr marL="2438400" indent="-243840" algn="l" rtl="0" eaLnBrk="1" latinLnBrk="0" hangingPunct="1">
              <a:spcBef>
                <a:spcPts val="400"/>
              </a:spcBef>
              <a:buClr>
                <a:srgbClr val="727CA3">
                  <a:shade val="75000"/>
                </a:srgbClr>
              </a:buClr>
              <a:buSzPct val="75000"/>
              <a:buFont typeface="Wingdings 3"/>
              <a:buChar char=""/>
              <a:defRPr kumimoji="0" lang="en-US" sz="1900" kern="1200" smtClean="0">
                <a:solidFill>
                  <a:schemeClr val="tx1"/>
                </a:solidFill>
                <a:latin typeface="+mn-lt"/>
                <a:ea typeface="+mn-ea"/>
                <a:cs typeface="+mn-cs"/>
              </a:defRPr>
            </a:lvl7pPr>
            <a:lvl8pPr marL="2682239" indent="-243840" algn="l" rtl="0" eaLnBrk="1" latinLnBrk="0" hangingPunct="1">
              <a:spcBef>
                <a:spcPts val="400"/>
              </a:spcBef>
              <a:buClr>
                <a:prstClr val="white">
                  <a:shade val="50000"/>
                </a:prstClr>
              </a:buClr>
              <a:buSzPct val="75000"/>
              <a:buFont typeface="Wingdings 3"/>
              <a:buChar char=""/>
              <a:defRPr kumimoji="0" lang="en-US" sz="1900" kern="1200" smtClean="0">
                <a:solidFill>
                  <a:schemeClr val="tx1"/>
                </a:solidFill>
                <a:latin typeface="+mn-lt"/>
                <a:ea typeface="+mn-ea"/>
                <a:cs typeface="+mn-cs"/>
              </a:defRPr>
            </a:lvl8pPr>
            <a:lvl9pPr marL="2926080" indent="-243840" algn="l" rtl="0" eaLnBrk="1" latinLnBrk="0" hangingPunct="1">
              <a:spcBef>
                <a:spcPts val="400"/>
              </a:spcBef>
              <a:buClr>
                <a:srgbClr val="9FB8CD"/>
              </a:buClr>
              <a:buSzPct val="75000"/>
              <a:buFont typeface="Wingdings 3"/>
              <a:buChar char=""/>
              <a:defRPr kumimoji="0" lang="en-US" sz="1600" kern="1200" smtClean="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600"/>
              </a:spcBef>
              <a:spcAft>
                <a:spcPts val="0"/>
              </a:spcAft>
              <a:buClr>
                <a:srgbClr val="0097AC"/>
              </a:buClr>
              <a:buSzPct val="100000"/>
              <a:buFont typeface="Arial" panose="020B0604020202020204" pitchFamily="34" charset="0"/>
              <a:buChar char="•"/>
              <a:tabLst>
                <a:tab pos="234951" algn="l"/>
              </a:tabLst>
              <a:defRPr/>
            </a:pPr>
            <a:r>
              <a:rPr kumimoji="0" lang="es-ES" sz="1400" b="0" i="0" u="none" strike="noStrike" kern="1200" cap="none" spc="0" normalizeH="0" baseline="0" noProof="0">
                <a:ln>
                  <a:noFill/>
                </a:ln>
                <a:solidFill>
                  <a:srgbClr val="000000"/>
                </a:solidFill>
                <a:effectLst/>
                <a:uLnTx/>
                <a:uFillTx/>
                <a:latin typeface="Arial"/>
                <a:ea typeface="+mn-ea"/>
                <a:cs typeface="+mn-cs"/>
              </a:rPr>
              <a:t>Price </a:t>
            </a:r>
            <a:r>
              <a:rPr kumimoji="0" lang="es-ES" sz="1400" b="0" i="0" u="none" strike="noStrike" kern="1200" cap="none" spc="0" normalizeH="0" baseline="0" noProof="0" err="1">
                <a:ln>
                  <a:noFill/>
                </a:ln>
                <a:solidFill>
                  <a:srgbClr val="000000"/>
                </a:solidFill>
                <a:effectLst/>
                <a:uLnTx/>
                <a:uFillTx/>
                <a:latin typeface="Arial"/>
                <a:ea typeface="+mn-ea"/>
                <a:cs typeface="+mn-cs"/>
              </a:rPr>
              <a:t>adustment</a:t>
            </a:r>
            <a:r>
              <a:rPr kumimoji="0" lang="es-ES" sz="1400" b="0" i="0" u="none" strike="noStrike" kern="1200" cap="none" spc="0" normalizeH="0" baseline="0" noProof="0">
                <a:ln>
                  <a:noFill/>
                </a:ln>
                <a:solidFill>
                  <a:srgbClr val="000000"/>
                </a:solidFill>
                <a:effectLst/>
                <a:uLnTx/>
                <a:uFillTx/>
                <a:latin typeface="Arial"/>
                <a:ea typeface="+mn-ea"/>
                <a:cs typeface="+mn-cs"/>
              </a:rPr>
              <a:t>- </a:t>
            </a:r>
            <a:r>
              <a:rPr kumimoji="0" lang="es-ES" sz="1400" b="0" i="0" u="none" strike="noStrike" kern="1200" cap="none" spc="0" normalizeH="0" baseline="0" noProof="0" err="1">
                <a:ln>
                  <a:noFill/>
                </a:ln>
                <a:solidFill>
                  <a:srgbClr val="000000"/>
                </a:solidFill>
                <a:effectLst/>
                <a:uLnTx/>
                <a:uFillTx/>
                <a:latin typeface="Arial"/>
                <a:ea typeface="+mn-ea"/>
                <a:cs typeface="+mn-cs"/>
              </a:rPr>
              <a:t>Adaption</a:t>
            </a:r>
            <a:r>
              <a:rPr kumimoji="0" lang="es-ES" sz="1400" b="0" i="0" u="none" strike="noStrike" kern="1200" cap="none" spc="0" normalizeH="0" baseline="0" noProof="0">
                <a:ln>
                  <a:noFill/>
                </a:ln>
                <a:solidFill>
                  <a:srgbClr val="000000"/>
                </a:solidFill>
                <a:effectLst/>
                <a:uLnTx/>
                <a:uFillTx/>
                <a:latin typeface="Arial"/>
                <a:ea typeface="+mn-ea"/>
                <a:cs typeface="+mn-cs"/>
              </a:rPr>
              <a:t> </a:t>
            </a:r>
            <a:r>
              <a:rPr kumimoji="0" lang="es-ES" sz="1400" b="0" i="0" u="none" strike="noStrike" kern="1200" cap="none" spc="0" normalizeH="0" baseline="0" noProof="0" err="1">
                <a:ln>
                  <a:noFill/>
                </a:ln>
                <a:solidFill>
                  <a:srgbClr val="000000"/>
                </a:solidFill>
                <a:effectLst/>
                <a:uLnTx/>
                <a:uFillTx/>
                <a:latin typeface="Arial"/>
                <a:ea typeface="+mn-ea"/>
                <a:cs typeface="+mn-cs"/>
              </a:rPr>
              <a:t>of</a:t>
            </a:r>
            <a:r>
              <a:rPr kumimoji="0" lang="es-ES" sz="1400" b="0" i="0" u="none" strike="noStrike" kern="1200" cap="none" spc="0" normalizeH="0" baseline="0" noProof="0">
                <a:ln>
                  <a:noFill/>
                </a:ln>
                <a:solidFill>
                  <a:srgbClr val="000000"/>
                </a:solidFill>
                <a:effectLst/>
                <a:uLnTx/>
                <a:uFillTx/>
                <a:latin typeface="Arial"/>
                <a:ea typeface="+mn-ea"/>
                <a:cs typeface="+mn-cs"/>
              </a:rPr>
              <a:t> standard </a:t>
            </a:r>
            <a:r>
              <a:rPr kumimoji="0" lang="es-ES" sz="1400" b="0" i="0" u="none" strike="noStrike" kern="1200" cap="none" spc="0" normalizeH="0" baseline="0" noProof="0" err="1">
                <a:ln>
                  <a:noFill/>
                </a:ln>
                <a:solidFill>
                  <a:srgbClr val="000000"/>
                </a:solidFill>
                <a:effectLst/>
                <a:uLnTx/>
                <a:uFillTx/>
                <a:latin typeface="Arial"/>
                <a:ea typeface="+mn-ea"/>
                <a:cs typeface="+mn-cs"/>
              </a:rPr>
              <a:t>price</a:t>
            </a:r>
            <a:r>
              <a:rPr kumimoji="0" lang="es-ES" sz="1400" b="0" i="0" u="none" strike="noStrike" kern="1200" cap="none" spc="0" normalizeH="0" baseline="0" noProof="0">
                <a:ln>
                  <a:noFill/>
                </a:ln>
                <a:solidFill>
                  <a:srgbClr val="000000"/>
                </a:solidFill>
                <a:effectLst/>
                <a:uLnTx/>
                <a:uFillTx/>
                <a:latin typeface="Arial"/>
                <a:ea typeface="+mn-ea"/>
                <a:cs typeface="+mn-cs"/>
              </a:rPr>
              <a:t> </a:t>
            </a:r>
            <a:r>
              <a:rPr kumimoji="0" lang="es-ES" sz="1400" b="0" i="0" u="none" strike="noStrike" kern="1200" cap="none" spc="0" normalizeH="0" baseline="0" noProof="0" err="1">
                <a:ln>
                  <a:noFill/>
                </a:ln>
                <a:solidFill>
                  <a:srgbClr val="000000"/>
                </a:solidFill>
                <a:effectLst/>
                <a:uLnTx/>
                <a:uFillTx/>
                <a:latin typeface="Arial"/>
                <a:ea typeface="+mn-ea"/>
                <a:cs typeface="+mn-cs"/>
              </a:rPr>
              <a:t>for</a:t>
            </a:r>
            <a:r>
              <a:rPr kumimoji="0" lang="es-ES" sz="1400" b="0" i="0" u="none" strike="noStrike" kern="1200" cap="none" spc="0" normalizeH="0" baseline="0" noProof="0">
                <a:ln>
                  <a:noFill/>
                </a:ln>
                <a:solidFill>
                  <a:srgbClr val="000000"/>
                </a:solidFill>
                <a:effectLst/>
                <a:uLnTx/>
                <a:uFillTx/>
                <a:latin typeface="Arial"/>
                <a:ea typeface="+mn-ea"/>
                <a:cs typeface="+mn-cs"/>
              </a:rPr>
              <a:t> </a:t>
            </a:r>
            <a:r>
              <a:rPr kumimoji="0" lang="es-ES" sz="1400" b="0" i="0" u="none" strike="noStrike" kern="1200" cap="none" spc="0" normalizeH="0" baseline="0" noProof="0" err="1">
                <a:ln>
                  <a:noFill/>
                </a:ln>
                <a:solidFill>
                  <a:srgbClr val="000000"/>
                </a:solidFill>
                <a:effectLst/>
                <a:uLnTx/>
                <a:uFillTx/>
                <a:latin typeface="Arial"/>
                <a:ea typeface="+mn-ea"/>
                <a:cs typeface="+mn-cs"/>
              </a:rPr>
              <a:t>next</a:t>
            </a:r>
            <a:r>
              <a:rPr kumimoji="0" lang="es-ES" sz="1400" b="0" i="0" u="none" strike="noStrike" kern="1200" cap="none" spc="0" normalizeH="0" baseline="0" noProof="0">
                <a:ln>
                  <a:noFill/>
                </a:ln>
                <a:solidFill>
                  <a:srgbClr val="000000"/>
                </a:solidFill>
                <a:effectLst/>
                <a:uLnTx/>
                <a:uFillTx/>
                <a:latin typeface="Arial"/>
                <a:ea typeface="+mn-ea"/>
                <a:cs typeface="+mn-cs"/>
              </a:rPr>
              <a:t> </a:t>
            </a:r>
            <a:r>
              <a:rPr kumimoji="0" lang="es-ES" sz="1400" b="0" i="0" u="none" strike="noStrike" kern="1200" cap="none" spc="0" normalizeH="0" baseline="0" noProof="0" err="1">
                <a:ln>
                  <a:noFill/>
                </a:ln>
                <a:solidFill>
                  <a:srgbClr val="000000"/>
                </a:solidFill>
                <a:effectLst/>
                <a:uLnTx/>
                <a:uFillTx/>
                <a:latin typeface="Arial"/>
                <a:ea typeface="+mn-ea"/>
                <a:cs typeface="+mn-cs"/>
              </a:rPr>
              <a:t>quarters</a:t>
            </a:r>
            <a:r>
              <a:rPr kumimoji="0" lang="es-ES" sz="1400" b="0" i="0" u="none" strike="noStrike" kern="1200" cap="none" spc="0" normalizeH="0" baseline="0" noProof="0">
                <a:ln>
                  <a:noFill/>
                </a:ln>
                <a:solidFill>
                  <a:srgbClr val="000000"/>
                </a:solidFill>
                <a:effectLst/>
                <a:uLnTx/>
                <a:uFillTx/>
                <a:latin typeface="Arial"/>
                <a:ea typeface="+mn-ea"/>
                <a:cs typeface="+mn-cs"/>
              </a:rPr>
              <a:t> (ZPC0)</a:t>
            </a:r>
          </a:p>
          <a:p>
            <a:pPr marL="285750" marR="0" lvl="0" indent="-285750" algn="l" defTabSz="914400" rtl="0" eaLnBrk="1" fontAlgn="auto" latinLnBrk="0" hangingPunct="1">
              <a:lnSpc>
                <a:spcPct val="100000"/>
              </a:lnSpc>
              <a:spcBef>
                <a:spcPts val="600"/>
              </a:spcBef>
              <a:spcAft>
                <a:spcPts val="0"/>
              </a:spcAft>
              <a:buClr>
                <a:srgbClr val="0097AC"/>
              </a:buClr>
              <a:buSzPct val="100000"/>
              <a:buFont typeface="Arial" panose="020B0604020202020204" pitchFamily="34" charset="0"/>
              <a:buChar char="•"/>
              <a:tabLst>
                <a:tab pos="234951" algn="l"/>
              </a:tabLst>
              <a:defRPr/>
            </a:pPr>
            <a:r>
              <a:rPr kumimoji="0" lang="es-ES" sz="1400" b="0" i="0" u="none" strike="noStrike" kern="1200" cap="none" spc="0" normalizeH="0" baseline="0" noProof="0" err="1">
                <a:ln>
                  <a:noFill/>
                </a:ln>
                <a:solidFill>
                  <a:srgbClr val="000000"/>
                </a:solidFill>
                <a:effectLst/>
                <a:uLnTx/>
                <a:uFillTx/>
                <a:latin typeface="Arial"/>
                <a:ea typeface="+mn-ea"/>
                <a:cs typeface="+mn-cs"/>
              </a:rPr>
              <a:t>Invoicing</a:t>
            </a:r>
            <a:r>
              <a:rPr kumimoji="0" lang="es-ES" sz="1400" b="0" i="0" u="none" strike="noStrike" kern="1200" cap="none" spc="0" normalizeH="0" baseline="0" noProof="0">
                <a:ln>
                  <a:noFill/>
                </a:ln>
                <a:solidFill>
                  <a:srgbClr val="000000"/>
                </a:solidFill>
                <a:effectLst/>
                <a:uLnTx/>
                <a:uFillTx/>
                <a:latin typeface="Arial"/>
                <a:ea typeface="+mn-ea"/>
                <a:cs typeface="+mn-cs"/>
              </a:rPr>
              <a:t> </a:t>
            </a:r>
            <a:r>
              <a:rPr kumimoji="0" lang="es-ES" sz="1400" b="0" i="0" u="none" strike="noStrike" kern="1200" cap="none" spc="0" normalizeH="0" baseline="0" noProof="0" err="1">
                <a:ln>
                  <a:noFill/>
                </a:ln>
                <a:solidFill>
                  <a:srgbClr val="000000"/>
                </a:solidFill>
                <a:effectLst/>
                <a:uLnTx/>
                <a:uFillTx/>
                <a:latin typeface="Arial"/>
                <a:ea typeface="+mn-ea"/>
                <a:cs typeface="+mn-cs"/>
              </a:rPr>
              <a:t>of</a:t>
            </a:r>
            <a:r>
              <a:rPr kumimoji="0" lang="es-ES" sz="1400" b="0" i="0" u="none" strike="noStrike" kern="1200" cap="none" spc="0" normalizeH="0" baseline="0" noProof="0">
                <a:ln>
                  <a:noFill/>
                </a:ln>
                <a:solidFill>
                  <a:srgbClr val="000000"/>
                </a:solidFill>
                <a:effectLst/>
                <a:uLnTx/>
                <a:uFillTx/>
                <a:latin typeface="Arial"/>
                <a:ea typeface="+mn-ea"/>
                <a:cs typeface="+mn-cs"/>
              </a:rPr>
              <a:t> </a:t>
            </a:r>
            <a:r>
              <a:rPr kumimoji="0" lang="es-ES" sz="1400" b="0" i="0" u="none" strike="noStrike" kern="1200" cap="none" spc="0" normalizeH="0" baseline="0" noProof="0" err="1">
                <a:ln>
                  <a:noFill/>
                </a:ln>
                <a:solidFill>
                  <a:srgbClr val="000000"/>
                </a:solidFill>
                <a:effectLst/>
                <a:uLnTx/>
                <a:uFillTx/>
                <a:latin typeface="Arial"/>
                <a:ea typeface="+mn-ea"/>
                <a:cs typeface="+mn-cs"/>
              </a:rPr>
              <a:t>underutilisation</a:t>
            </a:r>
            <a:br>
              <a:rPr kumimoji="0" lang="de-DE" sz="1400" b="0" i="0" u="none" strike="noStrike" kern="1200" cap="none" spc="0" normalizeH="0" baseline="0" noProof="0">
                <a:ln>
                  <a:noFill/>
                </a:ln>
                <a:solidFill>
                  <a:srgbClr val="000000"/>
                </a:solidFill>
                <a:effectLst/>
                <a:uLnTx/>
                <a:uFillTx/>
                <a:latin typeface="Arial"/>
                <a:ea typeface="+mn-ea"/>
                <a:cs typeface="+mn-cs"/>
              </a:rPr>
            </a:br>
            <a:r>
              <a:rPr kumimoji="0" lang="es-ES" sz="1400" b="0" i="0" u="none" strike="noStrike" kern="1200" cap="none" spc="0" normalizeH="0" baseline="0" noProof="0">
                <a:ln>
                  <a:noFill/>
                </a:ln>
                <a:solidFill>
                  <a:srgbClr val="000000"/>
                </a:solidFill>
                <a:effectLst/>
                <a:uLnTx/>
                <a:uFillTx/>
                <a:latin typeface="Arial"/>
                <a:ea typeface="+mn-ea"/>
                <a:cs typeface="+mn-cs"/>
              </a:rPr>
              <a:t>(</a:t>
            </a:r>
            <a:r>
              <a:rPr kumimoji="0" lang="es-ES" sz="1400" b="0" i="0" u="none" strike="noStrike" kern="1200" cap="none" spc="0" normalizeH="0" baseline="0" noProof="0" err="1">
                <a:ln>
                  <a:noFill/>
                </a:ln>
                <a:solidFill>
                  <a:srgbClr val="000000"/>
                </a:solidFill>
                <a:effectLst/>
                <a:uLnTx/>
                <a:uFillTx/>
                <a:latin typeface="Arial"/>
                <a:ea typeface="+mn-ea"/>
                <a:cs typeface="+mn-cs"/>
              </a:rPr>
              <a:t>nichtaktivierungsfähige</a:t>
            </a:r>
            <a:r>
              <a:rPr kumimoji="0" lang="es-ES" sz="1400" b="0" i="0" u="none" strike="noStrike" kern="1200" cap="none" spc="0" normalizeH="0" baseline="0" noProof="0">
                <a:ln>
                  <a:noFill/>
                </a:ln>
                <a:solidFill>
                  <a:srgbClr val="000000"/>
                </a:solidFill>
                <a:effectLst/>
                <a:uLnTx/>
                <a:uFillTx/>
                <a:latin typeface="Arial"/>
                <a:ea typeface="+mn-ea"/>
                <a:cs typeface="+mn-cs"/>
              </a:rPr>
              <a:t> </a:t>
            </a:r>
            <a:r>
              <a:rPr kumimoji="0" lang="es-ES" sz="1400" b="0" i="0" u="none" strike="noStrike" kern="1200" cap="none" spc="0" normalizeH="0" baseline="0" noProof="0" err="1">
                <a:ln>
                  <a:noFill/>
                </a:ln>
                <a:solidFill>
                  <a:srgbClr val="000000"/>
                </a:solidFill>
                <a:effectLst/>
                <a:uLnTx/>
                <a:uFillTx/>
                <a:latin typeface="Arial"/>
                <a:ea typeface="+mn-ea"/>
                <a:cs typeface="+mn-cs"/>
              </a:rPr>
              <a:t>Kosten</a:t>
            </a:r>
            <a:r>
              <a:rPr kumimoji="0" lang="es-ES" sz="1400" b="0" i="0" u="none" strike="noStrike" kern="1200" cap="none" spc="0" normalizeH="0" baseline="0" noProof="0">
                <a:ln>
                  <a:noFill/>
                </a:ln>
                <a:solidFill>
                  <a:srgbClr val="000000"/>
                </a:solidFill>
                <a:effectLst/>
                <a:uLnTx/>
                <a:uFillTx/>
                <a:latin typeface="Arial"/>
                <a:ea typeface="+mn-ea"/>
                <a:cs typeface="+mn-cs"/>
              </a:rPr>
              <a:t>)</a:t>
            </a:r>
          </a:p>
          <a:p>
            <a:pPr marL="285750" marR="0" lvl="0" indent="-285750" algn="l" defTabSz="914400" rtl="0" eaLnBrk="1" fontAlgn="auto" latinLnBrk="0" hangingPunct="1">
              <a:lnSpc>
                <a:spcPct val="100000"/>
              </a:lnSpc>
              <a:spcBef>
                <a:spcPts val="600"/>
              </a:spcBef>
              <a:spcAft>
                <a:spcPts val="0"/>
              </a:spcAft>
              <a:buClr>
                <a:srgbClr val="0097AC"/>
              </a:buClr>
              <a:buSzPct val="100000"/>
              <a:buFont typeface="Arial" panose="020B0604020202020204" pitchFamily="34" charset="0"/>
              <a:buChar char="•"/>
              <a:tabLst>
                <a:tab pos="234951" algn="l"/>
              </a:tabLst>
              <a:defRPr/>
            </a:pPr>
            <a:r>
              <a:rPr kumimoji="0" lang="es-ES" sz="1400" b="0" i="0" u="none" strike="noStrike" kern="1200" cap="none" spc="0" normalizeH="0" baseline="0" noProof="0" err="1">
                <a:ln>
                  <a:noFill/>
                </a:ln>
                <a:solidFill>
                  <a:srgbClr val="000000"/>
                </a:solidFill>
                <a:effectLst/>
                <a:uLnTx/>
                <a:uFillTx/>
                <a:latin typeface="Arial"/>
                <a:ea typeface="+mn-ea"/>
                <a:cs typeface="+mn-cs"/>
              </a:rPr>
              <a:t>uncovered</a:t>
            </a:r>
            <a:r>
              <a:rPr kumimoji="0" lang="es-ES" sz="1400" b="0" i="0" u="none" strike="noStrike" kern="1200" cap="none" spc="0" normalizeH="0" baseline="0" noProof="0">
                <a:ln>
                  <a:noFill/>
                </a:ln>
                <a:solidFill>
                  <a:srgbClr val="000000"/>
                </a:solidFill>
                <a:effectLst/>
                <a:uLnTx/>
                <a:uFillTx/>
                <a:latin typeface="Arial"/>
                <a:ea typeface="+mn-ea"/>
                <a:cs typeface="+mn-cs"/>
              </a:rPr>
              <a:t> </a:t>
            </a:r>
            <a:r>
              <a:rPr kumimoji="0" lang="es-ES" sz="1400" b="0" i="0" u="none" strike="noStrike" kern="1200" cap="none" spc="0" normalizeH="0" baseline="0" noProof="0" err="1">
                <a:ln>
                  <a:noFill/>
                </a:ln>
                <a:solidFill>
                  <a:srgbClr val="000000"/>
                </a:solidFill>
                <a:effectLst/>
                <a:uLnTx/>
                <a:uFillTx/>
                <a:latin typeface="Arial"/>
                <a:ea typeface="+mn-ea"/>
                <a:cs typeface="+mn-cs"/>
              </a:rPr>
              <a:t>cost</a:t>
            </a:r>
            <a:endParaRPr kumimoji="0" lang="es-ES" sz="1400" b="0" i="0" u="none" strike="noStrike" kern="1200" cap="none" spc="0" normalizeH="0" baseline="0" noProof="0">
              <a:ln>
                <a:noFill/>
              </a:ln>
              <a:solidFill>
                <a:srgbClr val="000000"/>
              </a:solidFill>
              <a:effectLst/>
              <a:uLnTx/>
              <a:uFillTx/>
              <a:latin typeface="Arial"/>
              <a:ea typeface="+mn-ea"/>
              <a:cs typeface="+mn-cs"/>
            </a:endParaRPr>
          </a:p>
        </p:txBody>
      </p:sp>
      <p:sp>
        <p:nvSpPr>
          <p:cNvPr id="22" name="Textplatzhalter 11">
            <a:extLst>
              <a:ext uri="{FF2B5EF4-FFF2-40B4-BE49-F238E27FC236}">
                <a16:creationId xmlns:a16="http://schemas.microsoft.com/office/drawing/2014/main" id="{A5032631-D124-4E91-82B1-D217D53382FA}"/>
              </a:ext>
            </a:extLst>
          </p:cNvPr>
          <p:cNvSpPr txBox="1">
            <a:spLocks/>
          </p:cNvSpPr>
          <p:nvPr/>
        </p:nvSpPr>
        <p:spPr>
          <a:xfrm>
            <a:off x="6992448" y="4284776"/>
            <a:ext cx="2450132" cy="1950656"/>
          </a:xfrm>
          <a:prstGeom prst="rect">
            <a:avLst/>
          </a:prstGeom>
          <a:noFill/>
          <a:extLst>
            <a:ext uri="{909E8E84-426E-40DD-AFC4-6F175D3DCCD1}">
              <a14:hiddenFill xmlns:a14="http://schemas.microsoft.com/office/drawing/2010/main">
                <a:solidFill>
                  <a:srgbClr val="FFFFFF"/>
                </a:solidFill>
              </a14:hiddenFill>
            </a:ext>
          </a:extLst>
        </p:spPr>
        <p:txBody>
          <a:bodyPr vert="horz" lIns="0" tIns="0" rIns="0" bIns="0" rtlCol="0">
            <a:noAutofit/>
          </a:bodyPr>
          <a:lstStyle>
            <a:lvl1pPr marL="0" indent="0" algn="l" rtl="0" eaLnBrk="1" latinLnBrk="0" hangingPunct="1">
              <a:spcBef>
                <a:spcPts val="600"/>
              </a:spcBef>
              <a:buClr>
                <a:schemeClr val="accent1"/>
              </a:buClr>
              <a:buSzPct val="100000"/>
              <a:buFontTx/>
              <a:buNone/>
              <a:tabLst>
                <a:tab pos="234951" algn="l"/>
              </a:tabLst>
              <a:defRPr kumimoji="0" sz="2000" kern="1200">
                <a:solidFill>
                  <a:schemeClr val="tx1"/>
                </a:solidFill>
                <a:latin typeface="+mn-lt"/>
                <a:ea typeface="+mn-ea"/>
                <a:cs typeface="+mn-cs"/>
              </a:defRPr>
            </a:lvl1pPr>
            <a:lvl2pPr marL="216000" indent="-216000" algn="l" rtl="0" eaLnBrk="1" latinLnBrk="0" hangingPunct="1">
              <a:spcBef>
                <a:spcPts val="600"/>
              </a:spcBef>
              <a:buClr>
                <a:schemeClr val="accent1"/>
              </a:buClr>
              <a:buSzPct val="100000"/>
              <a:buFont typeface="Arial"/>
              <a:buChar char="•"/>
              <a:tabLst>
                <a:tab pos="234951" algn="l"/>
              </a:tabLst>
              <a:defRPr kumimoji="0" sz="2000" kern="1200">
                <a:solidFill>
                  <a:schemeClr val="tx1"/>
                </a:solidFill>
                <a:latin typeface="+mn-lt"/>
                <a:ea typeface="+mn-ea"/>
                <a:cs typeface="+mn-cs"/>
              </a:defRPr>
            </a:lvl2pPr>
            <a:lvl3pPr marL="432000" indent="-216000" algn="l" rtl="0" eaLnBrk="1" latinLnBrk="0" hangingPunct="1">
              <a:spcBef>
                <a:spcPts val="600"/>
              </a:spcBef>
              <a:buClr>
                <a:schemeClr val="accent1"/>
              </a:buClr>
              <a:buSzPct val="100000"/>
              <a:buFont typeface="Arial"/>
              <a:buChar char="•"/>
              <a:tabLst>
                <a:tab pos="234951" algn="l"/>
              </a:tabLst>
              <a:defRPr kumimoji="0" sz="2000" kern="1200">
                <a:solidFill>
                  <a:schemeClr val="tx1"/>
                </a:solidFill>
                <a:latin typeface="+mn-lt"/>
                <a:ea typeface="+mn-ea"/>
                <a:cs typeface="+mn-cs"/>
              </a:defRPr>
            </a:lvl3pPr>
            <a:lvl4pPr marL="648000" indent="-216000" algn="l" rtl="0" eaLnBrk="1" latinLnBrk="0" hangingPunct="1">
              <a:spcBef>
                <a:spcPts val="533"/>
              </a:spcBef>
              <a:buClr>
                <a:schemeClr val="accent1"/>
              </a:buClr>
              <a:buSzPct val="100000"/>
              <a:buFont typeface="Arial"/>
              <a:buChar char="•"/>
              <a:tabLst>
                <a:tab pos="234951" algn="l"/>
              </a:tabLst>
              <a:defRPr kumimoji="0" sz="1700" kern="1200">
                <a:solidFill>
                  <a:schemeClr val="tx1"/>
                </a:solidFill>
                <a:latin typeface="+mn-lt"/>
                <a:ea typeface="+mn-ea"/>
                <a:cs typeface="+mn-cs"/>
              </a:defRPr>
            </a:lvl4pPr>
            <a:lvl5pPr marL="864000" indent="-216000" algn="l" rtl="0" eaLnBrk="1" latinLnBrk="0" hangingPunct="1">
              <a:spcBef>
                <a:spcPts val="400"/>
              </a:spcBef>
              <a:buClr>
                <a:schemeClr val="accent2"/>
              </a:buClr>
              <a:buSzPct val="100000"/>
              <a:buFont typeface="Arial"/>
              <a:buChar char="•"/>
              <a:tabLst/>
              <a:defRPr kumimoji="0" sz="1700" kern="1200">
                <a:solidFill>
                  <a:schemeClr val="accent2"/>
                </a:solidFill>
                <a:latin typeface="+mn-lt"/>
                <a:ea typeface="+mn-ea"/>
                <a:cs typeface="+mn-cs"/>
              </a:defRPr>
            </a:lvl5pPr>
            <a:lvl6pPr marL="2194560" indent="-243840" algn="l" rtl="0" eaLnBrk="1" latinLnBrk="0" hangingPunct="1">
              <a:spcBef>
                <a:spcPts val="400"/>
              </a:spcBef>
              <a:buClr>
                <a:srgbClr val="9FB8CD">
                  <a:shade val="75000"/>
                </a:srgbClr>
              </a:buClr>
              <a:buSzPct val="75000"/>
              <a:buFont typeface="Wingdings 3"/>
              <a:buChar char=""/>
              <a:defRPr kumimoji="0" lang="en-US" sz="2100" kern="1200" smtClean="0">
                <a:solidFill>
                  <a:schemeClr val="tx1"/>
                </a:solidFill>
                <a:latin typeface="+mn-lt"/>
                <a:ea typeface="+mn-ea"/>
                <a:cs typeface="+mn-cs"/>
              </a:defRPr>
            </a:lvl6pPr>
            <a:lvl7pPr marL="2438400" indent="-243840" algn="l" rtl="0" eaLnBrk="1" latinLnBrk="0" hangingPunct="1">
              <a:spcBef>
                <a:spcPts val="400"/>
              </a:spcBef>
              <a:buClr>
                <a:srgbClr val="727CA3">
                  <a:shade val="75000"/>
                </a:srgbClr>
              </a:buClr>
              <a:buSzPct val="75000"/>
              <a:buFont typeface="Wingdings 3"/>
              <a:buChar char=""/>
              <a:defRPr kumimoji="0" lang="en-US" sz="1900" kern="1200" smtClean="0">
                <a:solidFill>
                  <a:schemeClr val="tx1"/>
                </a:solidFill>
                <a:latin typeface="+mn-lt"/>
                <a:ea typeface="+mn-ea"/>
                <a:cs typeface="+mn-cs"/>
              </a:defRPr>
            </a:lvl7pPr>
            <a:lvl8pPr marL="2682239" indent="-243840" algn="l" rtl="0" eaLnBrk="1" latinLnBrk="0" hangingPunct="1">
              <a:spcBef>
                <a:spcPts val="400"/>
              </a:spcBef>
              <a:buClr>
                <a:prstClr val="white">
                  <a:shade val="50000"/>
                </a:prstClr>
              </a:buClr>
              <a:buSzPct val="75000"/>
              <a:buFont typeface="Wingdings 3"/>
              <a:buChar char=""/>
              <a:defRPr kumimoji="0" lang="en-US" sz="1900" kern="1200" smtClean="0">
                <a:solidFill>
                  <a:schemeClr val="tx1"/>
                </a:solidFill>
                <a:latin typeface="+mn-lt"/>
                <a:ea typeface="+mn-ea"/>
                <a:cs typeface="+mn-cs"/>
              </a:defRPr>
            </a:lvl8pPr>
            <a:lvl9pPr marL="2926080" indent="-243840" algn="l" rtl="0" eaLnBrk="1" latinLnBrk="0" hangingPunct="1">
              <a:spcBef>
                <a:spcPts val="400"/>
              </a:spcBef>
              <a:buClr>
                <a:srgbClr val="9FB8CD"/>
              </a:buClr>
              <a:buSzPct val="75000"/>
              <a:buFont typeface="Wingdings 3"/>
              <a:buChar char=""/>
              <a:defRPr kumimoji="0" lang="en-US" sz="1600" kern="1200" smtClean="0">
                <a:solidFill>
                  <a:schemeClr val="tx1"/>
                </a:solidFill>
                <a:latin typeface="+mn-lt"/>
                <a:ea typeface="+mn-ea"/>
                <a:cs typeface="+mn-cs"/>
              </a:defRPr>
            </a:lvl9pPr>
          </a:lstStyle>
          <a:p>
            <a:pPr marL="216000" marR="0" lvl="1" indent="-216000" algn="l" defTabSz="914400" rtl="0" eaLnBrk="1" fontAlgn="auto" latinLnBrk="0" hangingPunct="1">
              <a:lnSpc>
                <a:spcPct val="100000"/>
              </a:lnSpc>
              <a:spcBef>
                <a:spcPts val="600"/>
              </a:spcBef>
              <a:spcAft>
                <a:spcPts val="0"/>
              </a:spcAft>
              <a:buClr>
                <a:srgbClr val="0097AC"/>
              </a:buClr>
              <a:buSzPct val="100000"/>
              <a:buFont typeface="Arial"/>
              <a:buChar char="•"/>
              <a:tabLst>
                <a:tab pos="234951" algn="l"/>
              </a:tabLst>
              <a:defRPr/>
            </a:pPr>
            <a:r>
              <a:rPr kumimoji="0" lang="de-DE" sz="1500" b="0" i="0" u="none" strike="noStrike" kern="1200" cap="none" spc="0" normalizeH="0" baseline="0" noProof="0">
                <a:ln>
                  <a:noFill/>
                </a:ln>
                <a:solidFill>
                  <a:srgbClr val="000000"/>
                </a:solidFill>
                <a:effectLst/>
                <a:uLnTx/>
                <a:uFillTx/>
                <a:latin typeface="Arial"/>
                <a:ea typeface="+mn-ea"/>
                <a:cs typeface="+mn-cs"/>
              </a:rPr>
              <a:t>Profits </a:t>
            </a:r>
            <a:r>
              <a:rPr kumimoji="0" lang="de-DE" sz="1500" b="0" i="0" u="none" strike="noStrike" kern="1200" cap="none" spc="0" normalizeH="0" baseline="0" noProof="0" err="1">
                <a:ln>
                  <a:noFill/>
                </a:ln>
                <a:solidFill>
                  <a:srgbClr val="000000"/>
                </a:solidFill>
                <a:effectLst/>
                <a:uLnTx/>
                <a:uFillTx/>
                <a:latin typeface="Arial"/>
                <a:ea typeface="+mn-ea"/>
                <a:cs typeface="+mn-cs"/>
              </a:rPr>
              <a:t>over</a:t>
            </a:r>
            <a:r>
              <a:rPr kumimoji="0" lang="de-DE" sz="1500" b="0" i="0" u="none" strike="noStrike" kern="1200" cap="none" spc="0" normalizeH="0" baseline="0" noProof="0">
                <a:ln>
                  <a:noFill/>
                </a:ln>
                <a:solidFill>
                  <a:srgbClr val="000000"/>
                </a:solidFill>
                <a:effectLst/>
                <a:uLnTx/>
                <a:uFillTx/>
                <a:latin typeface="Arial"/>
                <a:ea typeface="+mn-ea"/>
                <a:cs typeface="+mn-cs"/>
              </a:rPr>
              <a:t> benchmark -&gt; </a:t>
            </a:r>
            <a:r>
              <a:rPr kumimoji="0" lang="de-DE" sz="1500" b="0" i="0" u="none" strike="noStrike" kern="1200" cap="none" spc="0" normalizeH="0" baseline="0" noProof="0" err="1">
                <a:ln>
                  <a:noFill/>
                </a:ln>
                <a:solidFill>
                  <a:srgbClr val="000000"/>
                </a:solidFill>
                <a:effectLst/>
                <a:uLnTx/>
                <a:uFillTx/>
                <a:latin typeface="Arial"/>
                <a:ea typeface="+mn-ea"/>
                <a:cs typeface="+mn-cs"/>
              </a:rPr>
              <a:t>payment</a:t>
            </a:r>
            <a:r>
              <a:rPr kumimoji="0" lang="de-DE" sz="1500" b="0" i="0" u="none" strike="noStrike" kern="1200" cap="none" spc="0" normalizeH="0" baseline="0" noProof="0">
                <a:ln>
                  <a:noFill/>
                </a:ln>
                <a:solidFill>
                  <a:srgbClr val="000000"/>
                </a:solidFill>
                <a:effectLst/>
                <a:uLnTx/>
                <a:uFillTx/>
                <a:latin typeface="Arial"/>
                <a:ea typeface="+mn-ea"/>
                <a:cs typeface="+mn-cs"/>
              </a:rPr>
              <a:t> </a:t>
            </a:r>
            <a:r>
              <a:rPr kumimoji="0" lang="de-DE" sz="1500" b="0" i="0" u="none" strike="noStrike" kern="1200" cap="none" spc="0" normalizeH="0" baseline="0" noProof="0" err="1">
                <a:ln>
                  <a:noFill/>
                </a:ln>
                <a:solidFill>
                  <a:srgbClr val="000000"/>
                </a:solidFill>
                <a:effectLst/>
                <a:uLnTx/>
                <a:uFillTx/>
                <a:latin typeface="Arial"/>
                <a:ea typeface="+mn-ea"/>
                <a:cs typeface="+mn-cs"/>
              </a:rPr>
              <a:t>to</a:t>
            </a:r>
            <a:r>
              <a:rPr kumimoji="0" lang="de-DE" sz="1500" b="0" i="0" u="none" strike="noStrike" kern="1200" cap="none" spc="0" normalizeH="0" baseline="0" noProof="0">
                <a:ln>
                  <a:noFill/>
                </a:ln>
                <a:solidFill>
                  <a:srgbClr val="000000"/>
                </a:solidFill>
                <a:effectLst/>
                <a:uLnTx/>
                <a:uFillTx/>
                <a:latin typeface="Arial"/>
                <a:ea typeface="+mn-ea"/>
                <a:cs typeface="+mn-cs"/>
              </a:rPr>
              <a:t> Germany</a:t>
            </a:r>
          </a:p>
          <a:p>
            <a:pPr marL="216000" marR="0" lvl="1" indent="-216000" algn="l" defTabSz="914400" rtl="0" eaLnBrk="1" fontAlgn="auto" latinLnBrk="0" hangingPunct="1">
              <a:lnSpc>
                <a:spcPct val="100000"/>
              </a:lnSpc>
              <a:spcBef>
                <a:spcPts val="600"/>
              </a:spcBef>
              <a:spcAft>
                <a:spcPts val="0"/>
              </a:spcAft>
              <a:buClr>
                <a:srgbClr val="0097AC"/>
              </a:buClr>
              <a:buSzPct val="100000"/>
              <a:buFont typeface="Arial"/>
              <a:buChar char="•"/>
              <a:tabLst>
                <a:tab pos="234951" algn="l"/>
              </a:tabLst>
              <a:defRPr/>
            </a:pPr>
            <a:r>
              <a:rPr kumimoji="0" lang="de-DE" sz="1500" b="0" i="0" u="none" strike="noStrike" kern="1200" cap="none" spc="0" normalizeH="0" baseline="0" noProof="0" err="1">
                <a:ln>
                  <a:noFill/>
                </a:ln>
                <a:solidFill>
                  <a:srgbClr val="000000"/>
                </a:solidFill>
                <a:effectLst/>
                <a:uLnTx/>
                <a:uFillTx/>
                <a:latin typeface="Arial"/>
                <a:ea typeface="+mn-ea"/>
                <a:cs typeface="+mn-cs"/>
              </a:rPr>
              <a:t>Losses</a:t>
            </a:r>
            <a:r>
              <a:rPr kumimoji="0" lang="de-DE" sz="1500" b="0" i="0" u="none" strike="noStrike" kern="1200" cap="none" spc="0" normalizeH="0" baseline="0" noProof="0">
                <a:ln>
                  <a:noFill/>
                </a:ln>
                <a:solidFill>
                  <a:srgbClr val="000000"/>
                </a:solidFill>
                <a:effectLst/>
                <a:uLnTx/>
                <a:uFillTx/>
                <a:latin typeface="Arial"/>
                <a:ea typeface="+mn-ea"/>
                <a:cs typeface="+mn-cs"/>
              </a:rPr>
              <a:t> -&gt; </a:t>
            </a:r>
            <a:r>
              <a:rPr kumimoji="0" lang="de-DE" sz="1500" b="0" i="0" u="none" strike="noStrike" kern="1200" cap="none" spc="0" normalizeH="0" baseline="0" noProof="0" err="1">
                <a:ln>
                  <a:noFill/>
                </a:ln>
                <a:solidFill>
                  <a:srgbClr val="000000"/>
                </a:solidFill>
                <a:effectLst/>
                <a:uLnTx/>
                <a:uFillTx/>
                <a:latin typeface="Arial"/>
                <a:ea typeface="+mn-ea"/>
                <a:cs typeface="+mn-cs"/>
              </a:rPr>
              <a:t>compensation</a:t>
            </a:r>
            <a:r>
              <a:rPr kumimoji="0" lang="de-DE" sz="1500" b="0" i="0" u="none" strike="noStrike" kern="1200" cap="none" spc="0" normalizeH="0" baseline="0" noProof="0">
                <a:ln>
                  <a:noFill/>
                </a:ln>
                <a:solidFill>
                  <a:srgbClr val="000000"/>
                </a:solidFill>
                <a:effectLst/>
                <a:uLnTx/>
                <a:uFillTx/>
                <a:latin typeface="Arial"/>
                <a:ea typeface="+mn-ea"/>
                <a:cs typeface="+mn-cs"/>
              </a:rPr>
              <a:t> </a:t>
            </a:r>
            <a:r>
              <a:rPr kumimoji="0" lang="de-DE" sz="1500" b="0" i="0" u="none" strike="noStrike" kern="1200" cap="none" spc="0" normalizeH="0" baseline="0" noProof="0" err="1">
                <a:ln>
                  <a:noFill/>
                </a:ln>
                <a:solidFill>
                  <a:srgbClr val="000000"/>
                </a:solidFill>
                <a:effectLst/>
                <a:uLnTx/>
                <a:uFillTx/>
                <a:latin typeface="Arial"/>
                <a:ea typeface="+mn-ea"/>
                <a:cs typeface="+mn-cs"/>
              </a:rPr>
              <a:t>by</a:t>
            </a:r>
            <a:r>
              <a:rPr kumimoji="0" lang="de-DE" sz="1500" b="0" i="0" u="none" strike="noStrike" kern="1200" cap="none" spc="0" normalizeH="0" baseline="0" noProof="0">
                <a:ln>
                  <a:noFill/>
                </a:ln>
                <a:solidFill>
                  <a:srgbClr val="000000"/>
                </a:solidFill>
                <a:effectLst/>
                <a:uLnTx/>
                <a:uFillTx/>
                <a:latin typeface="Arial"/>
                <a:ea typeface="+mn-ea"/>
                <a:cs typeface="+mn-cs"/>
              </a:rPr>
              <a:t> Germany</a:t>
            </a:r>
          </a:p>
          <a:p>
            <a:pPr marL="216000" marR="0" lvl="1" indent="-216000" algn="l" defTabSz="914400" rtl="0" eaLnBrk="1" fontAlgn="auto" latinLnBrk="0" hangingPunct="1">
              <a:lnSpc>
                <a:spcPct val="100000"/>
              </a:lnSpc>
              <a:spcBef>
                <a:spcPts val="600"/>
              </a:spcBef>
              <a:spcAft>
                <a:spcPts val="0"/>
              </a:spcAft>
              <a:buClr>
                <a:srgbClr val="0097AC"/>
              </a:buClr>
              <a:buSzPct val="100000"/>
              <a:buFont typeface="Arial"/>
              <a:buChar char="•"/>
              <a:tabLst>
                <a:tab pos="234951" algn="l"/>
              </a:tabLst>
              <a:defRPr/>
            </a:pPr>
            <a:r>
              <a:rPr kumimoji="0" lang="de-DE" sz="1500" b="0" i="0" u="none" strike="noStrike" kern="1200" cap="none" spc="0" normalizeH="0" baseline="0" noProof="0" err="1">
                <a:ln>
                  <a:noFill/>
                </a:ln>
                <a:solidFill>
                  <a:srgbClr val="000000"/>
                </a:solidFill>
                <a:effectLst/>
                <a:uLnTx/>
                <a:uFillTx/>
                <a:latin typeface="Arial"/>
                <a:ea typeface="+mn-ea"/>
                <a:cs typeface="+mn-cs"/>
              </a:rPr>
              <a:t>Smaller</a:t>
            </a:r>
            <a:r>
              <a:rPr kumimoji="0" lang="de-DE" sz="1500" b="0" i="0" u="none" strike="noStrike" kern="1200" cap="none" spc="0" normalizeH="0" baseline="0" noProof="0">
                <a:ln>
                  <a:noFill/>
                </a:ln>
                <a:solidFill>
                  <a:srgbClr val="000000"/>
                </a:solidFill>
                <a:effectLst/>
                <a:uLnTx/>
                <a:uFillTx/>
                <a:latin typeface="Arial"/>
                <a:ea typeface="+mn-ea"/>
                <a:cs typeface="+mn-cs"/>
              </a:rPr>
              <a:t> </a:t>
            </a:r>
            <a:r>
              <a:rPr kumimoji="0" lang="de-DE" sz="1500" b="0" i="0" u="none" strike="noStrike" kern="1200" cap="none" spc="0" normalizeH="0" baseline="0" noProof="0" err="1">
                <a:ln>
                  <a:noFill/>
                </a:ln>
                <a:solidFill>
                  <a:srgbClr val="000000"/>
                </a:solidFill>
                <a:effectLst/>
                <a:uLnTx/>
                <a:uFillTx/>
                <a:latin typeface="Arial"/>
                <a:ea typeface="+mn-ea"/>
                <a:cs typeface="+mn-cs"/>
              </a:rPr>
              <a:t>amount</a:t>
            </a:r>
            <a:r>
              <a:rPr kumimoji="0" lang="de-DE" sz="1500" b="0" i="0" u="none" strike="noStrike" kern="1200" cap="none" spc="0" normalizeH="0" baseline="0" noProof="0">
                <a:ln>
                  <a:noFill/>
                </a:ln>
                <a:solidFill>
                  <a:srgbClr val="000000"/>
                </a:solidFill>
                <a:effectLst/>
                <a:uLnTx/>
                <a:uFillTx/>
                <a:latin typeface="Arial"/>
                <a:ea typeface="+mn-ea"/>
                <a:cs typeface="+mn-cs"/>
              </a:rPr>
              <a:t> due </a:t>
            </a:r>
            <a:r>
              <a:rPr kumimoji="0" lang="de-DE" sz="1500" b="0" i="0" u="none" strike="noStrike" kern="1200" cap="none" spc="0" normalizeH="0" baseline="0" noProof="0" err="1">
                <a:ln>
                  <a:noFill/>
                </a:ln>
                <a:solidFill>
                  <a:srgbClr val="000000"/>
                </a:solidFill>
                <a:effectLst/>
                <a:uLnTx/>
                <a:uFillTx/>
                <a:latin typeface="Arial"/>
                <a:ea typeface="+mn-ea"/>
                <a:cs typeface="+mn-cs"/>
              </a:rPr>
              <a:t>to</a:t>
            </a:r>
            <a:r>
              <a:rPr kumimoji="0" lang="de-DE" sz="1500" b="0" i="0" u="none" strike="noStrike" kern="1200" cap="none" spc="0" normalizeH="0" baseline="0" noProof="0">
                <a:ln>
                  <a:noFill/>
                </a:ln>
                <a:solidFill>
                  <a:srgbClr val="000000"/>
                </a:solidFill>
                <a:effectLst/>
                <a:uLnTx/>
                <a:uFillTx/>
                <a:latin typeface="Arial"/>
                <a:ea typeface="+mn-ea"/>
                <a:cs typeface="+mn-cs"/>
              </a:rPr>
              <a:t> </a:t>
            </a:r>
            <a:r>
              <a:rPr kumimoji="0" lang="de-DE" sz="1500" b="0" i="0" u="none" strike="noStrike" kern="1200" cap="none" spc="0" normalizeH="0" baseline="0" noProof="0" err="1">
                <a:ln>
                  <a:noFill/>
                </a:ln>
                <a:solidFill>
                  <a:srgbClr val="000000"/>
                </a:solidFill>
                <a:effectLst/>
                <a:uLnTx/>
                <a:uFillTx/>
                <a:latin typeface="Arial"/>
                <a:ea typeface="+mn-ea"/>
                <a:cs typeface="+mn-cs"/>
              </a:rPr>
              <a:t>price</a:t>
            </a:r>
            <a:r>
              <a:rPr kumimoji="0" lang="de-DE" sz="1500" b="0" i="0" u="none" strike="noStrike" kern="1200" cap="none" spc="0" normalizeH="0" baseline="0" noProof="0">
                <a:ln>
                  <a:noFill/>
                </a:ln>
                <a:solidFill>
                  <a:srgbClr val="000000"/>
                </a:solidFill>
                <a:effectLst/>
                <a:uLnTx/>
                <a:uFillTx/>
                <a:latin typeface="Arial"/>
                <a:ea typeface="+mn-ea"/>
                <a:cs typeface="+mn-cs"/>
              </a:rPr>
              <a:t> </a:t>
            </a:r>
            <a:r>
              <a:rPr kumimoji="0" lang="de-DE" sz="1500" b="0" i="0" u="none" strike="noStrike" kern="1200" cap="none" spc="0" normalizeH="0" baseline="0" noProof="0" err="1">
                <a:ln>
                  <a:noFill/>
                </a:ln>
                <a:solidFill>
                  <a:srgbClr val="000000"/>
                </a:solidFill>
                <a:effectLst/>
                <a:uLnTx/>
                <a:uFillTx/>
                <a:latin typeface="Arial"/>
                <a:ea typeface="+mn-ea"/>
                <a:cs typeface="+mn-cs"/>
              </a:rPr>
              <a:t>adaption</a:t>
            </a:r>
            <a:r>
              <a:rPr kumimoji="0" lang="de-DE" sz="1500" b="0" i="0" u="none" strike="noStrike" kern="1200" cap="none" spc="0" normalizeH="0" baseline="0" noProof="0">
                <a:ln>
                  <a:noFill/>
                </a:ln>
                <a:solidFill>
                  <a:srgbClr val="000000"/>
                </a:solidFill>
                <a:effectLst/>
                <a:uLnTx/>
                <a:uFillTx/>
                <a:latin typeface="Arial"/>
                <a:ea typeface="+mn-ea"/>
                <a:cs typeface="+mn-cs"/>
              </a:rPr>
              <a:t> </a:t>
            </a:r>
            <a:r>
              <a:rPr kumimoji="0" lang="de-DE" sz="1500" b="0" i="0" u="none" strike="noStrike" kern="1200" cap="none" spc="0" normalizeH="0" baseline="0" noProof="0" err="1">
                <a:ln>
                  <a:noFill/>
                </a:ln>
                <a:solidFill>
                  <a:srgbClr val="000000"/>
                </a:solidFill>
                <a:effectLst/>
                <a:uLnTx/>
                <a:uFillTx/>
                <a:latin typeface="Arial"/>
                <a:ea typeface="+mn-ea"/>
                <a:cs typeface="+mn-cs"/>
              </a:rPr>
              <a:t>during</a:t>
            </a:r>
            <a:r>
              <a:rPr kumimoji="0" lang="de-DE" sz="1500" b="0" i="0" u="none" strike="noStrike" kern="1200" cap="none" spc="0" normalizeH="0" baseline="0" noProof="0">
                <a:ln>
                  <a:noFill/>
                </a:ln>
                <a:solidFill>
                  <a:srgbClr val="000000"/>
                </a:solidFill>
                <a:effectLst/>
                <a:uLnTx/>
                <a:uFillTx/>
                <a:latin typeface="Arial"/>
                <a:ea typeface="+mn-ea"/>
                <a:cs typeface="+mn-cs"/>
              </a:rPr>
              <a:t> </a:t>
            </a:r>
            <a:r>
              <a:rPr kumimoji="0" lang="de-DE" sz="1500" b="0" i="0" u="none" strike="noStrike" kern="1200" cap="none" spc="0" normalizeH="0" baseline="0" noProof="0" err="1">
                <a:ln>
                  <a:noFill/>
                </a:ln>
                <a:solidFill>
                  <a:srgbClr val="000000"/>
                </a:solidFill>
                <a:effectLst/>
                <a:uLnTx/>
                <a:uFillTx/>
                <a:latin typeface="Arial"/>
                <a:ea typeface="+mn-ea"/>
                <a:cs typeface="+mn-cs"/>
              </a:rPr>
              <a:t>the</a:t>
            </a:r>
            <a:r>
              <a:rPr kumimoji="0" lang="de-DE" sz="1500" b="0" i="0" u="none" strike="noStrike" kern="1200" cap="none" spc="0" normalizeH="0" baseline="0" noProof="0">
                <a:ln>
                  <a:noFill/>
                </a:ln>
                <a:solidFill>
                  <a:srgbClr val="000000"/>
                </a:solidFill>
                <a:effectLst/>
                <a:uLnTx/>
                <a:uFillTx/>
                <a:latin typeface="Arial"/>
                <a:ea typeface="+mn-ea"/>
                <a:cs typeface="+mn-cs"/>
              </a:rPr>
              <a:t> </a:t>
            </a:r>
            <a:r>
              <a:rPr kumimoji="0" lang="de-DE" sz="1500" b="0" i="0" u="none" strike="noStrike" kern="1200" cap="none" spc="0" normalizeH="0" baseline="0" noProof="0" err="1">
                <a:ln>
                  <a:noFill/>
                </a:ln>
                <a:solidFill>
                  <a:srgbClr val="000000"/>
                </a:solidFill>
                <a:effectLst/>
                <a:uLnTx/>
                <a:uFillTx/>
                <a:latin typeface="Arial"/>
                <a:ea typeface="+mn-ea"/>
                <a:cs typeface="+mn-cs"/>
              </a:rPr>
              <a:t>year</a:t>
            </a:r>
            <a:r>
              <a:rPr kumimoji="0" lang="de-DE" sz="1500" b="0" i="0" u="none" strike="noStrike" kern="1200" cap="none" spc="0" normalizeH="0" baseline="0" noProof="0">
                <a:ln>
                  <a:noFill/>
                </a:ln>
                <a:solidFill>
                  <a:srgbClr val="000000"/>
                </a:solidFill>
                <a:effectLst/>
                <a:uLnTx/>
                <a:uFillTx/>
                <a:latin typeface="Arial"/>
                <a:ea typeface="+mn-ea"/>
                <a:cs typeface="+mn-cs"/>
              </a:rPr>
              <a:t> -&gt; </a:t>
            </a:r>
            <a:r>
              <a:rPr kumimoji="0" lang="de-DE" sz="1500" b="0" i="0" u="none" strike="noStrike" kern="1200" cap="none" spc="0" normalizeH="0" baseline="0" noProof="0" err="1">
                <a:ln>
                  <a:noFill/>
                </a:ln>
                <a:solidFill>
                  <a:srgbClr val="000000"/>
                </a:solidFill>
                <a:effectLst/>
                <a:uLnTx/>
                <a:uFillTx/>
                <a:latin typeface="Arial"/>
                <a:ea typeface="+mn-ea"/>
                <a:cs typeface="+mn-cs"/>
              </a:rPr>
              <a:t>less</a:t>
            </a:r>
            <a:r>
              <a:rPr kumimoji="0" lang="de-DE" sz="1500" b="0" i="0" u="none" strike="noStrike" kern="1200" cap="none" spc="0" normalizeH="0" baseline="0" noProof="0">
                <a:ln>
                  <a:noFill/>
                </a:ln>
                <a:solidFill>
                  <a:srgbClr val="000000"/>
                </a:solidFill>
                <a:effectLst/>
                <a:uLnTx/>
                <a:uFillTx/>
                <a:latin typeface="Arial"/>
                <a:ea typeface="+mn-ea"/>
                <a:cs typeface="+mn-cs"/>
              </a:rPr>
              <a:t> </a:t>
            </a:r>
            <a:r>
              <a:rPr kumimoji="0" lang="de-DE" sz="1500" b="0" i="0" u="none" strike="noStrike" kern="1200" cap="none" spc="0" normalizeH="0" baseline="0" noProof="0" err="1">
                <a:ln>
                  <a:noFill/>
                </a:ln>
                <a:solidFill>
                  <a:srgbClr val="000000"/>
                </a:solidFill>
                <a:effectLst/>
                <a:uLnTx/>
                <a:uFillTx/>
                <a:latin typeface="Arial"/>
                <a:ea typeface="+mn-ea"/>
                <a:cs typeface="+mn-cs"/>
              </a:rPr>
              <a:t>risk</a:t>
            </a:r>
            <a:r>
              <a:rPr kumimoji="0" lang="de-DE" sz="1500" b="0" i="0" u="none" strike="noStrike" kern="1200" cap="none" spc="0" normalizeH="0" baseline="0" noProof="0">
                <a:ln>
                  <a:noFill/>
                </a:ln>
                <a:solidFill>
                  <a:srgbClr val="000000"/>
                </a:solidFill>
                <a:effectLst/>
                <a:uLnTx/>
                <a:uFillTx/>
                <a:latin typeface="Arial"/>
                <a:ea typeface="+mn-ea"/>
                <a:cs typeface="+mn-cs"/>
              </a:rPr>
              <a:t>!</a:t>
            </a:r>
          </a:p>
        </p:txBody>
      </p:sp>
      <p:sp>
        <p:nvSpPr>
          <p:cNvPr id="23" name="Datumsplatzhalter 3">
            <a:extLst>
              <a:ext uri="{FF2B5EF4-FFF2-40B4-BE49-F238E27FC236}">
                <a16:creationId xmlns:a16="http://schemas.microsoft.com/office/drawing/2014/main" id="{77CBA733-A40F-43B7-B278-1C761D130F3F}"/>
              </a:ext>
            </a:extLst>
          </p:cNvPr>
          <p:cNvSpPr txBox="1">
            <a:spLocks/>
          </p:cNvSpPr>
          <p:nvPr/>
        </p:nvSpPr>
        <p:spPr>
          <a:xfrm>
            <a:off x="324001" y="6381579"/>
            <a:ext cx="9247794" cy="217418"/>
          </a:xfrm>
          <a:prstGeom prst="rect">
            <a:avLst/>
          </a:prstGeom>
        </p:spPr>
        <p:txBody>
          <a:bodyPr vert="horz" lIns="0" tIns="0" rIns="0" bIns="0" rtlCol="0" anchor="ctr"/>
          <a:lstStyle>
            <a:defPPr>
              <a:defRPr lang="de-DE"/>
            </a:defPPr>
            <a:lvl1pPr marL="0" indent="0" algn="l" rtl="0" eaLnBrk="1" latinLnBrk="0" hangingPunct="1">
              <a:spcBef>
                <a:spcPts val="600"/>
              </a:spcBef>
              <a:buClr>
                <a:schemeClr val="accent1"/>
              </a:buClr>
              <a:buSzPct val="100000"/>
              <a:buFontTx/>
              <a:buNone/>
              <a:tabLst>
                <a:tab pos="234951" algn="l"/>
              </a:tabLst>
              <a:defRPr kumimoji="0" lang="de-DE" sz="800" kern="1200" smtClean="0">
                <a:solidFill>
                  <a:schemeClr val="accent2"/>
                </a:solidFill>
                <a:latin typeface="+mn-lt"/>
                <a:ea typeface="+mn-ea"/>
                <a:cs typeface="+mn-cs"/>
              </a:defRPr>
            </a:lvl1pPr>
            <a:lvl2pPr marL="216000" indent="-216000" algn="l" rtl="0" eaLnBrk="1" latinLnBrk="0" hangingPunct="1">
              <a:spcBef>
                <a:spcPts val="600"/>
              </a:spcBef>
              <a:buClr>
                <a:schemeClr val="accent1"/>
              </a:buClr>
              <a:buSzPct val="100000"/>
              <a:buFont typeface="Arial"/>
              <a:buChar char="•"/>
              <a:tabLst>
                <a:tab pos="234951" algn="l"/>
              </a:tabLst>
              <a:defRPr kumimoji="0" sz="2000" kern="1200">
                <a:solidFill>
                  <a:schemeClr val="tx1"/>
                </a:solidFill>
                <a:latin typeface="+mn-lt"/>
                <a:ea typeface="+mn-ea"/>
                <a:cs typeface="+mn-cs"/>
              </a:defRPr>
            </a:lvl2pPr>
            <a:lvl3pPr marL="432000" indent="-216000" algn="l" rtl="0" eaLnBrk="1" latinLnBrk="0" hangingPunct="1">
              <a:spcBef>
                <a:spcPts val="600"/>
              </a:spcBef>
              <a:buClr>
                <a:schemeClr val="accent1"/>
              </a:buClr>
              <a:buSzPct val="100000"/>
              <a:buFont typeface="Arial"/>
              <a:buChar char="•"/>
              <a:tabLst>
                <a:tab pos="234951" algn="l"/>
              </a:tabLst>
              <a:defRPr kumimoji="0" sz="2000" kern="1200">
                <a:solidFill>
                  <a:schemeClr val="tx1"/>
                </a:solidFill>
                <a:latin typeface="+mn-lt"/>
                <a:ea typeface="+mn-ea"/>
                <a:cs typeface="+mn-cs"/>
              </a:defRPr>
            </a:lvl3pPr>
            <a:lvl4pPr marL="648000" indent="-216000" algn="l" rtl="0" eaLnBrk="1" latinLnBrk="0" hangingPunct="1">
              <a:spcBef>
                <a:spcPts val="533"/>
              </a:spcBef>
              <a:buClr>
                <a:schemeClr val="accent1"/>
              </a:buClr>
              <a:buSzPct val="100000"/>
              <a:buFont typeface="Arial"/>
              <a:buChar char="•"/>
              <a:tabLst>
                <a:tab pos="234951" algn="l"/>
              </a:tabLst>
              <a:defRPr kumimoji="0" sz="1700" kern="1200">
                <a:solidFill>
                  <a:schemeClr val="tx1"/>
                </a:solidFill>
                <a:latin typeface="+mn-lt"/>
                <a:ea typeface="+mn-ea"/>
                <a:cs typeface="+mn-cs"/>
              </a:defRPr>
            </a:lvl4pPr>
            <a:lvl5pPr marL="864000" indent="-216000" algn="l" rtl="0" eaLnBrk="1" latinLnBrk="0" hangingPunct="1">
              <a:spcBef>
                <a:spcPts val="400"/>
              </a:spcBef>
              <a:buClr>
                <a:schemeClr val="accent2"/>
              </a:buClr>
              <a:buSzPct val="100000"/>
              <a:buFont typeface="Arial"/>
              <a:buChar char="•"/>
              <a:tabLst/>
              <a:defRPr kumimoji="0" sz="1700" kern="1200">
                <a:solidFill>
                  <a:schemeClr val="accent2"/>
                </a:solidFill>
                <a:latin typeface="+mn-lt"/>
                <a:ea typeface="+mn-ea"/>
                <a:cs typeface="+mn-cs"/>
              </a:defRPr>
            </a:lvl5pPr>
            <a:lvl6pPr marL="3048610" algn="l" defTabSz="1219444" rtl="0" eaLnBrk="1" latinLnBrk="0" hangingPunct="1">
              <a:defRPr sz="2400" kern="1200">
                <a:solidFill>
                  <a:schemeClr val="tx1"/>
                </a:solidFill>
                <a:latin typeface="+mn-lt"/>
                <a:ea typeface="+mn-ea"/>
                <a:cs typeface="+mn-cs"/>
              </a:defRPr>
            </a:lvl6pPr>
            <a:lvl7pPr marL="3658332" algn="l" defTabSz="1219444" rtl="0" eaLnBrk="1" latinLnBrk="0" hangingPunct="1">
              <a:defRPr sz="2400" kern="1200">
                <a:solidFill>
                  <a:schemeClr val="tx1"/>
                </a:solidFill>
                <a:latin typeface="+mn-lt"/>
                <a:ea typeface="+mn-ea"/>
                <a:cs typeface="+mn-cs"/>
              </a:defRPr>
            </a:lvl7pPr>
            <a:lvl8pPr marL="4268053" algn="l" defTabSz="1219444" rtl="0" eaLnBrk="1" latinLnBrk="0" hangingPunct="1">
              <a:defRPr sz="2400" kern="1200">
                <a:solidFill>
                  <a:schemeClr val="tx1"/>
                </a:solidFill>
                <a:latin typeface="+mn-lt"/>
                <a:ea typeface="+mn-ea"/>
                <a:cs typeface="+mn-cs"/>
              </a:defRPr>
            </a:lvl8pPr>
            <a:lvl9pPr marL="4877775" algn="l" defTabSz="1219444" rtl="0" eaLnBrk="1" latinLnBrk="0" hangingPunct="1">
              <a:defRPr sz="24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r>
              <a:rPr kumimoji="0" lang="en-US" sz="800" b="0" i="0" u="none" strike="noStrike" kern="1200" cap="none" spc="0" normalizeH="0" baseline="0" noProof="0">
                <a:ln>
                  <a:noFill/>
                </a:ln>
                <a:solidFill>
                  <a:srgbClr val="888E95"/>
                </a:solidFill>
                <a:effectLst/>
                <a:uLnTx/>
                <a:uFillTx/>
                <a:latin typeface="Arial"/>
                <a:ea typeface="+mn-ea"/>
                <a:cs typeface="+mn-cs"/>
              </a:rPr>
              <a:t>10.12.2021    Synapsis – Concept of result steering from a transfer pricing perspective | Hammerl Wolfgang FX | </a:t>
            </a:r>
          </a:p>
        </p:txBody>
      </p:sp>
    </p:spTree>
    <p:extLst>
      <p:ext uri="{BB962C8B-B14F-4D97-AF65-F5344CB8AC3E}">
        <p14:creationId xmlns:p14="http://schemas.microsoft.com/office/powerpoint/2010/main" val="1956060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FE8816BA-EA70-46D5-9E5D-C128F609C6D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9396" name="think-cell Folie" r:id="rId4" imgW="354" imgH="354" progId="TCLayout.ActiveDocument.1">
                  <p:embed/>
                </p:oleObj>
              </mc:Choice>
              <mc:Fallback>
                <p:oleObj name="think-cell Folie" r:id="rId4" imgW="354" imgH="354" progId="TCLayout.ActiveDocument.1">
                  <p:embed/>
                  <p:pic>
                    <p:nvPicPr>
                      <p:cNvPr id="5" name="Objekt 4" hidden="1">
                        <a:extLst>
                          <a:ext uri="{FF2B5EF4-FFF2-40B4-BE49-F238E27FC236}">
                            <a16:creationId xmlns:a16="http://schemas.microsoft.com/office/drawing/2014/main" id="{FE8816BA-EA70-46D5-9E5D-C128F609C6D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Title 1">
            <a:extLst>
              <a:ext uri="{FF2B5EF4-FFF2-40B4-BE49-F238E27FC236}">
                <a16:creationId xmlns:a16="http://schemas.microsoft.com/office/drawing/2014/main" id="{BA8C3A58-4883-29B4-5183-BB83E70CDE4B}"/>
              </a:ext>
            </a:extLst>
          </p:cNvPr>
          <p:cNvSpPr>
            <a:spLocks noGrp="1"/>
          </p:cNvSpPr>
          <p:nvPr>
            <p:ph type="title"/>
          </p:nvPr>
        </p:nvSpPr>
        <p:spPr>
          <a:xfrm>
            <a:off x="324000" y="539600"/>
            <a:ext cx="9697138" cy="861319"/>
          </a:xfrm>
        </p:spPr>
        <p:txBody>
          <a:bodyPr vert="horz"/>
          <a:lstStyle/>
          <a:p>
            <a:r>
              <a:rPr lang="en-US">
                <a:solidFill>
                  <a:srgbClr val="F8C57F"/>
                </a:solidFill>
              </a:rPr>
              <a:t>Plan-actual comparison from TM1for deviation identification – example DPL</a:t>
            </a:r>
            <a:endParaRPr lang="en-US" sz="2000">
              <a:solidFill>
                <a:srgbClr val="F8C57F"/>
              </a:solidFill>
            </a:endParaRPr>
          </a:p>
        </p:txBody>
      </p:sp>
      <p:pic>
        <p:nvPicPr>
          <p:cNvPr id="7" name="Bildplatzhalter 6">
            <a:extLst>
              <a:ext uri="{FF2B5EF4-FFF2-40B4-BE49-F238E27FC236}">
                <a16:creationId xmlns:a16="http://schemas.microsoft.com/office/drawing/2014/main" id="{C187C565-0118-432A-936D-1AB2FB01CC5E}"/>
              </a:ext>
            </a:extLst>
          </p:cNvPr>
          <p:cNvPicPr>
            <a:picLocks noGrp="1" noChangeAspect="1"/>
          </p:cNvPicPr>
          <p:nvPr>
            <p:ph sz="quarter" idx="10"/>
          </p:nvPr>
        </p:nvPicPr>
        <p:blipFill rotWithShape="1">
          <a:blip r:embed="rId6"/>
          <a:stretch/>
        </p:blipFill>
        <p:spPr>
          <a:xfrm>
            <a:off x="501612" y="1525588"/>
            <a:ext cx="11188627" cy="4783137"/>
          </a:xfrm>
          <a:noFill/>
        </p:spPr>
      </p:pic>
      <p:sp>
        <p:nvSpPr>
          <p:cNvPr id="2" name="Datumsplatzhalter 1">
            <a:extLst>
              <a:ext uri="{FF2B5EF4-FFF2-40B4-BE49-F238E27FC236}">
                <a16:creationId xmlns:a16="http://schemas.microsoft.com/office/drawing/2014/main" id="{06AC5654-3155-4F2D-82EA-C7A337AB5241}"/>
              </a:ext>
            </a:extLst>
          </p:cNvPr>
          <p:cNvSpPr>
            <a:spLocks noGrp="1"/>
          </p:cNvSpPr>
          <p:nvPr>
            <p:ph type="dt" sz="half" idx="11"/>
          </p:nvPr>
        </p:nvSpPr>
        <p:spPr>
          <a:xfrm>
            <a:off x="158631" y="6502357"/>
            <a:ext cx="6866993" cy="107722"/>
          </a:xfrm>
        </p:spPr>
        <p:txBody>
          <a:bodyPr anchor="ctr">
            <a:normAutofit/>
          </a:bodyPr>
          <a:lstStyle/>
          <a:p>
            <a:pPr marL="0" marR="0" lvl="0" indent="0" algn="l"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r>
              <a:rPr kumimoji="0" lang="de-DE" sz="700" b="0" i="0" u="none" strike="noStrike" kern="1200" cap="none" spc="0" normalizeH="0" baseline="0" noProof="0">
                <a:ln>
                  <a:noFill/>
                </a:ln>
                <a:solidFill>
                  <a:srgbClr val="888E95"/>
                </a:solidFill>
                <a:effectLst/>
                <a:uLnTx/>
                <a:uFillTx/>
                <a:latin typeface="Arial"/>
                <a:ea typeface="+mn-ea"/>
                <a:cs typeface="+mn-cs"/>
              </a:rPr>
              <a:t>07.10.2022 | Workshop DAR | Mackuth, Buchner, Hasslbauer, Schmideder</a:t>
            </a:r>
            <a:endParaRPr kumimoji="0" lang="en-US" sz="700" b="0" i="0" u="none" strike="noStrike" kern="1200" cap="none" spc="0" normalizeH="0" baseline="0" noProof="0">
              <a:ln>
                <a:noFill/>
              </a:ln>
              <a:solidFill>
                <a:srgbClr val="888E95"/>
              </a:solidFill>
              <a:effectLst/>
              <a:uLnTx/>
              <a:uFillTx/>
              <a:latin typeface="Arial"/>
              <a:ea typeface="+mn-ea"/>
              <a:cs typeface="+mn-cs"/>
            </a:endParaRPr>
          </a:p>
        </p:txBody>
      </p:sp>
      <p:sp>
        <p:nvSpPr>
          <p:cNvPr id="3" name="Foliennummernplatzhalter 2">
            <a:extLst>
              <a:ext uri="{FF2B5EF4-FFF2-40B4-BE49-F238E27FC236}">
                <a16:creationId xmlns:a16="http://schemas.microsoft.com/office/drawing/2014/main" id="{25CD3BE6-02F8-4EA4-A2F4-4377C3D8386E}"/>
              </a:ext>
            </a:extLst>
          </p:cNvPr>
          <p:cNvSpPr>
            <a:spLocks noGrp="1"/>
          </p:cNvSpPr>
          <p:nvPr>
            <p:ph type="sldNum" sz="quarter" idx="13"/>
          </p:nvPr>
        </p:nvSpPr>
        <p:spPr>
          <a:xfrm>
            <a:off x="11245980" y="6602528"/>
            <a:ext cx="623608" cy="107722"/>
          </a:xfrm>
        </p:spPr>
        <p:txBody>
          <a:bodyPr anchor="ctr">
            <a:normAutofit/>
          </a:bodyPr>
          <a:lstStyle/>
          <a:p>
            <a:pPr marL="0" marR="0" lvl="0" indent="0" algn="r"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fld id="{173FEA60-B56A-DE49-B4F9-939AB62E9280}" type="slidenum">
              <a:rPr kumimoji="0" lang="de-DE" sz="700" b="1" i="0" u="none" strike="noStrike" kern="1200" cap="none" spc="0" normalizeH="0" baseline="0" noProof="0" smtClean="0">
                <a:ln>
                  <a:noFill/>
                </a:ln>
                <a:solidFill>
                  <a:srgbClr val="888E95"/>
                </a:solidFill>
                <a:effectLst/>
                <a:uLnTx/>
                <a:uFillTx/>
                <a:latin typeface="Arial"/>
                <a:ea typeface="+mn-ea"/>
                <a:cs typeface="+mn-cs"/>
              </a:rPr>
              <a:pPr marL="0" marR="0" lvl="0" indent="0" algn="r"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t>56</a:t>
            </a:fld>
            <a:endParaRPr kumimoji="0" lang="de-DE" sz="700" b="1" i="0" u="none" strike="noStrike" kern="1200" cap="none" spc="0" normalizeH="0" baseline="0" noProof="0">
              <a:ln>
                <a:noFill/>
              </a:ln>
              <a:solidFill>
                <a:srgbClr val="888E95"/>
              </a:solidFill>
              <a:effectLst/>
              <a:uLnTx/>
              <a:uFillTx/>
              <a:latin typeface="Arial"/>
              <a:ea typeface="+mn-ea"/>
              <a:cs typeface="+mn-cs"/>
            </a:endParaRPr>
          </a:p>
        </p:txBody>
      </p:sp>
    </p:spTree>
    <p:extLst>
      <p:ext uri="{BB962C8B-B14F-4D97-AF65-F5344CB8AC3E}">
        <p14:creationId xmlns:p14="http://schemas.microsoft.com/office/powerpoint/2010/main" val="34869502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4F0464C8-2C59-4002-9A68-E090DD67501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0420" name="think-cell Folie" r:id="rId4" imgW="354" imgH="354" progId="TCLayout.ActiveDocument.1">
                  <p:embed/>
                </p:oleObj>
              </mc:Choice>
              <mc:Fallback>
                <p:oleObj name="think-cell Folie" r:id="rId4" imgW="354" imgH="354" progId="TCLayout.ActiveDocument.1">
                  <p:embed/>
                  <p:pic>
                    <p:nvPicPr>
                      <p:cNvPr id="3" name="Objekt 2" hidden="1">
                        <a:extLst>
                          <a:ext uri="{FF2B5EF4-FFF2-40B4-BE49-F238E27FC236}">
                            <a16:creationId xmlns:a16="http://schemas.microsoft.com/office/drawing/2014/main" id="{4F0464C8-2C59-4002-9A68-E090DD67501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Title 1">
            <a:extLst>
              <a:ext uri="{FF2B5EF4-FFF2-40B4-BE49-F238E27FC236}">
                <a16:creationId xmlns:a16="http://schemas.microsoft.com/office/drawing/2014/main" id="{B2691057-202D-A78F-A8DB-DA032F496D48}"/>
              </a:ext>
            </a:extLst>
          </p:cNvPr>
          <p:cNvSpPr>
            <a:spLocks noGrp="1"/>
          </p:cNvSpPr>
          <p:nvPr>
            <p:ph type="title"/>
          </p:nvPr>
        </p:nvSpPr>
        <p:spPr>
          <a:xfrm>
            <a:off x="324000" y="539600"/>
            <a:ext cx="9697138" cy="861319"/>
          </a:xfrm>
        </p:spPr>
        <p:txBody>
          <a:bodyPr vert="horz"/>
          <a:lstStyle/>
          <a:p>
            <a:r>
              <a:rPr lang="en-US">
                <a:solidFill>
                  <a:srgbClr val="F8C57F"/>
                </a:solidFill>
              </a:rPr>
              <a:t>Plan-actual comparison from TM1for deviation identification – example DPL</a:t>
            </a:r>
          </a:p>
        </p:txBody>
      </p:sp>
      <p:pic>
        <p:nvPicPr>
          <p:cNvPr id="7" name="Inhaltsplatzhalter 6">
            <a:extLst>
              <a:ext uri="{FF2B5EF4-FFF2-40B4-BE49-F238E27FC236}">
                <a16:creationId xmlns:a16="http://schemas.microsoft.com/office/drawing/2014/main" id="{C140482D-47C5-44B0-8047-48CA76851393}"/>
              </a:ext>
            </a:extLst>
          </p:cNvPr>
          <p:cNvPicPr>
            <a:picLocks noGrp="1" noChangeAspect="1"/>
          </p:cNvPicPr>
          <p:nvPr>
            <p:ph sz="quarter" idx="10"/>
          </p:nvPr>
        </p:nvPicPr>
        <p:blipFill>
          <a:blip r:embed="rId6"/>
          <a:stretch>
            <a:fillRect/>
          </a:stretch>
        </p:blipFill>
        <p:spPr>
          <a:xfrm>
            <a:off x="322263" y="1670050"/>
            <a:ext cx="11547325" cy="3031173"/>
          </a:xfrm>
          <a:noFill/>
        </p:spPr>
      </p:pic>
      <p:sp>
        <p:nvSpPr>
          <p:cNvPr id="4" name="Datumsplatzhalter 3">
            <a:extLst>
              <a:ext uri="{FF2B5EF4-FFF2-40B4-BE49-F238E27FC236}">
                <a16:creationId xmlns:a16="http://schemas.microsoft.com/office/drawing/2014/main" id="{BD8A4731-06C6-470E-89B3-4C26A22AA092}"/>
              </a:ext>
            </a:extLst>
          </p:cNvPr>
          <p:cNvSpPr>
            <a:spLocks noGrp="1"/>
          </p:cNvSpPr>
          <p:nvPr>
            <p:ph type="dt" sz="half" idx="11"/>
          </p:nvPr>
        </p:nvSpPr>
        <p:spPr>
          <a:xfrm>
            <a:off x="158631" y="6502357"/>
            <a:ext cx="6866993" cy="107722"/>
          </a:xfrm>
        </p:spPr>
        <p:txBody>
          <a:bodyPr anchor="ctr">
            <a:normAutofit/>
          </a:bodyPr>
          <a:lstStyle/>
          <a:p>
            <a:pPr marL="0" marR="0" lvl="0" indent="0" algn="l"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r>
              <a:rPr kumimoji="0" lang="de-DE" sz="700" b="0" i="0" u="none" strike="noStrike" kern="1200" cap="none" spc="0" normalizeH="0" baseline="0" noProof="0">
                <a:ln>
                  <a:noFill/>
                </a:ln>
                <a:solidFill>
                  <a:srgbClr val="888E95"/>
                </a:solidFill>
                <a:effectLst/>
                <a:uLnTx/>
                <a:uFillTx/>
                <a:latin typeface="Arial"/>
                <a:ea typeface="+mn-ea"/>
                <a:cs typeface="+mn-cs"/>
              </a:rPr>
              <a:t>07.10.2022 | Workshop DAR | Mackuth, Buchner, Hasslbauer, Schmideder</a:t>
            </a:r>
            <a:endParaRPr kumimoji="0" lang="en-GB" sz="700" b="0" i="0" u="none" strike="noStrike" kern="1200" cap="none" spc="0" normalizeH="0" baseline="0" noProof="0">
              <a:ln>
                <a:noFill/>
              </a:ln>
              <a:solidFill>
                <a:srgbClr val="888E95"/>
              </a:solidFill>
              <a:effectLst/>
              <a:uLnTx/>
              <a:uFillTx/>
              <a:latin typeface="Arial"/>
              <a:ea typeface="+mn-ea"/>
              <a:cs typeface="+mn-cs"/>
            </a:endParaRPr>
          </a:p>
        </p:txBody>
      </p:sp>
      <p:sp>
        <p:nvSpPr>
          <p:cNvPr id="5" name="Foliennummernplatzhalter 4">
            <a:extLst>
              <a:ext uri="{FF2B5EF4-FFF2-40B4-BE49-F238E27FC236}">
                <a16:creationId xmlns:a16="http://schemas.microsoft.com/office/drawing/2014/main" id="{A40C86C0-33BD-4DB3-B660-A76D157444F4}"/>
              </a:ext>
            </a:extLst>
          </p:cNvPr>
          <p:cNvSpPr>
            <a:spLocks noGrp="1"/>
          </p:cNvSpPr>
          <p:nvPr>
            <p:ph type="sldNum" sz="quarter" idx="13"/>
          </p:nvPr>
        </p:nvSpPr>
        <p:spPr>
          <a:xfrm>
            <a:off x="11245980" y="6602528"/>
            <a:ext cx="623608" cy="107722"/>
          </a:xfrm>
        </p:spPr>
        <p:txBody>
          <a:bodyPr anchor="ctr">
            <a:normAutofit/>
          </a:bodyPr>
          <a:lstStyle/>
          <a:p>
            <a:pPr marL="0" marR="0" lvl="0" indent="0" algn="r"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fld id="{173FEA60-B56A-DE49-B4F9-939AB62E9280}" type="slidenum">
              <a:rPr kumimoji="0" lang="en-GB" sz="700" b="1" i="0" u="none" strike="noStrike" kern="1200" cap="none" spc="0" normalizeH="0" baseline="0" noProof="0" smtClean="0">
                <a:ln>
                  <a:noFill/>
                </a:ln>
                <a:solidFill>
                  <a:srgbClr val="888E95"/>
                </a:solidFill>
                <a:effectLst/>
                <a:uLnTx/>
                <a:uFillTx/>
                <a:latin typeface="Arial"/>
                <a:ea typeface="+mn-ea"/>
                <a:cs typeface="+mn-cs"/>
              </a:rPr>
              <a:pPr marL="0" marR="0" lvl="0" indent="0" algn="r"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t>57</a:t>
            </a:fld>
            <a:endParaRPr kumimoji="0" lang="en-GB" sz="700" b="1" i="0" u="none" strike="noStrike" kern="1200" cap="none" spc="0" normalizeH="0" baseline="0" noProof="0">
              <a:ln>
                <a:noFill/>
              </a:ln>
              <a:solidFill>
                <a:srgbClr val="888E95"/>
              </a:solidFill>
              <a:effectLst/>
              <a:uLnTx/>
              <a:uFillTx/>
              <a:latin typeface="Arial"/>
              <a:ea typeface="+mn-ea"/>
              <a:cs typeface="+mn-cs"/>
            </a:endParaRPr>
          </a:p>
        </p:txBody>
      </p:sp>
    </p:spTree>
    <p:extLst>
      <p:ext uri="{BB962C8B-B14F-4D97-AF65-F5344CB8AC3E}">
        <p14:creationId xmlns:p14="http://schemas.microsoft.com/office/powerpoint/2010/main" val="18117041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6769AEBE-4944-4721-AE84-9316F720415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44" name="think-cell Folie" r:id="rId4" imgW="354" imgH="354" progId="TCLayout.ActiveDocument.1">
                  <p:embed/>
                </p:oleObj>
              </mc:Choice>
              <mc:Fallback>
                <p:oleObj name="think-cell Folie" r:id="rId4" imgW="354" imgH="354" progId="TCLayout.ActiveDocument.1">
                  <p:embed/>
                  <p:pic>
                    <p:nvPicPr>
                      <p:cNvPr id="4" name="Objekt 3" hidden="1">
                        <a:extLst>
                          <a:ext uri="{FF2B5EF4-FFF2-40B4-BE49-F238E27FC236}">
                            <a16:creationId xmlns:a16="http://schemas.microsoft.com/office/drawing/2014/main" id="{6769AEBE-4944-4721-AE84-9316F720415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E9E0409E-5A98-4E6C-9B89-C028A71E030F}"/>
              </a:ext>
            </a:extLst>
          </p:cNvPr>
          <p:cNvSpPr>
            <a:spLocks noGrp="1"/>
          </p:cNvSpPr>
          <p:nvPr>
            <p:ph type="title"/>
          </p:nvPr>
        </p:nvSpPr>
        <p:spPr>
          <a:xfrm>
            <a:off x="324000" y="539600"/>
            <a:ext cx="9697138" cy="1179472"/>
          </a:xfrm>
        </p:spPr>
        <p:txBody>
          <a:bodyPr vert="horz"/>
          <a:lstStyle/>
          <a:p>
            <a:r>
              <a:rPr lang="en-US">
                <a:solidFill>
                  <a:srgbClr val="F8C57F"/>
                </a:solidFill>
              </a:rPr>
              <a:t>Further examples of analysis options</a:t>
            </a:r>
            <a:br>
              <a:rPr lang="en-US">
                <a:solidFill>
                  <a:srgbClr val="F8C57F"/>
                </a:solidFill>
              </a:rPr>
            </a:br>
            <a:r>
              <a:rPr lang="en-US">
                <a:solidFill>
                  <a:srgbClr val="F8C57F"/>
                </a:solidFill>
              </a:rPr>
              <a:t> (</a:t>
            </a:r>
            <a:r>
              <a:rPr lang="en-US" err="1">
                <a:solidFill>
                  <a:srgbClr val="F8C57F"/>
                </a:solidFill>
              </a:rPr>
              <a:t>ppa</a:t>
            </a:r>
            <a:r>
              <a:rPr lang="en-US">
                <a:solidFill>
                  <a:srgbClr val="F8C57F"/>
                </a:solidFill>
              </a:rPr>
              <a:t>, CO-PA in PS4, ...)</a:t>
            </a:r>
            <a:endParaRPr lang="de-DE" sz="1400">
              <a:solidFill>
                <a:srgbClr val="F8C57F"/>
              </a:solidFill>
            </a:endParaRPr>
          </a:p>
        </p:txBody>
      </p:sp>
      <p:sp>
        <p:nvSpPr>
          <p:cNvPr id="5" name="Datumsplatzhalter 4">
            <a:extLst>
              <a:ext uri="{FF2B5EF4-FFF2-40B4-BE49-F238E27FC236}">
                <a16:creationId xmlns:a16="http://schemas.microsoft.com/office/drawing/2014/main" id="{42876918-775B-4F99-9A25-BF07080FAAF2}"/>
              </a:ext>
            </a:extLst>
          </p:cNvPr>
          <p:cNvSpPr>
            <a:spLocks noGrp="1"/>
          </p:cNvSpPr>
          <p:nvPr>
            <p:ph type="dt" sz="half" idx="12"/>
          </p:nvPr>
        </p:nvSpPr>
        <p:spPr/>
        <p:txBody>
          <a:bodyPr/>
          <a:lstStyle/>
          <a:p>
            <a:pPr marL="0" marR="0" lvl="0" indent="0" algn="l"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r>
              <a:rPr kumimoji="0" lang="de-DE" sz="700" b="0" i="0" u="none" strike="noStrike" kern="1200" cap="none" spc="0" normalizeH="0" baseline="0" noProof="0">
                <a:ln>
                  <a:noFill/>
                </a:ln>
                <a:solidFill>
                  <a:srgbClr val="888E95"/>
                </a:solidFill>
                <a:effectLst/>
                <a:uLnTx/>
                <a:uFillTx/>
                <a:latin typeface="Arial"/>
                <a:ea typeface="+mn-ea"/>
                <a:cs typeface="+mn-cs"/>
              </a:rPr>
              <a:t>07.10.2022 | Workshop DAR | Mackuth, Buchner, Hasslbauer, Schmideder</a:t>
            </a:r>
            <a:endParaRPr kumimoji="0" lang="en-GB" sz="700" b="0" i="0" u="none" strike="noStrike" kern="1200" cap="none" spc="0" normalizeH="0" baseline="0" noProof="0">
              <a:ln>
                <a:noFill/>
              </a:ln>
              <a:solidFill>
                <a:srgbClr val="888E95"/>
              </a:solidFill>
              <a:effectLst/>
              <a:uLnTx/>
              <a:uFillTx/>
              <a:latin typeface="Arial"/>
              <a:ea typeface="+mn-ea"/>
              <a:cs typeface="+mn-cs"/>
            </a:endParaRPr>
          </a:p>
        </p:txBody>
      </p:sp>
      <p:sp>
        <p:nvSpPr>
          <p:cNvPr id="6" name="Foliennummernplatzhalter 5">
            <a:extLst>
              <a:ext uri="{FF2B5EF4-FFF2-40B4-BE49-F238E27FC236}">
                <a16:creationId xmlns:a16="http://schemas.microsoft.com/office/drawing/2014/main" id="{B4CEE8AE-546D-4CC0-B3B3-EAC46B7547F7}"/>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fld id="{173FEA60-B56A-DE49-B4F9-939AB62E9280}" type="slidenum">
              <a:rPr kumimoji="0" lang="en-GB" sz="700" b="1" i="0" u="none" strike="noStrike" kern="1200" cap="none" spc="0" normalizeH="0" baseline="0" noProof="0" smtClean="0">
                <a:ln>
                  <a:noFill/>
                </a:ln>
                <a:solidFill>
                  <a:srgbClr val="888E95"/>
                </a:solidFill>
                <a:effectLst/>
                <a:uLnTx/>
                <a:uFillTx/>
                <a:latin typeface="Arial"/>
                <a:ea typeface="+mn-ea"/>
                <a:cs typeface="+mn-cs"/>
              </a:rPr>
              <a:pPr marL="0" marR="0" lvl="0" indent="0" algn="r"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t>58</a:t>
            </a:fld>
            <a:endParaRPr kumimoji="0" lang="en-GB" sz="700" b="1" i="0" u="none" strike="noStrike" kern="1200" cap="none" spc="0" normalizeH="0" baseline="0" noProof="0">
              <a:ln>
                <a:noFill/>
              </a:ln>
              <a:solidFill>
                <a:srgbClr val="888E95"/>
              </a:solidFill>
              <a:effectLst/>
              <a:uLnTx/>
              <a:uFillTx/>
              <a:latin typeface="Arial"/>
              <a:ea typeface="+mn-ea"/>
              <a:cs typeface="+mn-cs"/>
            </a:endParaRPr>
          </a:p>
        </p:txBody>
      </p:sp>
      <p:pic>
        <p:nvPicPr>
          <p:cNvPr id="8" name="Grafik 7">
            <a:extLst>
              <a:ext uri="{FF2B5EF4-FFF2-40B4-BE49-F238E27FC236}">
                <a16:creationId xmlns:a16="http://schemas.microsoft.com/office/drawing/2014/main" id="{008BCBB6-CF23-4C60-9FE9-AEDC4E2EB366}"/>
              </a:ext>
            </a:extLst>
          </p:cNvPr>
          <p:cNvPicPr>
            <a:picLocks noChangeAspect="1"/>
          </p:cNvPicPr>
          <p:nvPr/>
        </p:nvPicPr>
        <p:blipFill>
          <a:blip r:embed="rId6"/>
          <a:stretch>
            <a:fillRect/>
          </a:stretch>
        </p:blipFill>
        <p:spPr>
          <a:xfrm>
            <a:off x="771396" y="1628775"/>
            <a:ext cx="9929556" cy="4072460"/>
          </a:xfrm>
          <a:prstGeom prst="rect">
            <a:avLst/>
          </a:prstGeom>
        </p:spPr>
      </p:pic>
      <p:sp>
        <p:nvSpPr>
          <p:cNvPr id="7" name="Textfeld 6">
            <a:extLst>
              <a:ext uri="{FF2B5EF4-FFF2-40B4-BE49-F238E27FC236}">
                <a16:creationId xmlns:a16="http://schemas.microsoft.com/office/drawing/2014/main" id="{558E96CD-602F-481D-9603-903D633B0A90}"/>
              </a:ext>
            </a:extLst>
          </p:cNvPr>
          <p:cNvSpPr txBox="1"/>
          <p:nvPr/>
        </p:nvSpPr>
        <p:spPr>
          <a:xfrm>
            <a:off x="771396" y="5719312"/>
            <a:ext cx="9383747" cy="61555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
                <a:srgbClr val="0097AC"/>
              </a:buClr>
              <a:buSzPct val="100000"/>
              <a:buFontTx/>
              <a:buNone/>
              <a:tabLst>
                <a:tab pos="234951" algn="l"/>
              </a:tabLst>
              <a:defRPr/>
            </a:pPr>
            <a:r>
              <a:rPr kumimoji="0" lang="en-US" sz="2000" b="0" i="0" u="none" strike="noStrike" kern="1200" cap="none" spc="0" normalizeH="0" baseline="0" noProof="0">
                <a:ln>
                  <a:noFill/>
                </a:ln>
                <a:solidFill>
                  <a:srgbClr val="000000"/>
                </a:solidFill>
                <a:effectLst/>
                <a:uLnTx/>
                <a:uFillTx/>
                <a:latin typeface="Arial"/>
                <a:ea typeface="+mn-ea"/>
                <a:cs typeface="+mn-cs"/>
              </a:rPr>
              <a:t>Other analysis options can also be used, for example plan/actual comparison KST, material analyses, ...</a:t>
            </a:r>
            <a:endParaRPr kumimoji="0" lang="de-AT" sz="20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1298453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6769AEBE-4944-4721-AE84-9316F720415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468" name="think-cell Folie" r:id="rId4" imgW="354" imgH="354" progId="TCLayout.ActiveDocument.1">
                  <p:embed/>
                </p:oleObj>
              </mc:Choice>
              <mc:Fallback>
                <p:oleObj name="think-cell Folie" r:id="rId4" imgW="354" imgH="354" progId="TCLayout.ActiveDocument.1">
                  <p:embed/>
                  <p:pic>
                    <p:nvPicPr>
                      <p:cNvPr id="4" name="Objekt 3" hidden="1">
                        <a:extLst>
                          <a:ext uri="{FF2B5EF4-FFF2-40B4-BE49-F238E27FC236}">
                            <a16:creationId xmlns:a16="http://schemas.microsoft.com/office/drawing/2014/main" id="{6769AEBE-4944-4721-AE84-9316F720415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E9E0409E-5A98-4E6C-9B89-C028A71E030F}"/>
              </a:ext>
            </a:extLst>
          </p:cNvPr>
          <p:cNvSpPr>
            <a:spLocks noGrp="1"/>
          </p:cNvSpPr>
          <p:nvPr>
            <p:ph type="title"/>
          </p:nvPr>
        </p:nvSpPr>
        <p:spPr>
          <a:xfrm>
            <a:off x="324000" y="539600"/>
            <a:ext cx="9697138" cy="1179472"/>
          </a:xfrm>
        </p:spPr>
        <p:txBody>
          <a:bodyPr vert="horz"/>
          <a:lstStyle/>
          <a:p>
            <a:r>
              <a:rPr lang="en-US">
                <a:solidFill>
                  <a:srgbClr val="F8C57F"/>
                </a:solidFill>
              </a:rPr>
              <a:t>Update and change the existing contracts</a:t>
            </a:r>
            <a:endParaRPr lang="de-DE" sz="1400">
              <a:solidFill>
                <a:srgbClr val="F8C57F"/>
              </a:solidFill>
            </a:endParaRPr>
          </a:p>
        </p:txBody>
      </p:sp>
      <p:sp>
        <p:nvSpPr>
          <p:cNvPr id="5" name="Datumsplatzhalter 4">
            <a:extLst>
              <a:ext uri="{FF2B5EF4-FFF2-40B4-BE49-F238E27FC236}">
                <a16:creationId xmlns:a16="http://schemas.microsoft.com/office/drawing/2014/main" id="{42876918-775B-4F99-9A25-BF07080FAAF2}"/>
              </a:ext>
            </a:extLst>
          </p:cNvPr>
          <p:cNvSpPr>
            <a:spLocks noGrp="1"/>
          </p:cNvSpPr>
          <p:nvPr>
            <p:ph type="dt" sz="half" idx="12"/>
          </p:nvPr>
        </p:nvSpPr>
        <p:spPr/>
        <p:txBody>
          <a:bodyPr/>
          <a:lstStyle/>
          <a:p>
            <a:pPr marL="0" marR="0" lvl="0" indent="0" algn="l"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r>
              <a:rPr kumimoji="0" lang="de-DE" sz="700" b="0" i="0" u="none" strike="noStrike" kern="1200" cap="none" spc="0" normalizeH="0" baseline="0" noProof="0">
                <a:ln>
                  <a:noFill/>
                </a:ln>
                <a:solidFill>
                  <a:srgbClr val="888E95"/>
                </a:solidFill>
                <a:effectLst/>
                <a:uLnTx/>
                <a:uFillTx/>
                <a:latin typeface="Arial"/>
                <a:ea typeface="+mn-ea"/>
                <a:cs typeface="+mn-cs"/>
              </a:rPr>
              <a:t>07.10.2022 | Workshop DAR | Mackuth, Buchner, Hasslbauer, Schmideder</a:t>
            </a:r>
            <a:endParaRPr kumimoji="0" lang="en-GB" sz="700" b="0" i="0" u="none" strike="noStrike" kern="1200" cap="none" spc="0" normalizeH="0" baseline="0" noProof="0">
              <a:ln>
                <a:noFill/>
              </a:ln>
              <a:solidFill>
                <a:srgbClr val="888E95"/>
              </a:solidFill>
              <a:effectLst/>
              <a:uLnTx/>
              <a:uFillTx/>
              <a:latin typeface="Arial"/>
              <a:ea typeface="+mn-ea"/>
              <a:cs typeface="+mn-cs"/>
            </a:endParaRPr>
          </a:p>
        </p:txBody>
      </p:sp>
      <p:sp>
        <p:nvSpPr>
          <p:cNvPr id="6" name="Foliennummernplatzhalter 5">
            <a:extLst>
              <a:ext uri="{FF2B5EF4-FFF2-40B4-BE49-F238E27FC236}">
                <a16:creationId xmlns:a16="http://schemas.microsoft.com/office/drawing/2014/main" id="{B4CEE8AE-546D-4CC0-B3B3-EAC46B7547F7}"/>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fld id="{173FEA60-B56A-DE49-B4F9-939AB62E9280}" type="slidenum">
              <a:rPr kumimoji="0" lang="en-GB" sz="700" b="1" i="0" u="none" strike="noStrike" kern="1200" cap="none" spc="0" normalizeH="0" baseline="0" noProof="0" smtClean="0">
                <a:ln>
                  <a:noFill/>
                </a:ln>
                <a:solidFill>
                  <a:srgbClr val="888E95"/>
                </a:solidFill>
                <a:effectLst/>
                <a:uLnTx/>
                <a:uFillTx/>
                <a:latin typeface="Arial"/>
                <a:ea typeface="+mn-ea"/>
                <a:cs typeface="+mn-cs"/>
              </a:rPr>
              <a:pPr marL="0" marR="0" lvl="0" indent="0" algn="r"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t>59</a:t>
            </a:fld>
            <a:endParaRPr kumimoji="0" lang="en-GB" sz="700" b="1" i="0" u="none" strike="noStrike" kern="1200" cap="none" spc="0" normalizeH="0" baseline="0" noProof="0">
              <a:ln>
                <a:noFill/>
              </a:ln>
              <a:solidFill>
                <a:srgbClr val="888E95"/>
              </a:solidFill>
              <a:effectLst/>
              <a:uLnTx/>
              <a:uFillTx/>
              <a:latin typeface="Arial"/>
              <a:ea typeface="+mn-ea"/>
              <a:cs typeface="+mn-cs"/>
            </a:endParaRPr>
          </a:p>
        </p:txBody>
      </p:sp>
      <p:sp>
        <p:nvSpPr>
          <p:cNvPr id="16" name="Textfeld 15">
            <a:extLst>
              <a:ext uri="{FF2B5EF4-FFF2-40B4-BE49-F238E27FC236}">
                <a16:creationId xmlns:a16="http://schemas.microsoft.com/office/drawing/2014/main" id="{56165194-80B3-424D-B47F-09F92D95574C}"/>
              </a:ext>
            </a:extLst>
          </p:cNvPr>
          <p:cNvSpPr txBox="1"/>
          <p:nvPr/>
        </p:nvSpPr>
        <p:spPr>
          <a:xfrm>
            <a:off x="10386844" y="5463297"/>
            <a:ext cx="859136" cy="246221"/>
          </a:xfrm>
          <a:prstGeom prst="rect">
            <a:avLst/>
          </a:prstGeom>
        </p:spPr>
        <p:style>
          <a:lnRef idx="0">
            <a:schemeClr val="accent4"/>
          </a:lnRef>
          <a:fillRef idx="3">
            <a:schemeClr val="accent4"/>
          </a:fillRef>
          <a:effectRef idx="3">
            <a:schemeClr val="accent4"/>
          </a:effectRef>
          <a:fontRef idx="minor">
            <a:schemeClr val="lt1"/>
          </a:fontRef>
        </p:style>
        <p:txBody>
          <a:bodyPr wrap="square" lIns="0" tIns="0" rIns="0" bIns="0" rtlCol="0">
            <a:spAutoFit/>
          </a:bodyPr>
          <a:lstStyle/>
          <a:p>
            <a:pPr algn="l">
              <a:spcBef>
                <a:spcPts val="0"/>
              </a:spcBef>
            </a:pPr>
            <a:r>
              <a:rPr lang="de-DE" sz="1600"/>
              <a:t>Hammerl</a:t>
            </a:r>
          </a:p>
        </p:txBody>
      </p:sp>
      <p:pic>
        <p:nvPicPr>
          <p:cNvPr id="18" name="Grafik 17">
            <a:extLst>
              <a:ext uri="{FF2B5EF4-FFF2-40B4-BE49-F238E27FC236}">
                <a16:creationId xmlns:a16="http://schemas.microsoft.com/office/drawing/2014/main" id="{116133FB-EDCC-4A91-B229-BF53DFBF4793}"/>
              </a:ext>
            </a:extLst>
          </p:cNvPr>
          <p:cNvPicPr>
            <a:picLocks noChangeAspect="1"/>
          </p:cNvPicPr>
          <p:nvPr/>
        </p:nvPicPr>
        <p:blipFill>
          <a:blip r:embed="rId6"/>
          <a:stretch>
            <a:fillRect/>
          </a:stretch>
        </p:blipFill>
        <p:spPr>
          <a:xfrm>
            <a:off x="1459684" y="1215277"/>
            <a:ext cx="7622942" cy="4936518"/>
          </a:xfrm>
          <a:prstGeom prst="rect">
            <a:avLst/>
          </a:prstGeom>
        </p:spPr>
      </p:pic>
    </p:spTree>
    <p:extLst>
      <p:ext uri="{BB962C8B-B14F-4D97-AF65-F5344CB8AC3E}">
        <p14:creationId xmlns:p14="http://schemas.microsoft.com/office/powerpoint/2010/main" val="2330574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D4F10DEF-29CD-404E-80A3-1611615323C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772" name="think-cell Folie" r:id="rId4" imgW="425" imgH="424" progId="TCLayout.ActiveDocument.1">
                  <p:embed/>
                </p:oleObj>
              </mc:Choice>
              <mc:Fallback>
                <p:oleObj name="think-cell Folie" r:id="rId4" imgW="425" imgH="424" progId="TCLayout.ActiveDocument.1">
                  <p:embed/>
                  <p:pic>
                    <p:nvPicPr>
                      <p:cNvPr id="3" name="Objekt 2" hidden="1">
                        <a:extLst>
                          <a:ext uri="{FF2B5EF4-FFF2-40B4-BE49-F238E27FC236}">
                            <a16:creationId xmlns:a16="http://schemas.microsoft.com/office/drawing/2014/main" id="{D4F10DEF-29CD-404E-80A3-1611615323C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itle 7">
            <a:extLst>
              <a:ext uri="{FF2B5EF4-FFF2-40B4-BE49-F238E27FC236}">
                <a16:creationId xmlns:a16="http://schemas.microsoft.com/office/drawing/2014/main" id="{B8C3CF35-FF09-4845-90A3-FE51E50591C6}"/>
              </a:ext>
            </a:extLst>
          </p:cNvPr>
          <p:cNvSpPr>
            <a:spLocks noGrp="1"/>
          </p:cNvSpPr>
          <p:nvPr>
            <p:ph type="title"/>
          </p:nvPr>
        </p:nvSpPr>
        <p:spPr>
          <a:xfrm>
            <a:off x="256924" y="195205"/>
            <a:ext cx="9697138" cy="861319"/>
          </a:xfrm>
        </p:spPr>
        <p:txBody>
          <a:bodyPr vert="horz"/>
          <a:lstStyle/>
          <a:p>
            <a:r>
              <a:rPr lang="en-US"/>
              <a:t>Tasks and cooperation model </a:t>
            </a:r>
            <a:br>
              <a:rPr lang="en-US"/>
            </a:br>
            <a:r>
              <a:rPr lang="en-US"/>
              <a:t>- local controlling and governance/standards</a:t>
            </a:r>
            <a:endParaRPr lang="en-GB"/>
          </a:p>
        </p:txBody>
      </p:sp>
      <p:sp>
        <p:nvSpPr>
          <p:cNvPr id="4" name="Date Placeholder 3">
            <a:extLst>
              <a:ext uri="{FF2B5EF4-FFF2-40B4-BE49-F238E27FC236}">
                <a16:creationId xmlns:a16="http://schemas.microsoft.com/office/drawing/2014/main" id="{C2634448-5FC8-47E2-8E9D-C0FB3B1E2B6D}"/>
              </a:ext>
            </a:extLst>
          </p:cNvPr>
          <p:cNvSpPr>
            <a:spLocks noGrp="1"/>
          </p:cNvSpPr>
          <p:nvPr>
            <p:ph type="dt" sz="half" idx="11"/>
          </p:nvPr>
        </p:nvSpPr>
        <p:spPr>
          <a:xfrm>
            <a:off x="158631" y="6502357"/>
            <a:ext cx="6866993" cy="107722"/>
          </a:xfrm>
        </p:spPr>
        <p:txBody>
          <a:bodyPr/>
          <a:lstStyle/>
          <a:p>
            <a:pPr marL="0" marR="0" lvl="0" indent="0" algn="l"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r>
              <a:rPr kumimoji="0" lang="de-DE" sz="700" b="0" i="0" u="none" strike="noStrike" kern="1200" cap="none" spc="0" normalizeH="0" baseline="0" noProof="0">
                <a:ln>
                  <a:noFill/>
                </a:ln>
                <a:solidFill>
                  <a:srgbClr val="888E95"/>
                </a:solidFill>
                <a:effectLst/>
                <a:uLnTx/>
                <a:uFillTx/>
                <a:latin typeface="Arial"/>
                <a:ea typeface="+mn-ea"/>
                <a:cs typeface="+mn-cs"/>
              </a:rPr>
              <a:t>07.10.2022 | Workshop DAR | Mackuth, Buchner, Hasslbauer, Schmideder</a:t>
            </a:r>
            <a:endParaRPr kumimoji="0" lang="en-GB" sz="700" b="0" i="0" u="none" strike="noStrike" kern="1200" cap="none" spc="0" normalizeH="0" baseline="0" noProof="0">
              <a:ln>
                <a:noFill/>
              </a:ln>
              <a:solidFill>
                <a:srgbClr val="888E95"/>
              </a:solidFill>
              <a:effectLst/>
              <a:uLnTx/>
              <a:uFillTx/>
              <a:latin typeface="Arial"/>
              <a:ea typeface="+mn-ea"/>
              <a:cs typeface="+mn-cs"/>
            </a:endParaRPr>
          </a:p>
        </p:txBody>
      </p:sp>
      <p:sp>
        <p:nvSpPr>
          <p:cNvPr id="5" name="Slide Number Placeholder 4">
            <a:extLst>
              <a:ext uri="{FF2B5EF4-FFF2-40B4-BE49-F238E27FC236}">
                <a16:creationId xmlns:a16="http://schemas.microsoft.com/office/drawing/2014/main" id="{38491248-F34C-45DF-8246-C3334B30005C}"/>
              </a:ext>
            </a:extLst>
          </p:cNvPr>
          <p:cNvSpPr>
            <a:spLocks noGrp="1"/>
          </p:cNvSpPr>
          <p:nvPr>
            <p:ph type="sldNum" sz="quarter" idx="13"/>
          </p:nvPr>
        </p:nvSpPr>
        <p:spPr>
          <a:xfrm>
            <a:off x="11245980" y="6602528"/>
            <a:ext cx="623608" cy="107722"/>
          </a:xfrm>
        </p:spPr>
        <p:txBody>
          <a:bodyPr/>
          <a:lstStyle/>
          <a:p>
            <a:pPr marL="0" marR="0" lvl="0" indent="0" algn="r"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fld id="{173FEA60-B56A-DE49-B4F9-939AB62E9280}" type="slidenum">
              <a:rPr kumimoji="0" lang="en-GB" sz="700" b="1" i="0" u="none" strike="noStrike" kern="1200" cap="none" spc="0" normalizeH="0" baseline="0" noProof="0" smtClean="0">
                <a:ln>
                  <a:noFill/>
                </a:ln>
                <a:solidFill>
                  <a:srgbClr val="888E95"/>
                </a:solidFill>
                <a:effectLst/>
                <a:uLnTx/>
                <a:uFillTx/>
                <a:latin typeface="Arial"/>
                <a:ea typeface="+mn-ea"/>
                <a:cs typeface="+mn-cs"/>
              </a:rPr>
              <a:pPr marL="0" marR="0" lvl="0" indent="0" algn="r"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t>6</a:t>
            </a:fld>
            <a:endParaRPr kumimoji="0" lang="en-GB" sz="700" b="1" i="0" u="none" strike="noStrike" kern="1200" cap="none" spc="0" normalizeH="0" baseline="0" noProof="0">
              <a:ln>
                <a:noFill/>
              </a:ln>
              <a:solidFill>
                <a:srgbClr val="888E95"/>
              </a:solidFill>
              <a:effectLst/>
              <a:uLnTx/>
              <a:uFillTx/>
              <a:latin typeface="Arial"/>
              <a:ea typeface="+mn-ea"/>
              <a:cs typeface="+mn-cs"/>
            </a:endParaRPr>
          </a:p>
        </p:txBody>
      </p:sp>
      <p:pic>
        <p:nvPicPr>
          <p:cNvPr id="21" name="Grafik 20">
            <a:extLst>
              <a:ext uri="{FF2B5EF4-FFF2-40B4-BE49-F238E27FC236}">
                <a16:creationId xmlns:a16="http://schemas.microsoft.com/office/drawing/2014/main" id="{8E25DC68-8819-4B7B-8F62-4CBB20700C70}"/>
              </a:ext>
            </a:extLst>
          </p:cNvPr>
          <p:cNvPicPr>
            <a:picLocks noChangeAspect="1"/>
          </p:cNvPicPr>
          <p:nvPr/>
        </p:nvPicPr>
        <p:blipFill>
          <a:blip r:embed="rId6"/>
          <a:stretch>
            <a:fillRect/>
          </a:stretch>
        </p:blipFill>
        <p:spPr>
          <a:xfrm>
            <a:off x="687138" y="964669"/>
            <a:ext cx="10377941" cy="5388262"/>
          </a:xfrm>
          <a:prstGeom prst="rect">
            <a:avLst/>
          </a:prstGeom>
        </p:spPr>
      </p:pic>
    </p:spTree>
    <p:extLst>
      <p:ext uri="{BB962C8B-B14F-4D97-AF65-F5344CB8AC3E}">
        <p14:creationId xmlns:p14="http://schemas.microsoft.com/office/powerpoint/2010/main" val="4044664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D4F10DEF-29CD-404E-80A3-1611615323CA}"/>
              </a:ext>
            </a:extLst>
          </p:cNvPr>
          <p:cNvGraphicFramePr>
            <a:graphicFrameLocks noChangeAspect="1"/>
          </p:cNvGraphicFramePr>
          <p:nvPr>
            <p:custDataLst>
              <p:tags r:id="rId2"/>
            </p:custDataLst>
            <p:extLst>
              <p:ext uri="{D42A27DB-BD31-4B8C-83A1-F6EECF244321}">
                <p14:modId xmlns:p14="http://schemas.microsoft.com/office/powerpoint/2010/main" val="39289436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796" name="think-cell Folie" r:id="rId4" imgW="425" imgH="424" progId="TCLayout.ActiveDocument.1">
                  <p:embed/>
                </p:oleObj>
              </mc:Choice>
              <mc:Fallback>
                <p:oleObj name="think-cell Folie" r:id="rId4" imgW="425" imgH="424" progId="TCLayout.ActiveDocument.1">
                  <p:embed/>
                  <p:pic>
                    <p:nvPicPr>
                      <p:cNvPr id="3" name="Objekt 2" hidden="1">
                        <a:extLst>
                          <a:ext uri="{FF2B5EF4-FFF2-40B4-BE49-F238E27FC236}">
                            <a16:creationId xmlns:a16="http://schemas.microsoft.com/office/drawing/2014/main" id="{D4F10DEF-29CD-404E-80A3-1611615323C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itle 7">
            <a:extLst>
              <a:ext uri="{FF2B5EF4-FFF2-40B4-BE49-F238E27FC236}">
                <a16:creationId xmlns:a16="http://schemas.microsoft.com/office/drawing/2014/main" id="{B8C3CF35-FF09-4845-90A3-FE51E50591C6}"/>
              </a:ext>
            </a:extLst>
          </p:cNvPr>
          <p:cNvSpPr>
            <a:spLocks noGrp="1"/>
          </p:cNvSpPr>
          <p:nvPr>
            <p:ph type="title"/>
          </p:nvPr>
        </p:nvSpPr>
        <p:spPr>
          <a:xfrm>
            <a:off x="256924" y="195205"/>
            <a:ext cx="9697138" cy="861319"/>
          </a:xfrm>
        </p:spPr>
        <p:txBody>
          <a:bodyPr vert="horz"/>
          <a:lstStyle/>
          <a:p>
            <a:r>
              <a:rPr lang="en-US"/>
              <a:t>Tasks and cooperation model </a:t>
            </a:r>
            <a:br>
              <a:rPr lang="en-US"/>
            </a:br>
            <a:r>
              <a:rPr lang="en-US"/>
              <a:t>- local controlling and governance/standards</a:t>
            </a:r>
            <a:endParaRPr lang="en-GB"/>
          </a:p>
        </p:txBody>
      </p:sp>
      <p:sp>
        <p:nvSpPr>
          <p:cNvPr id="4" name="Date Placeholder 3">
            <a:extLst>
              <a:ext uri="{FF2B5EF4-FFF2-40B4-BE49-F238E27FC236}">
                <a16:creationId xmlns:a16="http://schemas.microsoft.com/office/drawing/2014/main" id="{C2634448-5FC8-47E2-8E9D-C0FB3B1E2B6D}"/>
              </a:ext>
            </a:extLst>
          </p:cNvPr>
          <p:cNvSpPr>
            <a:spLocks noGrp="1"/>
          </p:cNvSpPr>
          <p:nvPr>
            <p:ph type="dt" sz="half" idx="11"/>
          </p:nvPr>
        </p:nvSpPr>
        <p:spPr>
          <a:xfrm>
            <a:off x="158631" y="6502357"/>
            <a:ext cx="6866993" cy="107722"/>
          </a:xfrm>
        </p:spPr>
        <p:txBody>
          <a:bodyPr/>
          <a:lstStyle/>
          <a:p>
            <a:pPr marL="0" marR="0" lvl="0" indent="0" algn="l"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r>
              <a:rPr kumimoji="0" lang="de-DE" sz="700" b="0" i="0" u="none" strike="noStrike" kern="1200" cap="none" spc="0" normalizeH="0" baseline="0" noProof="0">
                <a:ln>
                  <a:noFill/>
                </a:ln>
                <a:solidFill>
                  <a:srgbClr val="888E95"/>
                </a:solidFill>
                <a:effectLst/>
                <a:uLnTx/>
                <a:uFillTx/>
                <a:latin typeface="Arial"/>
                <a:ea typeface="+mn-ea"/>
                <a:cs typeface="+mn-cs"/>
              </a:rPr>
              <a:t>07.10.2022 | Workshop DAR | Mackuth, Buchner, Hasslbauer, Schmideder</a:t>
            </a:r>
            <a:endParaRPr kumimoji="0" lang="en-GB" sz="700" b="0" i="0" u="none" strike="noStrike" kern="1200" cap="none" spc="0" normalizeH="0" baseline="0" noProof="0">
              <a:ln>
                <a:noFill/>
              </a:ln>
              <a:solidFill>
                <a:srgbClr val="888E95"/>
              </a:solidFill>
              <a:effectLst/>
              <a:uLnTx/>
              <a:uFillTx/>
              <a:latin typeface="Arial"/>
              <a:ea typeface="+mn-ea"/>
              <a:cs typeface="+mn-cs"/>
            </a:endParaRPr>
          </a:p>
        </p:txBody>
      </p:sp>
      <p:sp>
        <p:nvSpPr>
          <p:cNvPr id="5" name="Slide Number Placeholder 4">
            <a:extLst>
              <a:ext uri="{FF2B5EF4-FFF2-40B4-BE49-F238E27FC236}">
                <a16:creationId xmlns:a16="http://schemas.microsoft.com/office/drawing/2014/main" id="{38491248-F34C-45DF-8246-C3334B30005C}"/>
              </a:ext>
            </a:extLst>
          </p:cNvPr>
          <p:cNvSpPr>
            <a:spLocks noGrp="1"/>
          </p:cNvSpPr>
          <p:nvPr>
            <p:ph type="sldNum" sz="quarter" idx="13"/>
          </p:nvPr>
        </p:nvSpPr>
        <p:spPr>
          <a:xfrm>
            <a:off x="11245980" y="6602528"/>
            <a:ext cx="623608" cy="107722"/>
          </a:xfrm>
        </p:spPr>
        <p:txBody>
          <a:bodyPr/>
          <a:lstStyle/>
          <a:p>
            <a:pPr marL="0" marR="0" lvl="0" indent="0" algn="r"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fld id="{173FEA60-B56A-DE49-B4F9-939AB62E9280}" type="slidenum">
              <a:rPr kumimoji="0" lang="en-GB" sz="700" b="1" i="0" u="none" strike="noStrike" kern="1200" cap="none" spc="0" normalizeH="0" baseline="0" noProof="0" smtClean="0">
                <a:ln>
                  <a:noFill/>
                </a:ln>
                <a:solidFill>
                  <a:srgbClr val="888E95"/>
                </a:solidFill>
                <a:effectLst/>
                <a:uLnTx/>
                <a:uFillTx/>
                <a:latin typeface="Arial"/>
                <a:ea typeface="+mn-ea"/>
                <a:cs typeface="+mn-cs"/>
              </a:rPr>
              <a:pPr marL="0" marR="0" lvl="0" indent="0" algn="r"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t>7</a:t>
            </a:fld>
            <a:endParaRPr kumimoji="0" lang="en-GB" sz="700" b="1" i="0" u="none" strike="noStrike" kern="1200" cap="none" spc="0" normalizeH="0" baseline="0" noProof="0">
              <a:ln>
                <a:noFill/>
              </a:ln>
              <a:solidFill>
                <a:srgbClr val="888E95"/>
              </a:solidFill>
              <a:effectLst/>
              <a:uLnTx/>
              <a:uFillTx/>
              <a:latin typeface="Arial"/>
              <a:ea typeface="+mn-ea"/>
              <a:cs typeface="+mn-cs"/>
            </a:endParaRPr>
          </a:p>
        </p:txBody>
      </p:sp>
      <p:pic>
        <p:nvPicPr>
          <p:cNvPr id="21" name="Grafik 20">
            <a:extLst>
              <a:ext uri="{FF2B5EF4-FFF2-40B4-BE49-F238E27FC236}">
                <a16:creationId xmlns:a16="http://schemas.microsoft.com/office/drawing/2014/main" id="{8E25DC68-8819-4B7B-8F62-4CBB20700C70}"/>
              </a:ext>
            </a:extLst>
          </p:cNvPr>
          <p:cNvPicPr>
            <a:picLocks noChangeAspect="1"/>
          </p:cNvPicPr>
          <p:nvPr/>
        </p:nvPicPr>
        <p:blipFill>
          <a:blip r:embed="rId6"/>
          <a:stretch>
            <a:fillRect/>
          </a:stretch>
        </p:blipFill>
        <p:spPr>
          <a:xfrm>
            <a:off x="158631" y="990226"/>
            <a:ext cx="6696075" cy="3476625"/>
          </a:xfrm>
          <a:prstGeom prst="rect">
            <a:avLst/>
          </a:prstGeom>
        </p:spPr>
      </p:pic>
      <p:pic>
        <p:nvPicPr>
          <p:cNvPr id="23" name="Grafik 22">
            <a:extLst>
              <a:ext uri="{FF2B5EF4-FFF2-40B4-BE49-F238E27FC236}">
                <a16:creationId xmlns:a16="http://schemas.microsoft.com/office/drawing/2014/main" id="{466E7EFA-7566-4579-9189-78D63DF8A12D}"/>
              </a:ext>
            </a:extLst>
          </p:cNvPr>
          <p:cNvPicPr>
            <a:picLocks noChangeAspect="1"/>
          </p:cNvPicPr>
          <p:nvPr/>
        </p:nvPicPr>
        <p:blipFill>
          <a:blip r:embed="rId7"/>
          <a:stretch>
            <a:fillRect/>
          </a:stretch>
        </p:blipFill>
        <p:spPr>
          <a:xfrm>
            <a:off x="5791200" y="3053225"/>
            <a:ext cx="6403975" cy="3299706"/>
          </a:xfrm>
          <a:prstGeom prst="rect">
            <a:avLst/>
          </a:prstGeom>
        </p:spPr>
      </p:pic>
      <p:sp>
        <p:nvSpPr>
          <p:cNvPr id="9" name="Textfeld 8">
            <a:extLst>
              <a:ext uri="{FF2B5EF4-FFF2-40B4-BE49-F238E27FC236}">
                <a16:creationId xmlns:a16="http://schemas.microsoft.com/office/drawing/2014/main" id="{1750ACE6-F3FD-4461-AA99-57A6130E948D}"/>
              </a:ext>
            </a:extLst>
          </p:cNvPr>
          <p:cNvSpPr txBox="1"/>
          <p:nvPr/>
        </p:nvSpPr>
        <p:spPr>
          <a:xfrm>
            <a:off x="329549" y="6049617"/>
            <a:ext cx="4893646"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
                <a:srgbClr val="0097AC"/>
              </a:buClr>
              <a:buSzPct val="100000"/>
              <a:buFontTx/>
              <a:buNone/>
              <a:tabLst>
                <a:tab pos="234951" algn="l"/>
              </a:tabLst>
              <a:defRPr/>
            </a:pPr>
            <a:r>
              <a:rPr kumimoji="0" lang="de-DE" sz="1000" b="0" i="1" u="none" strike="noStrike" kern="1200" cap="none" spc="0" normalizeH="0" baseline="0" noProof="0">
                <a:ln>
                  <a:noFill/>
                </a:ln>
                <a:solidFill>
                  <a:srgbClr val="000000"/>
                </a:solidFill>
                <a:effectLst/>
                <a:uLnTx/>
                <a:uFillTx/>
                <a:latin typeface="Arial"/>
                <a:ea typeface="+mn-ea"/>
                <a:cs typeface="+mn-cs"/>
              </a:rPr>
              <a:t>HR - Intranet: </a:t>
            </a:r>
            <a:r>
              <a:rPr kumimoji="0" lang="de-DE" sz="1000" b="0" i="1" u="none" strike="noStrike" kern="1200" cap="none" spc="0" normalizeH="0" baseline="0" noProof="0" err="1">
                <a:ln>
                  <a:noFill/>
                </a:ln>
                <a:solidFill>
                  <a:srgbClr val="000000"/>
                </a:solidFill>
                <a:effectLst/>
                <a:uLnTx/>
                <a:uFillTx/>
                <a:latin typeface="Arial"/>
                <a:ea typeface="+mn-ea"/>
                <a:cs typeface="+mn-cs"/>
              </a:rPr>
              <a:t>Presentation</a:t>
            </a:r>
            <a:r>
              <a:rPr kumimoji="0" lang="de-DE" sz="1000" b="0" i="1" u="none" strike="noStrike" kern="1200" cap="none" spc="0" normalizeH="0" baseline="0" noProof="0">
                <a:ln>
                  <a:noFill/>
                </a:ln>
                <a:solidFill>
                  <a:srgbClr val="000000"/>
                </a:solidFill>
                <a:effectLst/>
                <a:uLnTx/>
                <a:uFillTx/>
                <a:latin typeface="Arial"/>
                <a:ea typeface="+mn-ea"/>
                <a:cs typeface="+mn-cs"/>
              </a:rPr>
              <a:t> „Lead in </a:t>
            </a:r>
            <a:r>
              <a:rPr kumimoji="0" lang="de-DE" sz="1000" b="0" i="1" u="none" strike="noStrike" kern="1200" cap="none" spc="0" normalizeH="0" baseline="0" noProof="0" err="1">
                <a:ln>
                  <a:noFill/>
                </a:ln>
                <a:solidFill>
                  <a:srgbClr val="000000"/>
                </a:solidFill>
                <a:effectLst/>
                <a:uLnTx/>
                <a:uFillTx/>
                <a:latin typeface="Arial"/>
                <a:ea typeface="+mn-ea"/>
                <a:cs typeface="+mn-cs"/>
              </a:rPr>
              <a:t>the</a:t>
            </a:r>
            <a:r>
              <a:rPr kumimoji="0" lang="de-DE" sz="1000" b="0" i="1" u="none" strike="noStrike" kern="1200" cap="none" spc="0" normalizeH="0" baseline="0" noProof="0">
                <a:ln>
                  <a:noFill/>
                </a:ln>
                <a:solidFill>
                  <a:srgbClr val="000000"/>
                </a:solidFill>
                <a:effectLst/>
                <a:uLnTx/>
                <a:uFillTx/>
                <a:latin typeface="Arial"/>
                <a:ea typeface="+mn-ea"/>
                <a:cs typeface="+mn-cs"/>
              </a:rPr>
              <a:t> </a:t>
            </a:r>
            <a:r>
              <a:rPr kumimoji="0" lang="de-DE" sz="1000" b="0" i="1" u="none" strike="noStrike" kern="1200" cap="none" spc="0" normalizeH="0" baseline="0" noProof="0" err="1">
                <a:ln>
                  <a:noFill/>
                </a:ln>
                <a:solidFill>
                  <a:srgbClr val="000000"/>
                </a:solidFill>
                <a:effectLst/>
                <a:uLnTx/>
                <a:uFillTx/>
                <a:latin typeface="Arial"/>
                <a:ea typeface="+mn-ea"/>
                <a:cs typeface="+mn-cs"/>
              </a:rPr>
              <a:t>matrix</a:t>
            </a:r>
            <a:r>
              <a:rPr kumimoji="0" lang="de-DE" sz="1000" b="0" i="1" u="none" strike="noStrike" kern="1200" cap="none" spc="0" normalizeH="0" baseline="0" noProof="0">
                <a:ln>
                  <a:noFill/>
                </a:ln>
                <a:solidFill>
                  <a:srgbClr val="000000"/>
                </a:solidFill>
                <a:effectLst/>
                <a:uLnTx/>
                <a:uFillTx/>
                <a:latin typeface="Arial"/>
                <a:ea typeface="+mn-ea"/>
                <a:cs typeface="+mn-cs"/>
              </a:rPr>
              <a:t>“</a:t>
            </a:r>
          </a:p>
        </p:txBody>
      </p:sp>
    </p:spTree>
    <p:extLst>
      <p:ext uri="{BB962C8B-B14F-4D97-AF65-F5344CB8AC3E}">
        <p14:creationId xmlns:p14="http://schemas.microsoft.com/office/powerpoint/2010/main" val="2187218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D4F10DEF-29CD-404E-80A3-1611615323CA}"/>
              </a:ext>
            </a:extLst>
          </p:cNvPr>
          <p:cNvGraphicFramePr>
            <a:graphicFrameLocks noChangeAspect="1"/>
          </p:cNvGraphicFramePr>
          <p:nvPr>
            <p:custDataLst>
              <p:tags r:id="rId2"/>
            </p:custDataLst>
            <p:extLst>
              <p:ext uri="{D42A27DB-BD31-4B8C-83A1-F6EECF244321}">
                <p14:modId xmlns:p14="http://schemas.microsoft.com/office/powerpoint/2010/main" val="17320034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20" name="think-cell Folie" r:id="rId4" imgW="425" imgH="424" progId="TCLayout.ActiveDocument.1">
                  <p:embed/>
                </p:oleObj>
              </mc:Choice>
              <mc:Fallback>
                <p:oleObj name="think-cell Folie" r:id="rId4" imgW="425" imgH="424" progId="TCLayout.ActiveDocument.1">
                  <p:embed/>
                  <p:pic>
                    <p:nvPicPr>
                      <p:cNvPr id="3" name="Objekt 2" hidden="1">
                        <a:extLst>
                          <a:ext uri="{FF2B5EF4-FFF2-40B4-BE49-F238E27FC236}">
                            <a16:creationId xmlns:a16="http://schemas.microsoft.com/office/drawing/2014/main" id="{D4F10DEF-29CD-404E-80A3-1611615323C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itle 7">
            <a:extLst>
              <a:ext uri="{FF2B5EF4-FFF2-40B4-BE49-F238E27FC236}">
                <a16:creationId xmlns:a16="http://schemas.microsoft.com/office/drawing/2014/main" id="{B8C3CF35-FF09-4845-90A3-FE51E50591C6}"/>
              </a:ext>
            </a:extLst>
          </p:cNvPr>
          <p:cNvSpPr>
            <a:spLocks noGrp="1"/>
          </p:cNvSpPr>
          <p:nvPr>
            <p:ph type="title"/>
          </p:nvPr>
        </p:nvSpPr>
        <p:spPr/>
        <p:txBody>
          <a:bodyPr vert="horz"/>
          <a:lstStyle/>
          <a:p>
            <a:r>
              <a:rPr lang="en-US"/>
              <a:t>Holistic view of the synapsis changes</a:t>
            </a:r>
            <a:endParaRPr lang="en-GB"/>
          </a:p>
        </p:txBody>
      </p:sp>
      <p:sp>
        <p:nvSpPr>
          <p:cNvPr id="4" name="Date Placeholder 3">
            <a:extLst>
              <a:ext uri="{FF2B5EF4-FFF2-40B4-BE49-F238E27FC236}">
                <a16:creationId xmlns:a16="http://schemas.microsoft.com/office/drawing/2014/main" id="{C2634448-5FC8-47E2-8E9D-C0FB3B1E2B6D}"/>
              </a:ext>
            </a:extLst>
          </p:cNvPr>
          <p:cNvSpPr>
            <a:spLocks noGrp="1"/>
          </p:cNvSpPr>
          <p:nvPr>
            <p:ph type="dt" sz="half" idx="11"/>
          </p:nvPr>
        </p:nvSpPr>
        <p:spPr>
          <a:xfrm>
            <a:off x="158631" y="6502357"/>
            <a:ext cx="6866993" cy="107722"/>
          </a:xfrm>
        </p:spPr>
        <p:txBody>
          <a:bodyPr/>
          <a:lstStyle/>
          <a:p>
            <a:pPr marL="0" marR="0" lvl="0" indent="0" algn="l"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r>
              <a:rPr kumimoji="0" lang="de-DE" sz="700" b="0" i="0" u="none" strike="noStrike" kern="1200" cap="none" spc="0" normalizeH="0" baseline="0" noProof="0">
                <a:ln>
                  <a:noFill/>
                </a:ln>
                <a:solidFill>
                  <a:srgbClr val="888E95"/>
                </a:solidFill>
                <a:effectLst/>
                <a:uLnTx/>
                <a:uFillTx/>
                <a:latin typeface="Arial"/>
                <a:ea typeface="+mn-ea"/>
                <a:cs typeface="+mn-cs"/>
              </a:rPr>
              <a:t>07.10.2022 | Workshop DAR | Mackuth, Buchner, Hasslbauer, Schmideder</a:t>
            </a:r>
            <a:endParaRPr kumimoji="0" lang="en-GB" sz="700" b="0" i="0" u="none" strike="noStrike" kern="1200" cap="none" spc="0" normalizeH="0" baseline="0" noProof="0">
              <a:ln>
                <a:noFill/>
              </a:ln>
              <a:solidFill>
                <a:srgbClr val="888E95"/>
              </a:solidFill>
              <a:effectLst/>
              <a:uLnTx/>
              <a:uFillTx/>
              <a:latin typeface="Arial"/>
              <a:ea typeface="+mn-ea"/>
              <a:cs typeface="+mn-cs"/>
            </a:endParaRPr>
          </a:p>
        </p:txBody>
      </p:sp>
      <p:sp>
        <p:nvSpPr>
          <p:cNvPr id="5" name="Slide Number Placeholder 4">
            <a:extLst>
              <a:ext uri="{FF2B5EF4-FFF2-40B4-BE49-F238E27FC236}">
                <a16:creationId xmlns:a16="http://schemas.microsoft.com/office/drawing/2014/main" id="{38491248-F34C-45DF-8246-C3334B30005C}"/>
              </a:ext>
            </a:extLst>
          </p:cNvPr>
          <p:cNvSpPr>
            <a:spLocks noGrp="1"/>
          </p:cNvSpPr>
          <p:nvPr>
            <p:ph type="sldNum" sz="quarter" idx="13"/>
          </p:nvPr>
        </p:nvSpPr>
        <p:spPr>
          <a:xfrm>
            <a:off x="11245980" y="6602528"/>
            <a:ext cx="623608" cy="107722"/>
          </a:xfrm>
        </p:spPr>
        <p:txBody>
          <a:bodyPr/>
          <a:lstStyle/>
          <a:p>
            <a:pPr marL="0" marR="0" lvl="0" indent="0" algn="r"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fld id="{173FEA60-B56A-DE49-B4F9-939AB62E9280}" type="slidenum">
              <a:rPr kumimoji="0" lang="en-GB" sz="700" b="1" i="0" u="none" strike="noStrike" kern="1200" cap="none" spc="0" normalizeH="0" baseline="0" noProof="0" smtClean="0">
                <a:ln>
                  <a:noFill/>
                </a:ln>
                <a:solidFill>
                  <a:srgbClr val="888E95"/>
                </a:solidFill>
                <a:effectLst/>
                <a:uLnTx/>
                <a:uFillTx/>
                <a:latin typeface="Arial"/>
                <a:ea typeface="+mn-ea"/>
                <a:cs typeface="+mn-cs"/>
              </a:rPr>
              <a:pPr marL="0" marR="0" lvl="0" indent="0" algn="r"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t>8</a:t>
            </a:fld>
            <a:endParaRPr kumimoji="0" lang="en-GB" sz="700" b="1" i="0" u="none" strike="noStrike" kern="1200" cap="none" spc="0" normalizeH="0" baseline="0" noProof="0">
              <a:ln>
                <a:noFill/>
              </a:ln>
              <a:solidFill>
                <a:srgbClr val="888E95"/>
              </a:solidFill>
              <a:effectLst/>
              <a:uLnTx/>
              <a:uFillTx/>
              <a:latin typeface="Arial"/>
              <a:ea typeface="+mn-ea"/>
              <a:cs typeface="+mn-cs"/>
            </a:endParaRPr>
          </a:p>
        </p:txBody>
      </p:sp>
      <p:sp>
        <p:nvSpPr>
          <p:cNvPr id="14" name="Rechteck 13">
            <a:extLst>
              <a:ext uri="{FF2B5EF4-FFF2-40B4-BE49-F238E27FC236}">
                <a16:creationId xmlns:a16="http://schemas.microsoft.com/office/drawing/2014/main" id="{29A8B0F6-AA4A-4597-BA93-7170572EC5C4}"/>
              </a:ext>
            </a:extLst>
          </p:cNvPr>
          <p:cNvSpPr/>
          <p:nvPr/>
        </p:nvSpPr>
        <p:spPr>
          <a:xfrm>
            <a:off x="7214222" y="2576503"/>
            <a:ext cx="3299477" cy="421969"/>
          </a:xfrm>
          <a:prstGeom prst="rect">
            <a:avLst/>
          </a:prstGeom>
          <a:solidFill>
            <a:srgbClr val="40B0C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0" marR="0" lvl="0" indent="0" algn="ctr"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r>
              <a:rPr kumimoji="0" lang="de-DE" sz="1400" b="1" i="0" u="none" strike="noStrike" kern="1200" cap="none" spc="0" normalizeH="0" baseline="0" noProof="0">
                <a:ln>
                  <a:noFill/>
                </a:ln>
                <a:solidFill>
                  <a:prstClr val="white"/>
                </a:solidFill>
                <a:effectLst/>
                <a:uLnTx/>
                <a:uFillTx/>
                <a:latin typeface="Arial"/>
                <a:ea typeface="+mn-ea"/>
                <a:cs typeface="+mn-cs"/>
              </a:rPr>
              <a:t>Group / legal </a:t>
            </a:r>
            <a:r>
              <a:rPr kumimoji="0" lang="de-DE" sz="1400" b="1" i="0" u="none" strike="noStrike" kern="1200" cap="none" spc="0" normalizeH="0" baseline="0" noProof="0" err="1">
                <a:ln>
                  <a:noFill/>
                </a:ln>
                <a:solidFill>
                  <a:prstClr val="white"/>
                </a:solidFill>
                <a:effectLst/>
                <a:uLnTx/>
                <a:uFillTx/>
                <a:latin typeface="Arial"/>
                <a:ea typeface="+mn-ea"/>
                <a:cs typeface="+mn-cs"/>
              </a:rPr>
              <a:t>entities</a:t>
            </a:r>
            <a:endParaRPr kumimoji="0" lang="de-DE" sz="1400" b="1" i="0" u="none" strike="noStrike" kern="1200" cap="none" spc="0" normalizeH="0" baseline="0" noProof="0">
              <a:ln>
                <a:noFill/>
              </a:ln>
              <a:solidFill>
                <a:prstClr val="white"/>
              </a:solidFill>
              <a:effectLst/>
              <a:uLnTx/>
              <a:uFillTx/>
              <a:latin typeface="Arial"/>
              <a:ea typeface="+mn-ea"/>
              <a:cs typeface="+mn-cs"/>
            </a:endParaRPr>
          </a:p>
        </p:txBody>
      </p:sp>
      <p:sp>
        <p:nvSpPr>
          <p:cNvPr id="32" name="Textfeld 31">
            <a:extLst>
              <a:ext uri="{FF2B5EF4-FFF2-40B4-BE49-F238E27FC236}">
                <a16:creationId xmlns:a16="http://schemas.microsoft.com/office/drawing/2014/main" id="{229D66EB-134B-0022-0B36-23D6DA88ED2D}"/>
              </a:ext>
            </a:extLst>
          </p:cNvPr>
          <p:cNvSpPr txBox="1"/>
          <p:nvPr/>
        </p:nvSpPr>
        <p:spPr>
          <a:xfrm>
            <a:off x="7229174" y="2098794"/>
            <a:ext cx="2813355"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
                <a:srgbClr val="0097AC"/>
              </a:buClr>
              <a:buSzPct val="100000"/>
              <a:buFontTx/>
              <a:buNone/>
              <a:tabLst>
                <a:tab pos="234951" algn="l"/>
              </a:tabLst>
              <a:defRPr/>
            </a:pPr>
            <a:r>
              <a:rPr lang="de-DE" sz="1600" i="1" err="1">
                <a:solidFill>
                  <a:srgbClr val="000000"/>
                </a:solidFill>
                <a:latin typeface="Arial"/>
              </a:rPr>
              <a:t>perspectives</a:t>
            </a:r>
            <a:endParaRPr kumimoji="0" lang="de-DE" sz="1600" b="0" i="1" u="none" strike="noStrike" kern="1200" cap="none" spc="0" normalizeH="0" baseline="0" noProof="0">
              <a:ln>
                <a:noFill/>
              </a:ln>
              <a:solidFill>
                <a:srgbClr val="000000"/>
              </a:solidFill>
              <a:effectLst/>
              <a:uLnTx/>
              <a:uFillTx/>
              <a:latin typeface="Arial"/>
              <a:ea typeface="+mn-ea"/>
              <a:cs typeface="+mn-cs"/>
            </a:endParaRPr>
          </a:p>
        </p:txBody>
      </p:sp>
      <p:sp>
        <p:nvSpPr>
          <p:cNvPr id="26" name="Rechteck 25">
            <a:extLst>
              <a:ext uri="{FF2B5EF4-FFF2-40B4-BE49-F238E27FC236}">
                <a16:creationId xmlns:a16="http://schemas.microsoft.com/office/drawing/2014/main" id="{DBD0179E-D3F3-4AD3-AE11-7AAA73F417F1}"/>
              </a:ext>
            </a:extLst>
          </p:cNvPr>
          <p:cNvSpPr/>
          <p:nvPr/>
        </p:nvSpPr>
        <p:spPr>
          <a:xfrm>
            <a:off x="7229174" y="3174546"/>
            <a:ext cx="3299477" cy="685436"/>
          </a:xfrm>
          <a:prstGeom prst="rect">
            <a:avLst/>
          </a:prstGeom>
          <a:solidFill>
            <a:srgbClr val="40B0C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0" marR="0" lvl="0" indent="0" algn="ctr"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r>
              <a:rPr kumimoji="0" lang="de-DE" sz="1400" b="1" i="0" u="none" strike="noStrike" kern="1200" cap="none" spc="0" normalizeH="0" baseline="0" noProof="0">
                <a:ln>
                  <a:noFill/>
                </a:ln>
                <a:solidFill>
                  <a:prstClr val="white"/>
                </a:solidFill>
                <a:effectLst/>
                <a:uLnTx/>
                <a:uFillTx/>
                <a:latin typeface="Arial"/>
                <a:ea typeface="+mn-ea"/>
                <a:cs typeface="+mn-cs"/>
              </a:rPr>
              <a:t>Controlling</a:t>
            </a:r>
          </a:p>
          <a:p>
            <a:pPr marL="0" marR="0" lvl="0" indent="0" algn="ctr"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r>
              <a:rPr kumimoji="0" lang="de-DE" sz="1400" i="1" u="none" strike="noStrike" kern="1200" cap="none" spc="0" normalizeH="0" baseline="0" noProof="0">
                <a:ln>
                  <a:noFill/>
                </a:ln>
                <a:solidFill>
                  <a:prstClr val="white"/>
                </a:solidFill>
                <a:effectLst/>
                <a:uLnTx/>
                <a:uFillTx/>
                <a:latin typeface="Arial"/>
                <a:ea typeface="+mn-ea"/>
                <a:cs typeface="+mn-cs"/>
              </a:rPr>
              <a:t>(Budget / Ist / Fo</a:t>
            </a:r>
            <a:r>
              <a:rPr lang="de-DE" sz="1400" i="1" err="1">
                <a:solidFill>
                  <a:prstClr val="white"/>
                </a:solidFill>
                <a:latin typeface="Arial"/>
              </a:rPr>
              <a:t>recast</a:t>
            </a:r>
            <a:r>
              <a:rPr lang="de-DE" sz="1400" i="1">
                <a:solidFill>
                  <a:prstClr val="white"/>
                </a:solidFill>
                <a:latin typeface="Arial"/>
              </a:rPr>
              <a:t> / …)</a:t>
            </a:r>
            <a:endParaRPr kumimoji="0" lang="de-DE" sz="1400" i="1" u="none" strike="noStrike" kern="1200" cap="none" spc="0" normalizeH="0" baseline="0" noProof="0">
              <a:ln>
                <a:noFill/>
              </a:ln>
              <a:solidFill>
                <a:prstClr val="white"/>
              </a:solidFill>
              <a:effectLst/>
              <a:uLnTx/>
              <a:uFillTx/>
              <a:latin typeface="Arial"/>
              <a:ea typeface="+mn-ea"/>
              <a:cs typeface="+mn-cs"/>
            </a:endParaRPr>
          </a:p>
        </p:txBody>
      </p:sp>
      <p:sp>
        <p:nvSpPr>
          <p:cNvPr id="27" name="Rechteck 26">
            <a:extLst>
              <a:ext uri="{FF2B5EF4-FFF2-40B4-BE49-F238E27FC236}">
                <a16:creationId xmlns:a16="http://schemas.microsoft.com/office/drawing/2014/main" id="{29693DD6-F12E-4D62-A4FA-6332C96762A1}"/>
              </a:ext>
            </a:extLst>
          </p:cNvPr>
          <p:cNvSpPr/>
          <p:nvPr/>
        </p:nvSpPr>
        <p:spPr>
          <a:xfrm>
            <a:off x="7229174" y="4053282"/>
            <a:ext cx="3299477" cy="421969"/>
          </a:xfrm>
          <a:prstGeom prst="rect">
            <a:avLst/>
          </a:prstGeom>
          <a:solidFill>
            <a:srgbClr val="40B0C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0" marR="0" lvl="0" indent="0" algn="ctr"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r>
              <a:rPr kumimoji="0" lang="de-DE" sz="1400" b="1" i="0" u="none" strike="noStrike" kern="1200" cap="none" spc="0" normalizeH="0" baseline="0" noProof="0" err="1">
                <a:ln>
                  <a:noFill/>
                </a:ln>
                <a:solidFill>
                  <a:prstClr val="white"/>
                </a:solidFill>
                <a:effectLst/>
                <a:uLnTx/>
                <a:uFillTx/>
                <a:latin typeface="Arial"/>
                <a:ea typeface="+mn-ea"/>
                <a:cs typeface="+mn-cs"/>
              </a:rPr>
              <a:t>inventory</a:t>
            </a:r>
            <a:r>
              <a:rPr kumimoji="0" lang="de-DE" sz="1400" b="1" i="0" u="none" strike="noStrike" kern="1200" cap="none" spc="0" normalizeH="0" baseline="0" noProof="0">
                <a:ln>
                  <a:noFill/>
                </a:ln>
                <a:solidFill>
                  <a:prstClr val="white"/>
                </a:solidFill>
                <a:effectLst/>
                <a:uLnTx/>
                <a:uFillTx/>
                <a:latin typeface="Arial"/>
                <a:ea typeface="+mn-ea"/>
                <a:cs typeface="+mn-cs"/>
              </a:rPr>
              <a:t> </a:t>
            </a:r>
            <a:r>
              <a:rPr kumimoji="0" lang="de-DE" sz="1400" b="1" i="0" u="none" strike="noStrike" kern="1200" cap="none" spc="0" normalizeH="0" baseline="0" noProof="0" err="1">
                <a:ln>
                  <a:noFill/>
                </a:ln>
                <a:solidFill>
                  <a:prstClr val="white"/>
                </a:solidFill>
                <a:effectLst/>
                <a:uLnTx/>
                <a:uFillTx/>
                <a:latin typeface="Arial"/>
                <a:ea typeface="+mn-ea"/>
                <a:cs typeface="+mn-cs"/>
              </a:rPr>
              <a:t>valuation</a:t>
            </a:r>
            <a:endParaRPr kumimoji="0" lang="de-DE" sz="1400" b="1" i="0" u="none" strike="noStrike" kern="1200" cap="none" spc="0" normalizeH="0" baseline="0" noProof="0">
              <a:ln>
                <a:noFill/>
              </a:ln>
              <a:solidFill>
                <a:prstClr val="white"/>
              </a:solidFill>
              <a:effectLst/>
              <a:uLnTx/>
              <a:uFillTx/>
              <a:latin typeface="Arial"/>
              <a:ea typeface="+mn-ea"/>
              <a:cs typeface="+mn-cs"/>
            </a:endParaRPr>
          </a:p>
        </p:txBody>
      </p:sp>
      <p:sp>
        <p:nvSpPr>
          <p:cNvPr id="29" name="Rechteck 28">
            <a:extLst>
              <a:ext uri="{FF2B5EF4-FFF2-40B4-BE49-F238E27FC236}">
                <a16:creationId xmlns:a16="http://schemas.microsoft.com/office/drawing/2014/main" id="{1C5BBE16-18D3-42E1-9A82-0CAAEEDD5B9C}"/>
              </a:ext>
            </a:extLst>
          </p:cNvPr>
          <p:cNvSpPr/>
          <p:nvPr/>
        </p:nvSpPr>
        <p:spPr>
          <a:xfrm>
            <a:off x="7214221" y="4644192"/>
            <a:ext cx="3299477" cy="421969"/>
          </a:xfrm>
          <a:prstGeom prst="rect">
            <a:avLst/>
          </a:prstGeom>
          <a:solidFill>
            <a:srgbClr val="40B0C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0" marR="0" lvl="0" indent="0" algn="ctr"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r>
              <a:rPr kumimoji="0" lang="de-DE" sz="1400" b="1" i="0" u="none" strike="noStrike" kern="1200" cap="none" spc="0" normalizeH="0" baseline="0" noProof="0">
                <a:ln>
                  <a:noFill/>
                </a:ln>
                <a:solidFill>
                  <a:prstClr val="white"/>
                </a:solidFill>
                <a:effectLst/>
                <a:uLnTx/>
                <a:uFillTx/>
                <a:latin typeface="Arial"/>
                <a:ea typeface="+mn-ea"/>
                <a:cs typeface="+mn-cs"/>
              </a:rPr>
              <a:t>EBIT-Margin / </a:t>
            </a:r>
            <a:r>
              <a:rPr kumimoji="0" lang="de-DE" sz="1400" b="1" i="0" u="none" strike="noStrike" kern="1200" cap="none" spc="0" normalizeH="0" baseline="0" noProof="0" err="1">
                <a:ln>
                  <a:noFill/>
                </a:ln>
                <a:solidFill>
                  <a:prstClr val="white"/>
                </a:solidFill>
                <a:effectLst/>
                <a:uLnTx/>
                <a:uFillTx/>
                <a:latin typeface="Arial"/>
                <a:ea typeface="+mn-ea"/>
                <a:cs typeface="+mn-cs"/>
              </a:rPr>
              <a:t>Tax</a:t>
            </a:r>
            <a:endParaRPr kumimoji="0" lang="de-DE" sz="1400" b="1" i="0" u="none" strike="noStrike" kern="1200" cap="none" spc="0" normalizeH="0" baseline="0" noProof="0">
              <a:ln>
                <a:noFill/>
              </a:ln>
              <a:solidFill>
                <a:prstClr val="white"/>
              </a:solidFill>
              <a:effectLst/>
              <a:uLnTx/>
              <a:uFillTx/>
              <a:latin typeface="Arial"/>
              <a:ea typeface="+mn-ea"/>
              <a:cs typeface="+mn-cs"/>
            </a:endParaRPr>
          </a:p>
        </p:txBody>
      </p:sp>
      <p:sp>
        <p:nvSpPr>
          <p:cNvPr id="20" name="Pfeil: nach rechts 19">
            <a:extLst>
              <a:ext uri="{FF2B5EF4-FFF2-40B4-BE49-F238E27FC236}">
                <a16:creationId xmlns:a16="http://schemas.microsoft.com/office/drawing/2014/main" id="{11A3C701-E5F2-4719-B9D2-80B924228132}"/>
              </a:ext>
            </a:extLst>
          </p:cNvPr>
          <p:cNvSpPr/>
          <p:nvPr/>
        </p:nvSpPr>
        <p:spPr>
          <a:xfrm rot="2707145">
            <a:off x="2762762" y="2230207"/>
            <a:ext cx="590550" cy="37836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de-DE" err="1"/>
          </a:p>
        </p:txBody>
      </p:sp>
      <p:sp>
        <p:nvSpPr>
          <p:cNvPr id="33" name="Pfeil: nach rechts 32">
            <a:extLst>
              <a:ext uri="{FF2B5EF4-FFF2-40B4-BE49-F238E27FC236}">
                <a16:creationId xmlns:a16="http://schemas.microsoft.com/office/drawing/2014/main" id="{940434FC-1A77-48C9-A81A-FF45369A2608}"/>
              </a:ext>
            </a:extLst>
          </p:cNvPr>
          <p:cNvSpPr/>
          <p:nvPr/>
        </p:nvSpPr>
        <p:spPr>
          <a:xfrm rot="8656485">
            <a:off x="2685766" y="4781004"/>
            <a:ext cx="590550" cy="37836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de-DE" err="1"/>
          </a:p>
        </p:txBody>
      </p:sp>
      <p:sp>
        <p:nvSpPr>
          <p:cNvPr id="39" name="Rechteck 38">
            <a:extLst>
              <a:ext uri="{FF2B5EF4-FFF2-40B4-BE49-F238E27FC236}">
                <a16:creationId xmlns:a16="http://schemas.microsoft.com/office/drawing/2014/main" id="{31891635-6748-4C29-AF33-9401AE6E6C91}"/>
              </a:ext>
            </a:extLst>
          </p:cNvPr>
          <p:cNvSpPr/>
          <p:nvPr/>
        </p:nvSpPr>
        <p:spPr>
          <a:xfrm>
            <a:off x="7229174" y="5210989"/>
            <a:ext cx="3299477" cy="421969"/>
          </a:xfrm>
          <a:prstGeom prst="rect">
            <a:avLst/>
          </a:prstGeom>
          <a:solidFill>
            <a:srgbClr val="40B0C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0" marR="0" lvl="0" indent="0" algn="ctr"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r>
              <a:rPr kumimoji="0" lang="de-DE" sz="1400" b="1" i="0" u="none" strike="noStrike" kern="1200" cap="none" spc="0" normalizeH="0" baseline="0" noProof="0" err="1">
                <a:ln>
                  <a:noFill/>
                </a:ln>
                <a:solidFill>
                  <a:prstClr val="white"/>
                </a:solidFill>
                <a:effectLst/>
                <a:uLnTx/>
                <a:uFillTx/>
                <a:latin typeface="Arial"/>
                <a:ea typeface="+mn-ea"/>
                <a:cs typeface="+mn-cs"/>
              </a:rPr>
              <a:t>contracts</a:t>
            </a:r>
            <a:endParaRPr kumimoji="0" lang="de-DE" sz="1400" b="1" i="0" u="none" strike="noStrike" kern="1200" cap="none" spc="0" normalizeH="0" baseline="0" noProof="0">
              <a:ln>
                <a:noFill/>
              </a:ln>
              <a:solidFill>
                <a:prstClr val="white"/>
              </a:solidFill>
              <a:effectLst/>
              <a:uLnTx/>
              <a:uFillTx/>
              <a:latin typeface="Arial"/>
              <a:ea typeface="+mn-ea"/>
              <a:cs typeface="+mn-cs"/>
            </a:endParaRPr>
          </a:p>
        </p:txBody>
      </p:sp>
      <p:sp>
        <p:nvSpPr>
          <p:cNvPr id="41" name="Textfeld 40">
            <a:extLst>
              <a:ext uri="{FF2B5EF4-FFF2-40B4-BE49-F238E27FC236}">
                <a16:creationId xmlns:a16="http://schemas.microsoft.com/office/drawing/2014/main" id="{F506B2B0-1511-4727-A419-F54AE4A9DB71}"/>
              </a:ext>
            </a:extLst>
          </p:cNvPr>
          <p:cNvSpPr txBox="1"/>
          <p:nvPr/>
        </p:nvSpPr>
        <p:spPr>
          <a:xfrm>
            <a:off x="3621196" y="2480355"/>
            <a:ext cx="541229"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
                <a:srgbClr val="0097AC"/>
              </a:buClr>
              <a:buSzPct val="100000"/>
              <a:buFontTx/>
              <a:buNone/>
              <a:tabLst>
                <a:tab pos="234951" algn="l"/>
              </a:tabLst>
              <a:defRPr/>
            </a:pPr>
            <a:r>
              <a:rPr kumimoji="0" lang="de-DE" sz="1600" b="0" i="1" u="none" strike="noStrike" kern="1200" cap="none" spc="0" normalizeH="0" baseline="0" noProof="0">
                <a:ln>
                  <a:noFill/>
                </a:ln>
                <a:solidFill>
                  <a:srgbClr val="000000"/>
                </a:solidFill>
                <a:effectLst/>
                <a:uLnTx/>
                <a:uFillTx/>
                <a:latin typeface="Arial"/>
                <a:ea typeface="+mn-ea"/>
                <a:cs typeface="+mn-cs"/>
              </a:rPr>
              <a:t>LE 2</a:t>
            </a:r>
          </a:p>
        </p:txBody>
      </p:sp>
      <p:sp>
        <p:nvSpPr>
          <p:cNvPr id="42" name="Textfeld 41">
            <a:extLst>
              <a:ext uri="{FF2B5EF4-FFF2-40B4-BE49-F238E27FC236}">
                <a16:creationId xmlns:a16="http://schemas.microsoft.com/office/drawing/2014/main" id="{CFB36544-C091-43EF-AF57-A33E77D5E9B5}"/>
              </a:ext>
            </a:extLst>
          </p:cNvPr>
          <p:cNvSpPr txBox="1"/>
          <p:nvPr/>
        </p:nvSpPr>
        <p:spPr>
          <a:xfrm>
            <a:off x="1263487" y="4608955"/>
            <a:ext cx="541229"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
                <a:srgbClr val="0097AC"/>
              </a:buClr>
              <a:buSzPct val="100000"/>
              <a:buFontTx/>
              <a:buNone/>
              <a:tabLst>
                <a:tab pos="234951" algn="l"/>
              </a:tabLst>
              <a:defRPr/>
            </a:pPr>
            <a:r>
              <a:rPr kumimoji="0" lang="de-DE" sz="1600" b="0" i="1" u="none" strike="noStrike" kern="1200" cap="none" spc="0" normalizeH="0" baseline="0" noProof="0">
                <a:ln>
                  <a:noFill/>
                </a:ln>
                <a:solidFill>
                  <a:srgbClr val="000000"/>
                </a:solidFill>
                <a:effectLst/>
                <a:uLnTx/>
                <a:uFillTx/>
                <a:latin typeface="Arial"/>
                <a:ea typeface="+mn-ea"/>
                <a:cs typeface="+mn-cs"/>
              </a:rPr>
              <a:t>LE 3</a:t>
            </a:r>
          </a:p>
        </p:txBody>
      </p:sp>
      <p:sp>
        <p:nvSpPr>
          <p:cNvPr id="43" name="Textfeld 42">
            <a:extLst>
              <a:ext uri="{FF2B5EF4-FFF2-40B4-BE49-F238E27FC236}">
                <a16:creationId xmlns:a16="http://schemas.microsoft.com/office/drawing/2014/main" id="{492E8A7C-140F-48E1-A0BB-B33985370D54}"/>
              </a:ext>
            </a:extLst>
          </p:cNvPr>
          <p:cNvSpPr txBox="1"/>
          <p:nvPr/>
        </p:nvSpPr>
        <p:spPr>
          <a:xfrm>
            <a:off x="1330162" y="977924"/>
            <a:ext cx="541229"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
                <a:srgbClr val="0097AC"/>
              </a:buClr>
              <a:buSzPct val="100000"/>
              <a:buFontTx/>
              <a:buNone/>
              <a:tabLst>
                <a:tab pos="234951" algn="l"/>
              </a:tabLst>
              <a:defRPr/>
            </a:pPr>
            <a:r>
              <a:rPr kumimoji="0" lang="de-DE" sz="1600" b="0" i="1" u="none" strike="noStrike" kern="1200" cap="none" spc="0" normalizeH="0" baseline="0" noProof="0">
                <a:ln>
                  <a:noFill/>
                </a:ln>
                <a:solidFill>
                  <a:srgbClr val="000000"/>
                </a:solidFill>
                <a:effectLst/>
                <a:uLnTx/>
                <a:uFillTx/>
                <a:latin typeface="Arial"/>
                <a:ea typeface="+mn-ea"/>
                <a:cs typeface="+mn-cs"/>
              </a:rPr>
              <a:t>LE 1</a:t>
            </a:r>
          </a:p>
        </p:txBody>
      </p:sp>
      <p:pic>
        <p:nvPicPr>
          <p:cNvPr id="6" name="Grafik 5">
            <a:extLst>
              <a:ext uri="{FF2B5EF4-FFF2-40B4-BE49-F238E27FC236}">
                <a16:creationId xmlns:a16="http://schemas.microsoft.com/office/drawing/2014/main" id="{63FED0B9-2D3C-4388-91CB-3CC094C88E66}"/>
              </a:ext>
            </a:extLst>
          </p:cNvPr>
          <p:cNvPicPr>
            <a:picLocks noChangeAspect="1"/>
          </p:cNvPicPr>
          <p:nvPr/>
        </p:nvPicPr>
        <p:blipFill>
          <a:blip r:embed="rId6"/>
          <a:stretch>
            <a:fillRect/>
          </a:stretch>
        </p:blipFill>
        <p:spPr>
          <a:xfrm>
            <a:off x="3086165" y="2787487"/>
            <a:ext cx="2427627" cy="1769287"/>
          </a:xfrm>
          <a:prstGeom prst="rect">
            <a:avLst/>
          </a:prstGeom>
        </p:spPr>
      </p:pic>
      <p:pic>
        <p:nvPicPr>
          <p:cNvPr id="22" name="Grafik 21">
            <a:extLst>
              <a:ext uri="{FF2B5EF4-FFF2-40B4-BE49-F238E27FC236}">
                <a16:creationId xmlns:a16="http://schemas.microsoft.com/office/drawing/2014/main" id="{0A2074BB-1E1C-49B7-A284-FF51AEFD505C}"/>
              </a:ext>
            </a:extLst>
          </p:cNvPr>
          <p:cNvPicPr>
            <a:picLocks noChangeAspect="1"/>
          </p:cNvPicPr>
          <p:nvPr/>
        </p:nvPicPr>
        <p:blipFill>
          <a:blip r:embed="rId6"/>
          <a:stretch>
            <a:fillRect/>
          </a:stretch>
        </p:blipFill>
        <p:spPr>
          <a:xfrm>
            <a:off x="799813" y="1312506"/>
            <a:ext cx="1601925" cy="1167504"/>
          </a:xfrm>
          <a:prstGeom prst="rect">
            <a:avLst/>
          </a:prstGeom>
        </p:spPr>
      </p:pic>
      <p:pic>
        <p:nvPicPr>
          <p:cNvPr id="23" name="Grafik 22">
            <a:extLst>
              <a:ext uri="{FF2B5EF4-FFF2-40B4-BE49-F238E27FC236}">
                <a16:creationId xmlns:a16="http://schemas.microsoft.com/office/drawing/2014/main" id="{C7CE252C-8C1D-4D23-A7A6-CC1F195DFCED}"/>
              </a:ext>
            </a:extLst>
          </p:cNvPr>
          <p:cNvPicPr>
            <a:picLocks noChangeAspect="1"/>
          </p:cNvPicPr>
          <p:nvPr/>
        </p:nvPicPr>
        <p:blipFill>
          <a:blip r:embed="rId6"/>
          <a:stretch>
            <a:fillRect/>
          </a:stretch>
        </p:blipFill>
        <p:spPr>
          <a:xfrm>
            <a:off x="865561" y="4945814"/>
            <a:ext cx="1601925" cy="1167504"/>
          </a:xfrm>
          <a:prstGeom prst="rect">
            <a:avLst/>
          </a:prstGeom>
        </p:spPr>
      </p:pic>
      <p:sp>
        <p:nvSpPr>
          <p:cNvPr id="25" name="Textfeld 24">
            <a:extLst>
              <a:ext uri="{FF2B5EF4-FFF2-40B4-BE49-F238E27FC236}">
                <a16:creationId xmlns:a16="http://schemas.microsoft.com/office/drawing/2014/main" id="{C819152D-07C7-4D44-BE88-58892FD009E2}"/>
              </a:ext>
            </a:extLst>
          </p:cNvPr>
          <p:cNvSpPr txBox="1"/>
          <p:nvPr/>
        </p:nvSpPr>
        <p:spPr>
          <a:xfrm>
            <a:off x="3058037" y="2093614"/>
            <a:ext cx="2323524" cy="276999"/>
          </a:xfrm>
          <a:prstGeom prst="rect">
            <a:avLst/>
          </a:prstGeom>
          <a:noFill/>
        </p:spPr>
        <p:txBody>
          <a:bodyPr wrap="square">
            <a:spAutoFit/>
          </a:bodyPr>
          <a:lstStyle/>
          <a:p>
            <a:r>
              <a:rPr lang="de-DE" sz="1200"/>
              <a:t>Change </a:t>
            </a:r>
            <a:r>
              <a:rPr lang="de-DE" sz="1200" err="1"/>
              <a:t>from</a:t>
            </a:r>
            <a:r>
              <a:rPr lang="de-DE" sz="1200"/>
              <a:t> </a:t>
            </a:r>
            <a:r>
              <a:rPr lang="de-DE" sz="1200" b="1" err="1"/>
              <a:t>provision</a:t>
            </a:r>
            <a:r>
              <a:rPr lang="de-DE" sz="1200" b="1"/>
              <a:t> </a:t>
            </a:r>
            <a:r>
              <a:rPr lang="de-DE" sz="1200" b="1" err="1"/>
              <a:t>to</a:t>
            </a:r>
            <a:r>
              <a:rPr lang="de-DE" sz="1200" b="1"/>
              <a:t> </a:t>
            </a:r>
            <a:r>
              <a:rPr lang="de-DE" sz="1200" b="1" err="1"/>
              <a:t>sale</a:t>
            </a:r>
            <a:r>
              <a:rPr lang="de-DE" sz="1200" b="1"/>
              <a:t> </a:t>
            </a:r>
            <a:endParaRPr lang="de-DE" sz="1200"/>
          </a:p>
        </p:txBody>
      </p:sp>
      <p:sp>
        <p:nvSpPr>
          <p:cNvPr id="28" name="Textfeld 27">
            <a:extLst>
              <a:ext uri="{FF2B5EF4-FFF2-40B4-BE49-F238E27FC236}">
                <a16:creationId xmlns:a16="http://schemas.microsoft.com/office/drawing/2014/main" id="{AB0AC5F8-93BB-4ADF-BDB6-F6E9C4BEA282}"/>
              </a:ext>
            </a:extLst>
          </p:cNvPr>
          <p:cNvSpPr txBox="1"/>
          <p:nvPr/>
        </p:nvSpPr>
        <p:spPr>
          <a:xfrm>
            <a:off x="3063166" y="4945813"/>
            <a:ext cx="2323524" cy="276999"/>
          </a:xfrm>
          <a:prstGeom prst="rect">
            <a:avLst/>
          </a:prstGeom>
          <a:noFill/>
        </p:spPr>
        <p:txBody>
          <a:bodyPr wrap="square">
            <a:spAutoFit/>
          </a:bodyPr>
          <a:lstStyle/>
          <a:p>
            <a:r>
              <a:rPr lang="de-DE" sz="1200"/>
              <a:t>Change </a:t>
            </a:r>
            <a:r>
              <a:rPr lang="de-DE" sz="1200" err="1"/>
              <a:t>from</a:t>
            </a:r>
            <a:r>
              <a:rPr lang="de-DE" sz="1200"/>
              <a:t> </a:t>
            </a:r>
            <a:r>
              <a:rPr lang="de-DE" sz="1200" b="1" err="1"/>
              <a:t>provision</a:t>
            </a:r>
            <a:r>
              <a:rPr lang="de-DE" sz="1200" b="1"/>
              <a:t> </a:t>
            </a:r>
            <a:r>
              <a:rPr lang="de-DE" sz="1200" b="1" err="1"/>
              <a:t>to</a:t>
            </a:r>
            <a:r>
              <a:rPr lang="de-DE" sz="1200" b="1"/>
              <a:t> </a:t>
            </a:r>
            <a:r>
              <a:rPr lang="de-DE" sz="1200" b="1" err="1"/>
              <a:t>sale</a:t>
            </a:r>
            <a:r>
              <a:rPr lang="de-DE" sz="1200" b="1"/>
              <a:t> </a:t>
            </a:r>
            <a:endParaRPr lang="de-DE" sz="1200"/>
          </a:p>
        </p:txBody>
      </p:sp>
      <p:sp>
        <p:nvSpPr>
          <p:cNvPr id="24" name="Rechteck 23">
            <a:extLst>
              <a:ext uri="{FF2B5EF4-FFF2-40B4-BE49-F238E27FC236}">
                <a16:creationId xmlns:a16="http://schemas.microsoft.com/office/drawing/2014/main" id="{B6942C77-D9F3-4E24-A944-09AC992E9558}"/>
              </a:ext>
            </a:extLst>
          </p:cNvPr>
          <p:cNvSpPr/>
          <p:nvPr/>
        </p:nvSpPr>
        <p:spPr>
          <a:xfrm>
            <a:off x="7229174" y="5777786"/>
            <a:ext cx="3299477" cy="421969"/>
          </a:xfrm>
          <a:prstGeom prst="rect">
            <a:avLst/>
          </a:prstGeom>
          <a:solidFill>
            <a:srgbClr val="40B0C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0" marR="0" lvl="0" indent="0" algn="ctr"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r>
              <a:rPr kumimoji="0" lang="de-DE" sz="1400" b="1" i="0" u="none" strike="noStrike" kern="1200" cap="none" spc="0" normalizeH="0" baseline="0" noProof="0">
                <a:ln>
                  <a:noFill/>
                </a:ln>
                <a:solidFill>
                  <a:prstClr val="white"/>
                </a:solidFill>
                <a:effectLst/>
                <a:uLnTx/>
                <a:uFillTx/>
                <a:latin typeface="Arial"/>
                <a:ea typeface="+mn-ea"/>
                <a:cs typeface="+mn-cs"/>
              </a:rPr>
              <a:t>…</a:t>
            </a:r>
          </a:p>
        </p:txBody>
      </p:sp>
    </p:spTree>
    <p:extLst>
      <p:ext uri="{BB962C8B-B14F-4D97-AF65-F5344CB8AC3E}">
        <p14:creationId xmlns:p14="http://schemas.microsoft.com/office/powerpoint/2010/main" val="3660214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D4F10DEF-29CD-404E-80A3-1611615323CA}"/>
              </a:ext>
            </a:extLst>
          </p:cNvPr>
          <p:cNvGraphicFramePr>
            <a:graphicFrameLocks noChangeAspect="1"/>
          </p:cNvGraphicFramePr>
          <p:nvPr>
            <p:custDataLst>
              <p:tags r:id="rId2"/>
            </p:custDataLst>
            <p:extLst>
              <p:ext uri="{D42A27DB-BD31-4B8C-83A1-F6EECF244321}">
                <p14:modId xmlns:p14="http://schemas.microsoft.com/office/powerpoint/2010/main" val="30881780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44" name="think-cell Folie" r:id="rId4" imgW="425" imgH="424" progId="TCLayout.ActiveDocument.1">
                  <p:embed/>
                </p:oleObj>
              </mc:Choice>
              <mc:Fallback>
                <p:oleObj name="think-cell Folie" r:id="rId4" imgW="425" imgH="424" progId="TCLayout.ActiveDocument.1">
                  <p:embed/>
                  <p:pic>
                    <p:nvPicPr>
                      <p:cNvPr id="3" name="Objekt 2" hidden="1">
                        <a:extLst>
                          <a:ext uri="{FF2B5EF4-FFF2-40B4-BE49-F238E27FC236}">
                            <a16:creationId xmlns:a16="http://schemas.microsoft.com/office/drawing/2014/main" id="{D4F10DEF-29CD-404E-80A3-1611615323C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itle 7">
            <a:extLst>
              <a:ext uri="{FF2B5EF4-FFF2-40B4-BE49-F238E27FC236}">
                <a16:creationId xmlns:a16="http://schemas.microsoft.com/office/drawing/2014/main" id="{B8C3CF35-FF09-4845-90A3-FE51E50591C6}"/>
              </a:ext>
            </a:extLst>
          </p:cNvPr>
          <p:cNvSpPr>
            <a:spLocks noGrp="1"/>
          </p:cNvSpPr>
          <p:nvPr>
            <p:ph type="title"/>
          </p:nvPr>
        </p:nvSpPr>
        <p:spPr>
          <a:xfrm>
            <a:off x="256924" y="195205"/>
            <a:ext cx="9697138" cy="861319"/>
          </a:xfrm>
        </p:spPr>
        <p:txBody>
          <a:bodyPr vert="horz"/>
          <a:lstStyle/>
          <a:p>
            <a:r>
              <a:rPr lang="en-US"/>
              <a:t>Tasks and cooperation model </a:t>
            </a:r>
            <a:br>
              <a:rPr lang="en-US"/>
            </a:br>
            <a:r>
              <a:rPr lang="en-US"/>
              <a:t>- local controlling and governance/standards</a:t>
            </a:r>
            <a:endParaRPr lang="en-GB"/>
          </a:p>
        </p:txBody>
      </p:sp>
      <p:sp>
        <p:nvSpPr>
          <p:cNvPr id="4" name="Date Placeholder 3">
            <a:extLst>
              <a:ext uri="{FF2B5EF4-FFF2-40B4-BE49-F238E27FC236}">
                <a16:creationId xmlns:a16="http://schemas.microsoft.com/office/drawing/2014/main" id="{C2634448-5FC8-47E2-8E9D-C0FB3B1E2B6D}"/>
              </a:ext>
            </a:extLst>
          </p:cNvPr>
          <p:cNvSpPr>
            <a:spLocks noGrp="1"/>
          </p:cNvSpPr>
          <p:nvPr>
            <p:ph type="dt" sz="half" idx="11"/>
          </p:nvPr>
        </p:nvSpPr>
        <p:spPr>
          <a:xfrm>
            <a:off x="158631" y="6502357"/>
            <a:ext cx="6866993" cy="107722"/>
          </a:xfrm>
        </p:spPr>
        <p:txBody>
          <a:bodyPr/>
          <a:lstStyle/>
          <a:p>
            <a:pPr marL="0" marR="0" lvl="0" indent="0" algn="l"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r>
              <a:rPr kumimoji="0" lang="de-DE" sz="700" b="0" i="0" u="none" strike="noStrike" kern="1200" cap="none" spc="0" normalizeH="0" baseline="0" noProof="0">
                <a:ln>
                  <a:noFill/>
                </a:ln>
                <a:solidFill>
                  <a:srgbClr val="888E95"/>
                </a:solidFill>
                <a:effectLst/>
                <a:uLnTx/>
                <a:uFillTx/>
                <a:latin typeface="Arial"/>
                <a:ea typeface="+mn-ea"/>
                <a:cs typeface="+mn-cs"/>
              </a:rPr>
              <a:t>07.10.2022 | Workshop DAR | Mackuth, Buchner, Hasslbauer, Schmideder</a:t>
            </a:r>
            <a:endParaRPr kumimoji="0" lang="en-GB" sz="700" b="0" i="0" u="none" strike="noStrike" kern="1200" cap="none" spc="0" normalizeH="0" baseline="0" noProof="0">
              <a:ln>
                <a:noFill/>
              </a:ln>
              <a:solidFill>
                <a:srgbClr val="888E95"/>
              </a:solidFill>
              <a:effectLst/>
              <a:uLnTx/>
              <a:uFillTx/>
              <a:latin typeface="Arial"/>
              <a:ea typeface="+mn-ea"/>
              <a:cs typeface="+mn-cs"/>
            </a:endParaRPr>
          </a:p>
        </p:txBody>
      </p:sp>
      <p:sp>
        <p:nvSpPr>
          <p:cNvPr id="5" name="Slide Number Placeholder 4">
            <a:extLst>
              <a:ext uri="{FF2B5EF4-FFF2-40B4-BE49-F238E27FC236}">
                <a16:creationId xmlns:a16="http://schemas.microsoft.com/office/drawing/2014/main" id="{38491248-F34C-45DF-8246-C3334B30005C}"/>
              </a:ext>
            </a:extLst>
          </p:cNvPr>
          <p:cNvSpPr>
            <a:spLocks noGrp="1"/>
          </p:cNvSpPr>
          <p:nvPr>
            <p:ph type="sldNum" sz="quarter" idx="13"/>
          </p:nvPr>
        </p:nvSpPr>
        <p:spPr>
          <a:xfrm>
            <a:off x="11245980" y="6602528"/>
            <a:ext cx="623608" cy="107722"/>
          </a:xfrm>
        </p:spPr>
        <p:txBody>
          <a:bodyPr/>
          <a:lstStyle/>
          <a:p>
            <a:pPr marL="0" marR="0" lvl="0" indent="0" algn="r"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fld id="{173FEA60-B56A-DE49-B4F9-939AB62E9280}" type="slidenum">
              <a:rPr kumimoji="0" lang="en-GB" sz="700" b="1" i="0" u="none" strike="noStrike" kern="1200" cap="none" spc="0" normalizeH="0" baseline="0" noProof="0" smtClean="0">
                <a:ln>
                  <a:noFill/>
                </a:ln>
                <a:solidFill>
                  <a:srgbClr val="888E95"/>
                </a:solidFill>
                <a:effectLst/>
                <a:uLnTx/>
                <a:uFillTx/>
                <a:latin typeface="Arial"/>
                <a:ea typeface="+mn-ea"/>
                <a:cs typeface="+mn-cs"/>
              </a:rPr>
              <a:pPr marL="0" marR="0" lvl="0" indent="0" algn="r"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t>9</a:t>
            </a:fld>
            <a:endParaRPr kumimoji="0" lang="en-GB" sz="700" b="1" i="0" u="none" strike="noStrike" kern="1200" cap="none" spc="0" normalizeH="0" baseline="0" noProof="0">
              <a:ln>
                <a:noFill/>
              </a:ln>
              <a:solidFill>
                <a:srgbClr val="888E95"/>
              </a:solidFill>
              <a:effectLst/>
              <a:uLnTx/>
              <a:uFillTx/>
              <a:latin typeface="Arial"/>
              <a:ea typeface="+mn-ea"/>
              <a:cs typeface="+mn-cs"/>
            </a:endParaRPr>
          </a:p>
        </p:txBody>
      </p:sp>
      <p:sp>
        <p:nvSpPr>
          <p:cNvPr id="14" name="Rechteck 13">
            <a:extLst>
              <a:ext uri="{FF2B5EF4-FFF2-40B4-BE49-F238E27FC236}">
                <a16:creationId xmlns:a16="http://schemas.microsoft.com/office/drawing/2014/main" id="{29A8B0F6-AA4A-4597-BA93-7170572EC5C4}"/>
              </a:ext>
            </a:extLst>
          </p:cNvPr>
          <p:cNvSpPr/>
          <p:nvPr/>
        </p:nvSpPr>
        <p:spPr>
          <a:xfrm>
            <a:off x="9006421" y="1609362"/>
            <a:ext cx="2823028" cy="1064146"/>
          </a:xfrm>
          <a:prstGeom prst="rect">
            <a:avLst/>
          </a:prstGeom>
          <a:solidFill>
            <a:srgbClr val="40B0C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0" marR="0" lvl="0" indent="0" algn="l"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r>
              <a:rPr kumimoji="0" lang="de-DE" sz="1200" b="1" i="0" u="none" strike="noStrike" kern="1200" cap="none" spc="0" normalizeH="0" baseline="0" noProof="0">
                <a:ln>
                  <a:noFill/>
                </a:ln>
                <a:solidFill>
                  <a:prstClr val="white"/>
                </a:solidFill>
                <a:effectLst/>
                <a:uLnTx/>
                <a:uFillTx/>
                <a:latin typeface="Arial"/>
                <a:ea typeface="+mn-ea"/>
                <a:cs typeface="+mn-cs"/>
              </a:rPr>
              <a:t>FC-G2 + FC-O Hasslbauer / Buchner / …</a:t>
            </a:r>
          </a:p>
          <a:p>
            <a:pPr marL="0" marR="0" lvl="0" indent="0" algn="l"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endParaRPr kumimoji="0" lang="de-DE" sz="1200" b="0" i="1" u="none" strike="noStrike" kern="1200" cap="none" spc="0" normalizeH="0" baseline="0" noProof="0">
              <a:ln>
                <a:noFill/>
              </a:ln>
              <a:solidFill>
                <a:prstClr val="white"/>
              </a:solidFill>
              <a:effectLst/>
              <a:uLnTx/>
              <a:uFillTx/>
              <a:latin typeface="Arial"/>
              <a:ea typeface="+mn-ea"/>
              <a:cs typeface="+mn-cs"/>
            </a:endParaRPr>
          </a:p>
        </p:txBody>
      </p:sp>
      <p:sp>
        <p:nvSpPr>
          <p:cNvPr id="28" name="Rechteck 27">
            <a:extLst>
              <a:ext uri="{FF2B5EF4-FFF2-40B4-BE49-F238E27FC236}">
                <a16:creationId xmlns:a16="http://schemas.microsoft.com/office/drawing/2014/main" id="{4FEDF9BB-D007-4972-BE8E-731F4102CF5E}"/>
              </a:ext>
            </a:extLst>
          </p:cNvPr>
          <p:cNvSpPr/>
          <p:nvPr/>
        </p:nvSpPr>
        <p:spPr>
          <a:xfrm>
            <a:off x="9006421" y="5511281"/>
            <a:ext cx="2823025" cy="484391"/>
          </a:xfrm>
          <a:prstGeom prst="rect">
            <a:avLst/>
          </a:prstGeom>
          <a:solidFill>
            <a:srgbClr val="40B0C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0" marR="0" lvl="0" indent="0" algn="l"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r>
              <a:rPr kumimoji="0" lang="de-DE" sz="1200" b="1" i="0" u="none" strike="noStrike" kern="1200" cap="none" spc="0" normalizeH="0" baseline="0" noProof="0" err="1">
                <a:ln>
                  <a:noFill/>
                </a:ln>
                <a:solidFill>
                  <a:prstClr val="white"/>
                </a:solidFill>
                <a:effectLst/>
                <a:uLnTx/>
                <a:uFillTx/>
                <a:latin typeface="Arial"/>
                <a:ea typeface="+mn-ea"/>
                <a:cs typeface="+mn-cs"/>
              </a:rPr>
              <a:t>Functionscontrolling</a:t>
            </a:r>
            <a:r>
              <a:rPr kumimoji="0" lang="de-DE" sz="1200" b="1" i="0" u="none" strike="noStrike" kern="1200" cap="none" spc="0" normalizeH="0" baseline="0" noProof="0">
                <a:ln>
                  <a:noFill/>
                </a:ln>
                <a:solidFill>
                  <a:prstClr val="white"/>
                </a:solidFill>
                <a:effectLst/>
                <a:uLnTx/>
                <a:uFillTx/>
                <a:latin typeface="Arial"/>
                <a:ea typeface="+mn-ea"/>
                <a:cs typeface="+mn-cs"/>
              </a:rPr>
              <a:t> </a:t>
            </a:r>
            <a:r>
              <a:rPr kumimoji="0" lang="de-DE" sz="1200" b="1" i="0" u="none" strike="noStrike" kern="1200" cap="none" spc="0" normalizeH="0" baseline="0" noProof="0" err="1">
                <a:ln>
                  <a:noFill/>
                </a:ln>
                <a:solidFill>
                  <a:prstClr val="white"/>
                </a:solidFill>
                <a:effectLst/>
                <a:uLnTx/>
                <a:uFillTx/>
                <a:latin typeface="Arial"/>
                <a:ea typeface="+mn-ea"/>
                <a:cs typeface="+mn-cs"/>
              </a:rPr>
              <a:t>central</a:t>
            </a:r>
            <a:r>
              <a:rPr kumimoji="0" lang="de-DE" sz="1200" b="1" i="0" u="none" strike="noStrike" kern="1200" cap="none" spc="0" normalizeH="0" baseline="0" noProof="0">
                <a:ln>
                  <a:noFill/>
                </a:ln>
                <a:solidFill>
                  <a:prstClr val="white"/>
                </a:solidFill>
                <a:effectLst/>
                <a:uLnTx/>
                <a:uFillTx/>
                <a:latin typeface="Arial"/>
                <a:ea typeface="+mn-ea"/>
                <a:cs typeface="+mn-cs"/>
              </a:rPr>
              <a:t> / FC-G2 / …</a:t>
            </a:r>
          </a:p>
        </p:txBody>
      </p:sp>
      <p:sp>
        <p:nvSpPr>
          <p:cNvPr id="2" name="Rechteck 1">
            <a:extLst>
              <a:ext uri="{FF2B5EF4-FFF2-40B4-BE49-F238E27FC236}">
                <a16:creationId xmlns:a16="http://schemas.microsoft.com/office/drawing/2014/main" id="{F71673A0-C1FE-D0D2-846A-4A171515832D}"/>
              </a:ext>
            </a:extLst>
          </p:cNvPr>
          <p:cNvSpPr/>
          <p:nvPr/>
        </p:nvSpPr>
        <p:spPr>
          <a:xfrm>
            <a:off x="3144202" y="1609261"/>
            <a:ext cx="2898600" cy="1064247"/>
          </a:xfrm>
          <a:prstGeom prst="rect">
            <a:avLst/>
          </a:prstGeom>
          <a:ln/>
        </p:spPr>
        <p:style>
          <a:lnRef idx="2">
            <a:schemeClr val="accent2"/>
          </a:lnRef>
          <a:fillRef idx="1">
            <a:schemeClr val="lt1"/>
          </a:fillRef>
          <a:effectRef idx="0">
            <a:schemeClr val="accent2"/>
          </a:effectRef>
          <a:fontRef idx="minor">
            <a:schemeClr val="dk1"/>
          </a:fontRef>
        </p:style>
        <p:txBody>
          <a:bodyPr lIns="72000" tIns="72000" rIns="72000" bIns="72000" rtlCol="0" anchor="t" anchorCtr="0"/>
          <a:lstStyle/>
          <a:p>
            <a:pPr marL="0" marR="0" lvl="0" indent="0" algn="l"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r>
              <a:rPr lang="de-DE" sz="1200" b="1" err="1">
                <a:solidFill>
                  <a:srgbClr val="000000"/>
                </a:solidFill>
                <a:latin typeface="Arial"/>
              </a:rPr>
              <a:t>Cost</a:t>
            </a:r>
            <a:r>
              <a:rPr lang="de-DE" sz="1200" b="1">
                <a:solidFill>
                  <a:srgbClr val="000000"/>
                </a:solidFill>
                <a:latin typeface="Arial"/>
              </a:rPr>
              <a:t> </a:t>
            </a:r>
            <a:r>
              <a:rPr lang="de-DE" sz="1200" b="1" err="1">
                <a:solidFill>
                  <a:srgbClr val="000000"/>
                </a:solidFill>
                <a:latin typeface="Arial"/>
              </a:rPr>
              <a:t>accounting</a:t>
            </a:r>
            <a:r>
              <a:rPr lang="de-DE" sz="1200" b="1">
                <a:solidFill>
                  <a:srgbClr val="000000"/>
                </a:solidFill>
                <a:latin typeface="Arial"/>
              </a:rPr>
              <a:t>:</a:t>
            </a:r>
          </a:p>
          <a:p>
            <a:pPr marL="0" marR="0" lvl="0" indent="0" algn="l"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r>
              <a:rPr kumimoji="0" lang="de-DE" sz="1000" i="1" u="none" strike="noStrike" kern="1200" cap="none" spc="0" normalizeH="0" baseline="0" noProof="0" err="1">
                <a:ln>
                  <a:noFill/>
                </a:ln>
                <a:solidFill>
                  <a:srgbClr val="000000"/>
                </a:solidFill>
                <a:effectLst/>
                <a:uLnTx/>
                <a:uFillTx/>
                <a:latin typeface="Arial"/>
                <a:ea typeface="+mn-ea"/>
                <a:cs typeface="+mn-cs"/>
              </a:rPr>
              <a:t>Cost</a:t>
            </a:r>
            <a:r>
              <a:rPr kumimoji="0" lang="de-DE" sz="1000" i="1" u="none" strike="noStrike" kern="1200" cap="none" spc="0" normalizeH="0" baseline="0" noProof="0">
                <a:ln>
                  <a:noFill/>
                </a:ln>
                <a:solidFill>
                  <a:srgbClr val="000000"/>
                </a:solidFill>
                <a:effectLst/>
                <a:uLnTx/>
                <a:uFillTx/>
                <a:latin typeface="Arial"/>
                <a:ea typeface="+mn-ea"/>
                <a:cs typeface="+mn-cs"/>
              </a:rPr>
              <a:t> </a:t>
            </a:r>
            <a:r>
              <a:rPr kumimoji="0" lang="de-DE" sz="1000" i="1" u="none" strike="noStrike" kern="1200" cap="none" spc="0" normalizeH="0" baseline="0" noProof="0" err="1">
                <a:ln>
                  <a:noFill/>
                </a:ln>
                <a:solidFill>
                  <a:srgbClr val="000000"/>
                </a:solidFill>
                <a:effectLst/>
                <a:uLnTx/>
                <a:uFillTx/>
                <a:latin typeface="Arial"/>
                <a:ea typeface="+mn-ea"/>
                <a:cs typeface="+mn-cs"/>
              </a:rPr>
              <a:t>center</a:t>
            </a:r>
            <a:r>
              <a:rPr kumimoji="0" lang="de-DE" sz="1000" i="1" u="none" strike="noStrike" kern="1200" cap="none" spc="0" normalizeH="0" baseline="0" noProof="0">
                <a:ln>
                  <a:noFill/>
                </a:ln>
                <a:solidFill>
                  <a:srgbClr val="000000"/>
                </a:solidFill>
                <a:effectLst/>
                <a:uLnTx/>
                <a:uFillTx/>
                <a:latin typeface="Arial"/>
                <a:ea typeface="+mn-ea"/>
                <a:cs typeface="+mn-cs"/>
              </a:rPr>
              <a:t> / - </a:t>
            </a:r>
            <a:r>
              <a:rPr kumimoji="0" lang="de-DE" sz="1000" i="1" u="none" strike="noStrike" kern="1200" cap="none" spc="0" normalizeH="0" baseline="0" noProof="0" err="1">
                <a:ln>
                  <a:noFill/>
                </a:ln>
                <a:solidFill>
                  <a:srgbClr val="000000"/>
                </a:solidFill>
                <a:effectLst/>
                <a:uLnTx/>
                <a:uFillTx/>
                <a:latin typeface="Arial"/>
                <a:ea typeface="+mn-ea"/>
                <a:cs typeface="+mn-cs"/>
              </a:rPr>
              <a:t>hierachie</a:t>
            </a:r>
            <a:endParaRPr kumimoji="0" lang="de-DE" sz="1000" i="1"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r>
              <a:rPr lang="de-DE" sz="1000" i="1" err="1">
                <a:solidFill>
                  <a:srgbClr val="000000"/>
                </a:solidFill>
                <a:latin typeface="Arial"/>
              </a:rPr>
              <a:t>allocationen</a:t>
            </a:r>
            <a:endParaRPr lang="de-DE" sz="1000" i="1">
              <a:solidFill>
                <a:srgbClr val="000000"/>
              </a:solidFill>
              <a:latin typeface="Arial"/>
            </a:endParaRPr>
          </a:p>
          <a:p>
            <a:pPr marL="0" marR="0" lvl="0" indent="0" algn="l"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r>
              <a:rPr kumimoji="0" lang="de-DE" sz="1000" i="1" u="none" strike="noStrike" kern="1200" cap="none" spc="0" normalizeH="0" baseline="0" noProof="0" err="1">
                <a:ln>
                  <a:noFill/>
                </a:ln>
                <a:solidFill>
                  <a:srgbClr val="000000"/>
                </a:solidFill>
                <a:effectLst/>
                <a:uLnTx/>
                <a:uFillTx/>
                <a:latin typeface="Arial"/>
                <a:ea typeface="+mn-ea"/>
                <a:cs typeface="+mn-cs"/>
              </a:rPr>
              <a:t>tariffs</a:t>
            </a:r>
            <a:endParaRPr kumimoji="0" lang="de-DE" sz="1000" i="1" u="none" strike="noStrike" kern="1200" cap="none" spc="0" normalizeH="0" baseline="0" noProof="0">
              <a:ln>
                <a:noFill/>
              </a:ln>
              <a:solidFill>
                <a:srgbClr val="000000"/>
              </a:solidFill>
              <a:effectLst/>
              <a:uLnTx/>
              <a:uFillTx/>
              <a:latin typeface="Arial"/>
              <a:ea typeface="+mn-ea"/>
              <a:cs typeface="+mn-cs"/>
            </a:endParaRPr>
          </a:p>
        </p:txBody>
      </p:sp>
      <p:sp>
        <p:nvSpPr>
          <p:cNvPr id="6" name="Rechteck 5">
            <a:extLst>
              <a:ext uri="{FF2B5EF4-FFF2-40B4-BE49-F238E27FC236}">
                <a16:creationId xmlns:a16="http://schemas.microsoft.com/office/drawing/2014/main" id="{96E226BB-E664-0031-404E-74511251859C}"/>
              </a:ext>
            </a:extLst>
          </p:cNvPr>
          <p:cNvSpPr/>
          <p:nvPr/>
        </p:nvSpPr>
        <p:spPr>
          <a:xfrm>
            <a:off x="3140439" y="2756355"/>
            <a:ext cx="2898600" cy="1186420"/>
          </a:xfrm>
          <a:prstGeom prst="rect">
            <a:avLst/>
          </a:prstGeom>
          <a:ln/>
        </p:spPr>
        <p:style>
          <a:lnRef idx="2">
            <a:schemeClr val="accent2"/>
          </a:lnRef>
          <a:fillRef idx="1">
            <a:schemeClr val="lt1"/>
          </a:fillRef>
          <a:effectRef idx="0">
            <a:schemeClr val="accent2"/>
          </a:effectRef>
          <a:fontRef idx="minor">
            <a:schemeClr val="dk1"/>
          </a:fontRef>
        </p:style>
        <p:txBody>
          <a:bodyPr lIns="72000" tIns="72000" rIns="72000" bIns="72000" rtlCol="0" anchor="t" anchorCtr="0"/>
          <a:lstStyle/>
          <a:p>
            <a:pPr marL="0" marR="0" lvl="0" indent="0" algn="l"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r>
              <a:rPr lang="de-DE" sz="1800" b="1" err="1">
                <a:solidFill>
                  <a:srgbClr val="000000"/>
                </a:solidFill>
                <a:latin typeface="Arial"/>
              </a:rPr>
              <a:t>Product</a:t>
            </a:r>
            <a:r>
              <a:rPr lang="de-DE" sz="1800" b="1">
                <a:solidFill>
                  <a:srgbClr val="000000"/>
                </a:solidFill>
                <a:latin typeface="Arial"/>
              </a:rPr>
              <a:t>:</a:t>
            </a:r>
          </a:p>
          <a:p>
            <a:pPr marL="0" marR="0" lvl="0" indent="0" algn="l"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r>
              <a:rPr lang="de-DE" sz="1200" i="1" err="1">
                <a:solidFill>
                  <a:srgbClr val="000000"/>
                </a:solidFill>
                <a:latin typeface="Arial"/>
              </a:rPr>
              <a:t>standard</a:t>
            </a:r>
            <a:r>
              <a:rPr lang="de-DE" sz="1200" i="1">
                <a:solidFill>
                  <a:srgbClr val="000000"/>
                </a:solidFill>
                <a:latin typeface="Arial"/>
              </a:rPr>
              <a:t> </a:t>
            </a:r>
            <a:r>
              <a:rPr lang="de-DE" sz="1200" i="1" err="1">
                <a:solidFill>
                  <a:srgbClr val="000000"/>
                </a:solidFill>
                <a:latin typeface="Arial"/>
              </a:rPr>
              <a:t>manufacturing</a:t>
            </a:r>
            <a:r>
              <a:rPr lang="de-DE" sz="1200" i="1">
                <a:solidFill>
                  <a:srgbClr val="000000"/>
                </a:solidFill>
                <a:latin typeface="Arial"/>
              </a:rPr>
              <a:t> </a:t>
            </a:r>
            <a:r>
              <a:rPr lang="de-DE" sz="1200" i="1" err="1">
                <a:solidFill>
                  <a:srgbClr val="000000"/>
                </a:solidFill>
                <a:latin typeface="Arial"/>
              </a:rPr>
              <a:t>cost</a:t>
            </a:r>
            <a:endParaRPr lang="de-DE" sz="1200">
              <a:solidFill>
                <a:srgbClr val="000000"/>
              </a:solidFill>
              <a:latin typeface="Arial"/>
            </a:endParaRPr>
          </a:p>
          <a:p>
            <a:pPr marL="0" marR="0" lvl="0" indent="0" algn="l"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r>
              <a:rPr kumimoji="0" lang="de-DE" sz="1200" i="1" u="none" strike="noStrike" kern="1200" cap="none" spc="0" normalizeH="0" baseline="0" noProof="0" err="1">
                <a:ln>
                  <a:noFill/>
                </a:ln>
                <a:solidFill>
                  <a:srgbClr val="000000"/>
                </a:solidFill>
                <a:effectLst/>
                <a:uLnTx/>
                <a:uFillTx/>
                <a:latin typeface="Arial"/>
                <a:ea typeface="+mn-ea"/>
                <a:cs typeface="+mn-cs"/>
              </a:rPr>
              <a:t>Inventory</a:t>
            </a:r>
            <a:r>
              <a:rPr kumimoji="0" lang="de-DE" sz="1200" i="1" u="none" strike="noStrike" kern="1200" cap="none" spc="0" normalizeH="0" baseline="0" noProof="0">
                <a:ln>
                  <a:noFill/>
                </a:ln>
                <a:solidFill>
                  <a:srgbClr val="000000"/>
                </a:solidFill>
                <a:effectLst/>
                <a:uLnTx/>
                <a:uFillTx/>
                <a:latin typeface="Arial"/>
                <a:ea typeface="+mn-ea"/>
                <a:cs typeface="+mn-cs"/>
              </a:rPr>
              <a:t> </a:t>
            </a:r>
            <a:r>
              <a:rPr kumimoji="0" lang="de-DE" sz="1200" i="1" u="none" strike="noStrike" kern="1200" cap="none" spc="0" normalizeH="0" baseline="0" noProof="0" err="1">
                <a:ln>
                  <a:noFill/>
                </a:ln>
                <a:solidFill>
                  <a:srgbClr val="000000"/>
                </a:solidFill>
                <a:effectLst/>
                <a:uLnTx/>
                <a:uFillTx/>
                <a:latin typeface="Arial"/>
                <a:ea typeface="+mn-ea"/>
                <a:cs typeface="+mn-cs"/>
              </a:rPr>
              <a:t>calculation</a:t>
            </a:r>
            <a:r>
              <a:rPr kumimoji="0" lang="de-DE" sz="1200" i="1" u="none" strike="noStrike" kern="1200" cap="none" spc="0" normalizeH="0" baseline="0" noProof="0">
                <a:ln>
                  <a:noFill/>
                </a:ln>
                <a:solidFill>
                  <a:srgbClr val="000000"/>
                </a:solidFill>
                <a:effectLst/>
                <a:uLnTx/>
                <a:uFillTx/>
                <a:latin typeface="Arial"/>
                <a:ea typeface="+mn-ea"/>
                <a:cs typeface="+mn-cs"/>
              </a:rPr>
              <a:t>, …</a:t>
            </a:r>
          </a:p>
          <a:p>
            <a:pPr marL="0" marR="0" lvl="0" indent="0" algn="l"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r>
              <a:rPr lang="de-DE" sz="1200" i="1" err="1">
                <a:solidFill>
                  <a:srgbClr val="000000"/>
                </a:solidFill>
                <a:latin typeface="Arial"/>
              </a:rPr>
              <a:t>PRnew</a:t>
            </a:r>
            <a:endParaRPr kumimoji="0" lang="de-DE" sz="1200" i="1" u="none" strike="noStrike" kern="1200" cap="none" spc="0" normalizeH="0" baseline="0" noProof="0">
              <a:ln>
                <a:noFill/>
              </a:ln>
              <a:solidFill>
                <a:srgbClr val="000000"/>
              </a:solidFill>
              <a:effectLst/>
              <a:uLnTx/>
              <a:uFillTx/>
              <a:latin typeface="Arial"/>
              <a:ea typeface="+mn-ea"/>
              <a:cs typeface="+mn-cs"/>
            </a:endParaRPr>
          </a:p>
        </p:txBody>
      </p:sp>
      <p:sp>
        <p:nvSpPr>
          <p:cNvPr id="9" name="Rechteck 8">
            <a:extLst>
              <a:ext uri="{FF2B5EF4-FFF2-40B4-BE49-F238E27FC236}">
                <a16:creationId xmlns:a16="http://schemas.microsoft.com/office/drawing/2014/main" id="{13293376-773E-BE4C-E4C7-79CB4BE75BE0}"/>
              </a:ext>
            </a:extLst>
          </p:cNvPr>
          <p:cNvSpPr/>
          <p:nvPr/>
        </p:nvSpPr>
        <p:spPr>
          <a:xfrm>
            <a:off x="3140439" y="4025622"/>
            <a:ext cx="2898600" cy="1325219"/>
          </a:xfrm>
          <a:prstGeom prst="rect">
            <a:avLst/>
          </a:prstGeom>
          <a:ln/>
        </p:spPr>
        <p:style>
          <a:lnRef idx="2">
            <a:schemeClr val="accent2"/>
          </a:lnRef>
          <a:fillRef idx="1">
            <a:schemeClr val="lt1"/>
          </a:fillRef>
          <a:effectRef idx="0">
            <a:schemeClr val="accent2"/>
          </a:effectRef>
          <a:fontRef idx="minor">
            <a:schemeClr val="dk1"/>
          </a:fontRef>
        </p:style>
        <p:txBody>
          <a:bodyPr lIns="72000" tIns="72000" rIns="72000" bIns="72000" rtlCol="0" anchor="t" anchorCtr="0"/>
          <a:lstStyle/>
          <a:p>
            <a:pPr marL="0" marR="0" lvl="0" indent="0" algn="l"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r>
              <a:rPr lang="de-DE" sz="1800" b="1">
                <a:solidFill>
                  <a:srgbClr val="000000"/>
                </a:solidFill>
                <a:latin typeface="Arial"/>
              </a:rPr>
              <a:t>Plant </a:t>
            </a:r>
            <a:r>
              <a:rPr lang="de-DE" sz="1800" b="1" err="1">
                <a:solidFill>
                  <a:srgbClr val="000000"/>
                </a:solidFill>
                <a:latin typeface="Arial"/>
              </a:rPr>
              <a:t>steering</a:t>
            </a:r>
            <a:r>
              <a:rPr lang="de-DE" sz="1800" b="1">
                <a:solidFill>
                  <a:srgbClr val="000000"/>
                </a:solidFill>
                <a:latin typeface="Arial"/>
              </a:rPr>
              <a:t>:</a:t>
            </a:r>
          </a:p>
          <a:p>
            <a:pPr marL="0" marR="0" lvl="0" indent="0" algn="l"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r>
              <a:rPr kumimoji="0" lang="de-DE" sz="1200" i="1" u="none" strike="noStrike" kern="1200" cap="none" spc="0" normalizeH="0" baseline="0" noProof="0">
                <a:ln>
                  <a:noFill/>
                </a:ln>
                <a:solidFill>
                  <a:srgbClr val="000000"/>
                </a:solidFill>
                <a:effectLst/>
                <a:uLnTx/>
                <a:uFillTx/>
                <a:latin typeface="Arial"/>
                <a:ea typeface="+mn-ea"/>
                <a:cs typeface="+mn-cs"/>
              </a:rPr>
              <a:t>Deviation-analysis</a:t>
            </a:r>
          </a:p>
          <a:p>
            <a:pPr marL="0" marR="0" lvl="0" indent="0" algn="l"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r>
              <a:rPr lang="de-DE" sz="1200" i="1" err="1">
                <a:solidFill>
                  <a:srgbClr val="000000"/>
                </a:solidFill>
                <a:latin typeface="Arial"/>
              </a:rPr>
              <a:t>ppa</a:t>
            </a:r>
            <a:r>
              <a:rPr lang="de-DE" sz="1200" i="1">
                <a:solidFill>
                  <a:srgbClr val="000000"/>
                </a:solidFill>
                <a:latin typeface="Arial"/>
              </a:rPr>
              <a:t> – </a:t>
            </a:r>
            <a:r>
              <a:rPr lang="de-DE" sz="1200" i="1" err="1">
                <a:solidFill>
                  <a:srgbClr val="000000"/>
                </a:solidFill>
                <a:latin typeface="Arial"/>
              </a:rPr>
              <a:t>reporting</a:t>
            </a:r>
            <a:r>
              <a:rPr lang="de-DE" sz="1200" i="1">
                <a:solidFill>
                  <a:srgbClr val="000000"/>
                </a:solidFill>
                <a:latin typeface="Arial"/>
              </a:rPr>
              <a:t> / </a:t>
            </a:r>
            <a:r>
              <a:rPr lang="de-DE" sz="1200" i="1" err="1">
                <a:solidFill>
                  <a:srgbClr val="000000"/>
                </a:solidFill>
                <a:latin typeface="Arial"/>
              </a:rPr>
              <a:t>measures</a:t>
            </a:r>
            <a:endParaRPr kumimoji="0" lang="de-DE" sz="1200" i="1"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r>
              <a:rPr lang="de-DE" sz="1200" b="1" i="1">
                <a:solidFill>
                  <a:srgbClr val="000000"/>
                </a:solidFill>
                <a:latin typeface="Arial"/>
              </a:rPr>
              <a:t>…</a:t>
            </a:r>
            <a:endParaRPr kumimoji="0" lang="de-DE" sz="1200" b="1" i="0" u="none" strike="noStrike" kern="1200" cap="none" spc="0" normalizeH="0" baseline="0" noProof="0">
              <a:ln>
                <a:noFill/>
              </a:ln>
              <a:solidFill>
                <a:srgbClr val="000000"/>
              </a:solidFill>
              <a:effectLst/>
              <a:uLnTx/>
              <a:uFillTx/>
              <a:latin typeface="Arial"/>
              <a:ea typeface="+mn-ea"/>
              <a:cs typeface="+mn-cs"/>
            </a:endParaRPr>
          </a:p>
        </p:txBody>
      </p:sp>
      <p:sp>
        <p:nvSpPr>
          <p:cNvPr id="11" name="Rechteck 10">
            <a:extLst>
              <a:ext uri="{FF2B5EF4-FFF2-40B4-BE49-F238E27FC236}">
                <a16:creationId xmlns:a16="http://schemas.microsoft.com/office/drawing/2014/main" id="{F890469F-B76D-0FC8-E64C-2B65D1615A87}"/>
              </a:ext>
            </a:extLst>
          </p:cNvPr>
          <p:cNvSpPr/>
          <p:nvPr/>
        </p:nvSpPr>
        <p:spPr>
          <a:xfrm>
            <a:off x="3136676" y="5513056"/>
            <a:ext cx="2898600" cy="479135"/>
          </a:xfrm>
          <a:prstGeom prst="rect">
            <a:avLst/>
          </a:prstGeom>
          <a:ln/>
        </p:spPr>
        <p:style>
          <a:lnRef idx="2">
            <a:schemeClr val="accent2"/>
          </a:lnRef>
          <a:fillRef idx="1">
            <a:schemeClr val="lt1"/>
          </a:fillRef>
          <a:effectRef idx="0">
            <a:schemeClr val="accent2"/>
          </a:effectRef>
          <a:fontRef idx="minor">
            <a:schemeClr val="dk1"/>
          </a:fontRef>
        </p:style>
        <p:txBody>
          <a:bodyPr lIns="72000" tIns="72000" rIns="72000" bIns="72000" rtlCol="0" anchor="t" anchorCtr="0"/>
          <a:lstStyle/>
          <a:p>
            <a:pPr marL="0" marR="0" lvl="0" indent="0" algn="l"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r>
              <a:rPr kumimoji="0" lang="de-DE" sz="1200" b="1" i="0" u="none" strike="noStrike" kern="1200" cap="none" spc="0" normalizeH="0" baseline="0" noProof="0" err="1">
                <a:ln>
                  <a:noFill/>
                </a:ln>
                <a:solidFill>
                  <a:srgbClr val="000000"/>
                </a:solidFill>
                <a:effectLst/>
                <a:uLnTx/>
                <a:uFillTx/>
                <a:latin typeface="Arial"/>
                <a:ea typeface="+mn-ea"/>
                <a:cs typeface="+mn-cs"/>
              </a:rPr>
              <a:t>functionscontrolling</a:t>
            </a:r>
            <a:endParaRPr kumimoji="0" lang="de-DE" sz="1200" b="1" i="0" u="none" strike="noStrike" kern="1200" cap="none" spc="0" normalizeH="0" baseline="0" noProof="0">
              <a:ln>
                <a:noFill/>
              </a:ln>
              <a:solidFill>
                <a:srgbClr val="000000"/>
              </a:solidFill>
              <a:effectLst/>
              <a:uLnTx/>
              <a:uFillTx/>
              <a:latin typeface="Arial"/>
              <a:ea typeface="+mn-ea"/>
              <a:cs typeface="+mn-cs"/>
            </a:endParaRPr>
          </a:p>
        </p:txBody>
      </p:sp>
      <p:sp>
        <p:nvSpPr>
          <p:cNvPr id="16" name="Textfeld 15">
            <a:extLst>
              <a:ext uri="{FF2B5EF4-FFF2-40B4-BE49-F238E27FC236}">
                <a16:creationId xmlns:a16="http://schemas.microsoft.com/office/drawing/2014/main" id="{85C6AE80-907B-5410-B29A-2046B62FA528}"/>
              </a:ext>
            </a:extLst>
          </p:cNvPr>
          <p:cNvSpPr txBox="1"/>
          <p:nvPr/>
        </p:nvSpPr>
        <p:spPr>
          <a:xfrm>
            <a:off x="3181350" y="1164103"/>
            <a:ext cx="2768681"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
                <a:srgbClr val="0097AC"/>
              </a:buClr>
              <a:buSzPct val="100000"/>
              <a:buFontTx/>
              <a:buNone/>
              <a:tabLst>
                <a:tab pos="234951" algn="l"/>
              </a:tabLst>
              <a:defRPr/>
            </a:pPr>
            <a:r>
              <a:rPr kumimoji="0" lang="de-DE" sz="1600" b="0" i="1" u="none" strike="noStrike" kern="1200" cap="none" spc="0" normalizeH="0" baseline="0" noProof="0">
                <a:ln>
                  <a:noFill/>
                </a:ln>
                <a:solidFill>
                  <a:srgbClr val="000000"/>
                </a:solidFill>
                <a:effectLst/>
                <a:uLnTx/>
                <a:uFillTx/>
                <a:latin typeface="Arial"/>
                <a:ea typeface="+mn-ea"/>
                <a:cs typeface="+mn-cs"/>
              </a:rPr>
              <a:t>Tasks / Topics</a:t>
            </a:r>
          </a:p>
        </p:txBody>
      </p:sp>
      <p:sp>
        <p:nvSpPr>
          <p:cNvPr id="32" name="Textfeld 31">
            <a:extLst>
              <a:ext uri="{FF2B5EF4-FFF2-40B4-BE49-F238E27FC236}">
                <a16:creationId xmlns:a16="http://schemas.microsoft.com/office/drawing/2014/main" id="{229D66EB-134B-0022-0B36-23D6DA88ED2D}"/>
              </a:ext>
            </a:extLst>
          </p:cNvPr>
          <p:cNvSpPr txBox="1"/>
          <p:nvPr/>
        </p:nvSpPr>
        <p:spPr>
          <a:xfrm>
            <a:off x="6935800" y="1220454"/>
            <a:ext cx="4893646"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
                <a:srgbClr val="0097AC"/>
              </a:buClr>
              <a:buSzPct val="100000"/>
              <a:buFontTx/>
              <a:buNone/>
              <a:tabLst>
                <a:tab pos="234951" algn="l"/>
              </a:tabLst>
              <a:defRPr/>
            </a:pPr>
            <a:r>
              <a:rPr kumimoji="0" lang="de-DE" sz="1600" b="0" i="1" u="none" strike="noStrike" kern="1200" cap="none" spc="0" normalizeH="0" baseline="0" noProof="0" err="1">
                <a:ln>
                  <a:noFill/>
                </a:ln>
                <a:solidFill>
                  <a:srgbClr val="000000"/>
                </a:solidFill>
                <a:effectLst/>
                <a:uLnTx/>
                <a:uFillTx/>
                <a:latin typeface="Arial"/>
                <a:ea typeface="+mn-ea"/>
                <a:cs typeface="+mn-cs"/>
              </a:rPr>
              <a:t>Local</a:t>
            </a:r>
            <a:r>
              <a:rPr kumimoji="0" lang="de-DE" sz="1600" b="0" i="1" u="none" strike="noStrike" kern="1200" cap="none" spc="0" normalizeH="0" baseline="0" noProof="0">
                <a:ln>
                  <a:noFill/>
                </a:ln>
                <a:solidFill>
                  <a:srgbClr val="000000"/>
                </a:solidFill>
                <a:effectLst/>
                <a:uLnTx/>
                <a:uFillTx/>
                <a:latin typeface="Arial"/>
                <a:ea typeface="+mn-ea"/>
                <a:cs typeface="+mn-cs"/>
              </a:rPr>
              <a:t> Controller       -           </a:t>
            </a:r>
            <a:r>
              <a:rPr kumimoji="0" lang="de-DE" sz="1600" b="0" i="1" u="none" strike="noStrike" kern="1200" cap="none" spc="0" normalizeH="0" baseline="0" noProof="0" err="1">
                <a:ln>
                  <a:noFill/>
                </a:ln>
                <a:solidFill>
                  <a:srgbClr val="000000"/>
                </a:solidFill>
                <a:effectLst/>
                <a:uLnTx/>
                <a:uFillTx/>
                <a:latin typeface="Arial"/>
                <a:ea typeface="+mn-ea"/>
                <a:cs typeface="+mn-cs"/>
              </a:rPr>
              <a:t>Governance</a:t>
            </a:r>
            <a:r>
              <a:rPr kumimoji="0" lang="de-DE" sz="1600" b="0" i="1" u="none" strike="noStrike" kern="1200" cap="none" spc="0" normalizeH="0" baseline="0" noProof="0">
                <a:ln>
                  <a:noFill/>
                </a:ln>
                <a:solidFill>
                  <a:srgbClr val="000000"/>
                </a:solidFill>
                <a:effectLst/>
                <a:uLnTx/>
                <a:uFillTx/>
                <a:latin typeface="Arial"/>
                <a:ea typeface="+mn-ea"/>
                <a:cs typeface="+mn-cs"/>
              </a:rPr>
              <a:t> / Standard</a:t>
            </a:r>
          </a:p>
        </p:txBody>
      </p:sp>
      <p:sp>
        <p:nvSpPr>
          <p:cNvPr id="26" name="Rechteck 25">
            <a:extLst>
              <a:ext uri="{FF2B5EF4-FFF2-40B4-BE49-F238E27FC236}">
                <a16:creationId xmlns:a16="http://schemas.microsoft.com/office/drawing/2014/main" id="{92247130-7D39-4164-AB20-0E13A7EE6C6E}"/>
              </a:ext>
            </a:extLst>
          </p:cNvPr>
          <p:cNvSpPr/>
          <p:nvPr/>
        </p:nvSpPr>
        <p:spPr>
          <a:xfrm>
            <a:off x="9006418" y="2782324"/>
            <a:ext cx="2823028" cy="1203887"/>
          </a:xfrm>
          <a:prstGeom prst="rect">
            <a:avLst/>
          </a:prstGeom>
          <a:solidFill>
            <a:srgbClr val="40B0C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0" marR="0" lvl="0" indent="0" algn="l"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r>
              <a:rPr kumimoji="0" lang="de-DE" sz="1200" b="1" i="0" u="none" strike="noStrike" kern="1200" cap="none" spc="0" normalizeH="0" baseline="0" noProof="0">
                <a:ln>
                  <a:noFill/>
                </a:ln>
                <a:solidFill>
                  <a:prstClr val="white"/>
                </a:solidFill>
                <a:effectLst/>
                <a:uLnTx/>
                <a:uFillTx/>
                <a:latin typeface="Arial"/>
                <a:ea typeface="+mn-ea"/>
                <a:cs typeface="+mn-cs"/>
              </a:rPr>
              <a:t>FC-G2 + FC-M + FC- O Hausperger / Hasslbauer / Buchner / …</a:t>
            </a:r>
            <a:endParaRPr kumimoji="0" lang="de-DE" sz="1200" b="0" i="1" u="none" strike="noStrike" kern="1200" cap="none" spc="0" normalizeH="0" baseline="0" noProof="0">
              <a:ln>
                <a:noFill/>
              </a:ln>
              <a:solidFill>
                <a:prstClr val="white"/>
              </a:solidFill>
              <a:effectLst/>
              <a:uLnTx/>
              <a:uFillTx/>
              <a:latin typeface="Arial"/>
              <a:ea typeface="+mn-ea"/>
              <a:cs typeface="+mn-cs"/>
            </a:endParaRPr>
          </a:p>
        </p:txBody>
      </p:sp>
      <p:sp>
        <p:nvSpPr>
          <p:cNvPr id="27" name="Rechteck 26">
            <a:extLst>
              <a:ext uri="{FF2B5EF4-FFF2-40B4-BE49-F238E27FC236}">
                <a16:creationId xmlns:a16="http://schemas.microsoft.com/office/drawing/2014/main" id="{2918B550-C266-49C2-9FB4-A63990FEE967}"/>
              </a:ext>
            </a:extLst>
          </p:cNvPr>
          <p:cNvSpPr/>
          <p:nvPr/>
        </p:nvSpPr>
        <p:spPr>
          <a:xfrm>
            <a:off x="9006417" y="4060546"/>
            <a:ext cx="2823029" cy="1325219"/>
          </a:xfrm>
          <a:prstGeom prst="rect">
            <a:avLst/>
          </a:prstGeom>
          <a:solidFill>
            <a:srgbClr val="40B0C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0" marR="0" lvl="0" indent="0" algn="l"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r>
              <a:rPr kumimoji="0" lang="de-DE" sz="1200" b="1" i="0" u="none" strike="noStrike" kern="1200" cap="none" spc="0" normalizeH="0" baseline="0" noProof="0">
                <a:ln>
                  <a:noFill/>
                </a:ln>
                <a:solidFill>
                  <a:prstClr val="white"/>
                </a:solidFill>
                <a:effectLst/>
                <a:uLnTx/>
                <a:uFillTx/>
                <a:latin typeface="Arial"/>
                <a:ea typeface="+mn-ea"/>
                <a:cs typeface="+mn-cs"/>
              </a:rPr>
              <a:t>FC-O Hirmer / Buchner + FC-G2/3 Hasslbauer, Kriegl, …</a:t>
            </a:r>
            <a:endParaRPr kumimoji="0" lang="de-DE" sz="1200" b="0" i="1" u="none" strike="noStrike" kern="1200" cap="none" spc="0" normalizeH="0" baseline="0" noProof="0">
              <a:ln>
                <a:noFill/>
              </a:ln>
              <a:solidFill>
                <a:prstClr val="white"/>
              </a:solidFill>
              <a:effectLst/>
              <a:uLnTx/>
              <a:uFillTx/>
              <a:latin typeface="Arial"/>
              <a:ea typeface="+mn-ea"/>
              <a:cs typeface="+mn-cs"/>
            </a:endParaRPr>
          </a:p>
        </p:txBody>
      </p:sp>
      <p:sp>
        <p:nvSpPr>
          <p:cNvPr id="31" name="Rechteck 30">
            <a:extLst>
              <a:ext uri="{FF2B5EF4-FFF2-40B4-BE49-F238E27FC236}">
                <a16:creationId xmlns:a16="http://schemas.microsoft.com/office/drawing/2014/main" id="{682F7DE7-AB63-487E-BA7A-1ED9915CBB22}"/>
              </a:ext>
            </a:extLst>
          </p:cNvPr>
          <p:cNvSpPr/>
          <p:nvPr/>
        </p:nvSpPr>
        <p:spPr>
          <a:xfrm>
            <a:off x="6652112" y="1665693"/>
            <a:ext cx="2020250" cy="43619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72000" tIns="72000" rIns="72000" bIns="72000" rtlCol="0" anchor="ctr" anchorCtr="1"/>
          <a:lstStyle/>
          <a:p>
            <a:pPr marL="0" marR="0" lvl="0" indent="0" algn="l"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r>
              <a:rPr kumimoji="0" lang="de-DE" b="1" i="0" u="none" strike="noStrike" kern="1200" cap="none" spc="0" normalizeH="0" baseline="0" noProof="0" err="1">
                <a:ln>
                  <a:noFill/>
                </a:ln>
                <a:solidFill>
                  <a:schemeClr val="tx1"/>
                </a:solidFill>
                <a:effectLst/>
                <a:uLnTx/>
                <a:uFillTx/>
                <a:latin typeface="Arial"/>
                <a:ea typeface="+mn-ea"/>
                <a:cs typeface="+mn-cs"/>
              </a:rPr>
              <a:t>Local</a:t>
            </a:r>
            <a:r>
              <a:rPr kumimoji="0" lang="de-DE" b="1" i="0" u="none" strike="noStrike" kern="1200" cap="none" spc="0" normalizeH="0" baseline="0" noProof="0">
                <a:ln>
                  <a:noFill/>
                </a:ln>
                <a:solidFill>
                  <a:schemeClr val="tx1"/>
                </a:solidFill>
                <a:effectLst/>
                <a:uLnTx/>
                <a:uFillTx/>
                <a:latin typeface="Arial"/>
                <a:ea typeface="+mn-ea"/>
                <a:cs typeface="+mn-cs"/>
              </a:rPr>
              <a:t> </a:t>
            </a:r>
            <a:r>
              <a:rPr kumimoji="0" lang="de-DE" b="1" i="0" u="none" strike="noStrike" kern="1200" cap="none" spc="0" normalizeH="0" baseline="0" noProof="0" err="1">
                <a:ln>
                  <a:noFill/>
                </a:ln>
                <a:solidFill>
                  <a:schemeClr val="tx1"/>
                </a:solidFill>
                <a:effectLst/>
                <a:uLnTx/>
                <a:uFillTx/>
                <a:latin typeface="Arial"/>
                <a:ea typeface="+mn-ea"/>
                <a:cs typeface="+mn-cs"/>
              </a:rPr>
              <a:t>controlling</a:t>
            </a:r>
            <a:endParaRPr kumimoji="0" lang="de-DE" b="0" i="1" u="none" strike="noStrike" kern="1200" cap="none" spc="0" normalizeH="0" baseline="0" noProof="0">
              <a:ln>
                <a:noFill/>
              </a:ln>
              <a:solidFill>
                <a:schemeClr val="tx1"/>
              </a:solidFill>
              <a:effectLst/>
              <a:uLnTx/>
              <a:uFillTx/>
              <a:latin typeface="Arial"/>
              <a:ea typeface="+mn-ea"/>
              <a:cs typeface="+mn-cs"/>
            </a:endParaRPr>
          </a:p>
        </p:txBody>
      </p:sp>
      <p:pic>
        <p:nvPicPr>
          <p:cNvPr id="7" name="Grafik 6">
            <a:extLst>
              <a:ext uri="{FF2B5EF4-FFF2-40B4-BE49-F238E27FC236}">
                <a16:creationId xmlns:a16="http://schemas.microsoft.com/office/drawing/2014/main" id="{5B4DBBEB-7D59-42E7-8EB1-B1261576719C}"/>
              </a:ext>
            </a:extLst>
          </p:cNvPr>
          <p:cNvPicPr>
            <a:picLocks noChangeAspect="1"/>
          </p:cNvPicPr>
          <p:nvPr/>
        </p:nvPicPr>
        <p:blipFill>
          <a:blip r:embed="rId6"/>
          <a:stretch>
            <a:fillRect/>
          </a:stretch>
        </p:blipFill>
        <p:spPr>
          <a:xfrm rot="16200000">
            <a:off x="-632198" y="2484177"/>
            <a:ext cx="4505938" cy="2510090"/>
          </a:xfrm>
          <a:prstGeom prst="rect">
            <a:avLst/>
          </a:prstGeom>
        </p:spPr>
      </p:pic>
      <p:pic>
        <p:nvPicPr>
          <p:cNvPr id="10" name="Grafik 9">
            <a:extLst>
              <a:ext uri="{FF2B5EF4-FFF2-40B4-BE49-F238E27FC236}">
                <a16:creationId xmlns:a16="http://schemas.microsoft.com/office/drawing/2014/main" id="{81B9B606-88BA-414F-9E8A-80035ECD450F}"/>
              </a:ext>
            </a:extLst>
          </p:cNvPr>
          <p:cNvPicPr>
            <a:picLocks noChangeAspect="1"/>
          </p:cNvPicPr>
          <p:nvPr/>
        </p:nvPicPr>
        <p:blipFill>
          <a:blip r:embed="rId7"/>
          <a:stretch>
            <a:fillRect/>
          </a:stretch>
        </p:blipFill>
        <p:spPr>
          <a:xfrm>
            <a:off x="4723771" y="1868766"/>
            <a:ext cx="1115665" cy="804742"/>
          </a:xfrm>
          <a:prstGeom prst="rect">
            <a:avLst/>
          </a:prstGeom>
        </p:spPr>
      </p:pic>
    </p:spTree>
    <p:extLst>
      <p:ext uri="{BB962C8B-B14F-4D97-AF65-F5344CB8AC3E}">
        <p14:creationId xmlns:p14="http://schemas.microsoft.com/office/powerpoint/2010/main" val="33268319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 val="Standard Red"/>
  <p:tag name="ISFOXDOCUMENTCLASSIFICATIONVERSION" val="1"/>
  <p:tag name="ISFOXLABELINGONTITLEPAGESET" val="True"/>
  <p:tag name="ISFOXPRESENTATIONISLABELED" val="Internal: All rights reserved. Distribution within DRÄXLMAIER Group, customer and partners."/>
  <p:tag name="A71660D270C64F5BBB8F27F5E85BE6370" val="DOMFGDVB\pf26857;d4c75f49-f1ee-485c-aa75-2c54e2ab5223;Internal;2019-06-14T15:19:54;;DRX|"/>
  <p:tag name="A71660D270C64F5BBB8F27F5E85BE630" val="1"/>
  <p:tag name="ISFOXLABELUSERINTERACTION" val="True"/>
  <p:tag name="ISFOXCLASSIFICATIONID" val="d4c75f49-f1ee-485c-aa75-2c54e2ab5223"/>
  <p:tag name="ISFOXCLASSIFICATIONNAME" val="Internal"/>
  <p:tag name="ISFOXPREFIX" val="DRX"/>
  <p:tag name="ISFOXSHOWCLASSIFICATIONREQUESTDIALOG" val="False"/>
  <p:tag name="ISFOXOLDCLASSIFICATIONID" val="d4c75f49-f1ee-485c-aa75-2c54e2ab5223"/>
  <p:tag name="ISFOXCLASSIFICATIONINKEYWORDS" val="Internal"/>
  <p:tag name="ISFOXDOVERSIONINGONSAVE" val="0"/>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0x1nMH1dybb19xLpOCpObQ"/>
</p:tagLst>
</file>

<file path=ppt/tags/tag12.xml><?xml version="1.0" encoding="utf-8"?>
<p:tagLst xmlns:a="http://schemas.openxmlformats.org/drawingml/2006/main" xmlns:r="http://schemas.openxmlformats.org/officeDocument/2006/relationships" xmlns:p="http://schemas.openxmlformats.org/presentationml/2006/main">
  <p:tag name="MIO_USER_INPUT_REQUIRED" val="Linie;"/>
  <p:tag name="MIO_USER_INPUT_OPTIONAL" val=" "/>
  <p:tag name="MIO_USER_INPUT_FIXED" val=" "/>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MIO_USER_INPUT_REQUIRED" val="Linie;"/>
  <p:tag name="MIO_USER_INPUT_OPTIONAL" val=" "/>
  <p:tag name="MIO_USER_INPUT_FIXED" val=" "/>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MIO_USER_INPUT_REQUIRED" val="Linie;"/>
  <p:tag name="MIO_USER_INPUT_OPTIONAL" val=" "/>
  <p:tag name="MIO_USER_INPUT_FIXED" val=" "/>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MIO_USER_INPUT_REQUIRED" val="Linie;"/>
  <p:tag name="MIO_USER_INPUT_OPTIONAL" val=" "/>
  <p:tag name="MIO_USER_INPUT_FIXED" val=" "/>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MIO_USER_INPUT_REQUIRED" val="Linie;"/>
  <p:tag name="MIO_USER_INPUT_OPTIONAL" val=" "/>
  <p:tag name="MIO_USER_INPUT_FIXED" val=" "/>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MIO_USER_INPUT_REQUIRED" val="Linie;"/>
  <p:tag name="MIO_USER_INPUT_OPTIONAL" val=" "/>
  <p:tag name="MIO_USER_INPUT_FIXED" val=" "/>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MIO_USER_INPUT_REQUIRED" val="Linie;"/>
  <p:tag name="MIO_USER_INPUT_OPTIONAL" val=" "/>
  <p:tag name="MIO_USER_INPUT_FIXED" val=" "/>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cAUbIh7BMo.csXS7dLe1UA"/>
</p:tagLst>
</file>

<file path=ppt/tags/tag28.xml><?xml version="1.0" encoding="utf-8"?>
<p:tagLst xmlns:a="http://schemas.openxmlformats.org/drawingml/2006/main" xmlns:r="http://schemas.openxmlformats.org/officeDocument/2006/relationships" xmlns:p="http://schemas.openxmlformats.org/presentationml/2006/main">
  <p:tag name="MIO_USER_INPUT_REQUIRED" val="Logo;"/>
  <p:tag name="MIO_USER_INPUT_OPTIONAL" val=" "/>
  <p:tag name="MIO_USER_INPUT_FIXED" val=" "/>
</p:tagLst>
</file>

<file path=ppt/tags/tag29.xml><?xml version="1.0" encoding="utf-8"?>
<p:tagLst xmlns:a="http://schemas.openxmlformats.org/drawingml/2006/main" xmlns:r="http://schemas.openxmlformats.org/officeDocument/2006/relationships" xmlns:p="http://schemas.openxmlformats.org/presentationml/2006/main">
  <p:tag name="MIO_USER_INPUT_REQUIRED" val="Claim;"/>
  <p:tag name="MIO_USER_INPUT_OPTIONAL" val=" "/>
  <p:tag name="MIO_USER_INPUT_FIXED" val=" "/>
</p:tagLst>
</file>

<file path=ppt/tags/tag3.xml><?xml version="1.0" encoding="utf-8"?>
<p:tagLst xmlns:a="http://schemas.openxmlformats.org/drawingml/2006/main" xmlns:r="http://schemas.openxmlformats.org/officeDocument/2006/relationships" xmlns:p="http://schemas.openxmlformats.org/presentationml/2006/main">
  <p:tag name="MIO_USER_INPUT_REQUIRED" val="Linie;"/>
  <p:tag name="MIO_USER_INPUT_OPTIONAL" val=" "/>
  <p:tag name="MIO_USER_INPUT_FIXED" val=" "/>
</p:tagLst>
</file>

<file path=ppt/tags/tag30.xml><?xml version="1.0" encoding="utf-8"?>
<p:tagLst xmlns:a="http://schemas.openxmlformats.org/drawingml/2006/main" xmlns:r="http://schemas.openxmlformats.org/officeDocument/2006/relationships" xmlns:p="http://schemas.openxmlformats.org/presentationml/2006/main">
  <p:tag name="MIO_USER_INPUT_REQUIRED" val="Linie;"/>
  <p:tag name="MIO_USER_INPUT_OPTIONAL" val=" "/>
  <p:tag name="MIO_USER_INPUT_FIXED" val=" "/>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eARyTTJQSi.axgEO29Ouc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MIO_USER_INPUT_REQUIRED" val="Linie;"/>
  <p:tag name="MIO_USER_INPUT_OPTIONAL" val=" "/>
  <p:tag name="MIO_USER_INPUT_FIXED" val=" "/>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MIO_USER_INPUT_REQUIRED" val="Logo;"/>
  <p:tag name="MIO_USER_INPUT_OPTIONAL" val=" "/>
  <p:tag name="MIO_USER_INPUT_FIXED" val=" "/>
</p:tagLst>
</file>

<file path=ppt/tags/tag39.xml><?xml version="1.0" encoding="utf-8"?>
<p:tagLst xmlns:a="http://schemas.openxmlformats.org/drawingml/2006/main" xmlns:r="http://schemas.openxmlformats.org/officeDocument/2006/relationships" xmlns:p="http://schemas.openxmlformats.org/presentationml/2006/main">
  <p:tag name="MIO_USER_INPUT_REQUIRED" val="Claim;"/>
  <p:tag name="MIO_USER_INPUT_OPTIONAL" val=" "/>
  <p:tag name="MIO_USER_INPUT_FIXED" val=" "/>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MIO_USER_INPUT_REQUIRED" val="Linie;"/>
  <p:tag name="MIO_USER_INPUT_OPTIONAL" val=" "/>
  <p:tag name="MIO_USER_INPUT_FIXED" val=" "/>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OP" val="502,4865"/>
  <p:tag name="LEFT" val="25,51189"/>
  <p:tag name="WIDTH" val="728,1727"/>
  <p:tag name="HEIGHT" val="17,11953"/>
</p:tagLst>
</file>

<file path=ppt/tags/tag43.xml><?xml version="1.0" encoding="utf-8"?>
<p:tagLst xmlns:a="http://schemas.openxmlformats.org/drawingml/2006/main" xmlns:r="http://schemas.openxmlformats.org/officeDocument/2006/relationships" xmlns:p="http://schemas.openxmlformats.org/presentationml/2006/main">
  <p:tag name="SHAPEINFOGUID" val="76c72213-4438-43fd-9dd2-a293d75be3f5"/>
</p:tagLst>
</file>

<file path=ppt/tags/tag44.xml><?xml version="1.0" encoding="utf-8"?>
<p:tagLst xmlns:a="http://schemas.openxmlformats.org/drawingml/2006/main" xmlns:r="http://schemas.openxmlformats.org/officeDocument/2006/relationships" xmlns:p="http://schemas.openxmlformats.org/presentationml/2006/main">
  <p:tag name="SHAPEINFOGUID" val="b87c24b5-03b0-474c-ad80-4b98d9c77128"/>
</p:tagLst>
</file>

<file path=ppt/tags/tag45.xml><?xml version="1.0" encoding="utf-8"?>
<p:tagLst xmlns:a="http://schemas.openxmlformats.org/drawingml/2006/main" xmlns:r="http://schemas.openxmlformats.org/officeDocument/2006/relationships" xmlns:p="http://schemas.openxmlformats.org/presentationml/2006/main">
  <p:tag name="SHAPEINFOGUID" val="8a1ace01-80de-4783-aef9-d8ea23fac596"/>
</p:tagLst>
</file>

<file path=ppt/tags/tag46.xml><?xml version="1.0" encoding="utf-8"?>
<p:tagLst xmlns:a="http://schemas.openxmlformats.org/drawingml/2006/main" xmlns:r="http://schemas.openxmlformats.org/officeDocument/2006/relationships" xmlns:p="http://schemas.openxmlformats.org/presentationml/2006/main">
  <p:tag name="SHAPEINFOGUID" val="364df3e8-52c4-4a32-adcd-371d1ad4da29"/>
</p:tagLst>
</file>

<file path=ppt/tags/tag47.xml><?xml version="1.0" encoding="utf-8"?>
<p:tagLst xmlns:a="http://schemas.openxmlformats.org/drawingml/2006/main" xmlns:r="http://schemas.openxmlformats.org/officeDocument/2006/relationships" xmlns:p="http://schemas.openxmlformats.org/presentationml/2006/main">
  <p:tag name="SHAPEINFOGUID" val="ae829287-d030-429c-a194-514a25e59716"/>
</p:tagLst>
</file>

<file path=ppt/tags/tag48.xml><?xml version="1.0" encoding="utf-8"?>
<p:tagLst xmlns:a="http://schemas.openxmlformats.org/drawingml/2006/main" xmlns:r="http://schemas.openxmlformats.org/officeDocument/2006/relationships" xmlns:p="http://schemas.openxmlformats.org/presentationml/2006/main">
  <p:tag name="SHAPEINFOGUID" val="01774709-f177-4fc1-a024-b162e86181f9"/>
</p:tagLst>
</file>

<file path=ppt/tags/tag49.xml><?xml version="1.0" encoding="utf-8"?>
<p:tagLst xmlns:a="http://schemas.openxmlformats.org/drawingml/2006/main" xmlns:r="http://schemas.openxmlformats.org/officeDocument/2006/relationships" xmlns:p="http://schemas.openxmlformats.org/presentationml/2006/main">
  <p:tag name="SHAPEINFOGUID" val="8a1ace01-80de-4783-aef9-d8ea23fac596"/>
</p:tagLst>
</file>

<file path=ppt/tags/tag5.xml><?xml version="1.0" encoding="utf-8"?>
<p:tagLst xmlns:a="http://schemas.openxmlformats.org/drawingml/2006/main" xmlns:r="http://schemas.openxmlformats.org/officeDocument/2006/relationships" xmlns:p="http://schemas.openxmlformats.org/presentationml/2006/main">
  <p:tag name="MIO_USER_INPUT_REQUIRED" val="Linie;"/>
  <p:tag name="MIO_USER_INPUT_OPTIONAL" val=" "/>
  <p:tag name="MIO_USER_INPUT_FIXED" val=" "/>
</p:tagLst>
</file>

<file path=ppt/tags/tag50.xml><?xml version="1.0" encoding="utf-8"?>
<p:tagLst xmlns:a="http://schemas.openxmlformats.org/drawingml/2006/main" xmlns:r="http://schemas.openxmlformats.org/officeDocument/2006/relationships" xmlns:p="http://schemas.openxmlformats.org/presentationml/2006/main">
  <p:tag name="SHAPEINFOGUID" val="364df3e8-52c4-4a32-adcd-371d1ad4da29"/>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uNv9_wyBtUuCsGzT2qDjw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uNv9_wyBtUuCsGzT2qDjw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MIO_USER_INPUT_REQUIRED" val="Linie;"/>
  <p:tag name="MIO_USER_INPUT_OPTIONAL" val=" "/>
  <p:tag name="MIO_USER_INPUT_FIXED" val=" "/>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MIO_USER_INPUT_REQUIRED" val="Linie;"/>
  <p:tag name="MIO_USER_INPUT_OPTIONAL" val=" "/>
  <p:tag name="MIO_USER_INPUT_FIXED" val=" "/>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15.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raexlmaier">
  <a:themeElements>
    <a:clrScheme name="DRX 3">
      <a:dk1>
        <a:srgbClr val="000000"/>
      </a:dk1>
      <a:lt1>
        <a:sysClr val="window" lastClr="FFFFFF"/>
      </a:lt1>
      <a:dk2>
        <a:srgbClr val="000000"/>
      </a:dk2>
      <a:lt2>
        <a:srgbClr val="FFFFFF"/>
      </a:lt2>
      <a:accent1>
        <a:srgbClr val="0097AC"/>
      </a:accent1>
      <a:accent2>
        <a:srgbClr val="888E95"/>
      </a:accent2>
      <a:accent3>
        <a:srgbClr val="F8DA00"/>
      </a:accent3>
      <a:accent4>
        <a:srgbClr val="F28B00"/>
      </a:accent4>
      <a:accent5>
        <a:srgbClr val="E72D34"/>
      </a:accent5>
      <a:accent6>
        <a:srgbClr val="5EB342"/>
      </a:accent6>
      <a:hlink>
        <a:srgbClr val="0097AC"/>
      </a:hlink>
      <a:folHlink>
        <a:srgbClr val="888E95"/>
      </a:folHlink>
    </a:clrScheme>
    <a:fontScheme name="DRX">
      <a:majorFont>
        <a:latin typeface="Arial"/>
        <a:ea typeface=""/>
        <a:cs typeface=""/>
      </a:majorFont>
      <a:minorFont>
        <a:latin typeface="Arial"/>
        <a:ea typeface=""/>
        <a:cs typeface=""/>
      </a:minorFont>
    </a:fontScheme>
    <a:fmtScheme name="DRX">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spDef>
      <a:spPr>
        <a:ln>
          <a:noFill/>
        </a:ln>
      </a:spPr>
      <a:bodyPr lIns="72000" tIns="72000" rIns="72000" bIns="72000" rtlCol="0" anchor="t" anchorCtr="0"/>
      <a:lstStyle>
        <a:defPPr algn="l">
          <a:defRPr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spcBef>
            <a:spcPts val="0"/>
          </a:spcBef>
          <a:defRPr dirty="0" err="1" smtClean="0"/>
        </a:defPPr>
      </a:lstStyle>
    </a:txDef>
  </a:objectDefaults>
  <a:extraClrSchemeLst/>
  <a:custClrLst>
    <a:custClr>
      <a:srgbClr val="FFFFFF"/>
    </a:custClr>
    <a:custClr name="DRÄXLMAIER Turquoise, darker 25%">
      <a:srgbClr val="006675"/>
    </a:custClr>
    <a:custClr>
      <a:srgbClr val="FFFFFF"/>
    </a:custClr>
    <a:custClr>
      <a:srgbClr val="FFFFFF"/>
    </a:custClr>
    <a:custClr name="Orange darker 25%">
      <a:srgbClr val="925800"/>
    </a:custClr>
    <a:custClr name="Red darker 25%">
      <a:srgbClr val="9F2322"/>
    </a:custClr>
    <a:custClr name="Green darker 25%">
      <a:srgbClr val="437E2F"/>
    </a:custClr>
    <a:custClr>
      <a:srgbClr val="FFFFFF"/>
    </a:custClr>
    <a:custClr>
      <a:srgbClr val="FFFFFF"/>
    </a:custClr>
    <a:custClr>
      <a:srgbClr val="FFFFFF"/>
    </a:custClr>
    <a:custClr name="Black">
      <a:srgbClr val="000000"/>
    </a:custClr>
    <a:custClr name="DRÄXLMAIER Turquoise">
      <a:srgbClr val="0097AC"/>
    </a:custClr>
    <a:custClr name="DRÄXLMAIER Silver">
      <a:srgbClr val="888E95"/>
    </a:custClr>
    <a:custClr name="Yellow">
      <a:srgbClr val="F8DA00"/>
    </a:custClr>
    <a:custClr name="Orange">
      <a:srgbClr val="F28B00"/>
    </a:custClr>
    <a:custClr name="Red">
      <a:srgbClr val="E72D34"/>
    </a:custClr>
    <a:custClr name="Green">
      <a:srgbClr val="5EB342"/>
    </a:custClr>
    <a:custClr>
      <a:srgbClr val="B8860B"/>
    </a:custClr>
    <a:custClr>
      <a:srgbClr val="8B8B00"/>
    </a:custClr>
    <a:custClr>
      <a:srgbClr val="6D4C41"/>
    </a:custClr>
    <a:custClr name="Black 75%">
      <a:srgbClr val="404040"/>
    </a:custClr>
    <a:custClr name="DRÄXLMAIER Turquoise 75%">
      <a:srgbClr val="40B0C2"/>
    </a:custClr>
    <a:custClr name="DRÄXLMAIER Silver 75%">
      <a:srgbClr val="A6AAB0"/>
    </a:custClr>
    <a:custClr name="Yellow 75%">
      <a:srgbClr val="FAE343"/>
    </a:custClr>
    <a:custClr name="Orange 75%">
      <a:srgbClr val="F5A840"/>
    </a:custClr>
    <a:custClr name="Red 75%">
      <a:srgbClr val="EC5A57"/>
    </a:custClr>
    <a:custClr name="Green 75%">
      <a:srgbClr val="86C671"/>
    </a:custClr>
    <a:custClr name="75%">
      <a:srgbClr val="CAA448"/>
    </a:custClr>
    <a:custClr name="75%">
      <a:srgbClr val="A8A840"/>
    </a:custClr>
    <a:custClr name="75%">
      <a:srgbClr val="927971"/>
    </a:custClr>
    <a:custClr name="Black 50%">
      <a:srgbClr val="7F7F7F"/>
    </a:custClr>
    <a:custClr name="DRÄXLMAIER Turquoise 50%">
      <a:srgbClr val="7FCAD6"/>
    </a:custClr>
    <a:custClr name="DRÄXLMAIER Silver 50%">
      <a:srgbClr val="C3C6CA"/>
    </a:custClr>
    <a:custClr name="Yellow 50%">
      <a:srgbClr val="FBEC7F"/>
    </a:custClr>
    <a:custClr name="Orange 50%">
      <a:srgbClr val="F8C57F"/>
    </a:custClr>
    <a:custClr name="Red 50%">
      <a:srgbClr val="F18779"/>
    </a:custClr>
    <a:custClr name="Green 50%">
      <a:srgbClr val="AED9A0"/>
    </a:custClr>
    <a:custClr name="50%">
      <a:srgbClr val="DBC285"/>
    </a:custClr>
    <a:custClr name="50%">
      <a:srgbClr val="C5C57F"/>
    </a:custClr>
    <a:custClr name="50%">
      <a:srgbClr val="B6A5A0"/>
    </a:custClr>
    <a:custClr name="Black 25%">
      <a:srgbClr val="BFBFBF"/>
    </a:custClr>
    <a:custClr name="DRÄXLMAIER Turquoise 25%">
      <a:srgbClr val="BFE4EA"/>
    </a:custClr>
    <a:custClr name="DRÄXLMAIER Silver 25%">
      <a:srgbClr val="E1E3E4"/>
    </a:custClr>
    <a:custClr name="Yellow 25%">
      <a:srgbClr val="FDF6BF"/>
    </a:custClr>
    <a:custClr name="Orange 25%">
      <a:srgbClr val="FCE2BF"/>
    </a:custClr>
    <a:custClr name="Red 25%">
      <a:srgbClr val="F7B59C"/>
    </a:custClr>
    <a:custClr name="Green 25%">
      <a:srgbClr val="D7ECD0"/>
    </a:custClr>
    <a:custClr name="25%">
      <a:srgbClr val="EDE1C2"/>
    </a:custClr>
    <a:custClr name="25%">
      <a:srgbClr val="E2E2BF"/>
    </a:custClr>
    <a:custClr name="25%">
      <a:srgbClr val="DAD2CF"/>
    </a:custClr>
  </a:custClrLst>
  <a:extLst>
    <a:ext uri="{05A4C25C-085E-4340-85A3-A5531E510DB2}">
      <thm15:themeFamily xmlns:thm15="http://schemas.microsoft.com/office/thememl/2012/main" name="Draexlmaier_Template.potx" id="{5CCA2E01-C2F5-44E8-8AD6-781DEF403288}" vid="{175525F6-A82F-477E-BE50-A33542E80A5E}"/>
    </a:ext>
  </a:extLst>
</a:theme>
</file>

<file path=ppt/theme/theme10.xml><?xml version="1.0" encoding="utf-8"?>
<a:theme xmlns:a="http://schemas.openxmlformats.org/drawingml/2006/main" name="9_Draexlmaier">
  <a:themeElements>
    <a:clrScheme name="DRX 3">
      <a:dk1>
        <a:srgbClr val="000000"/>
      </a:dk1>
      <a:lt1>
        <a:sysClr val="window" lastClr="FFFFFF"/>
      </a:lt1>
      <a:dk2>
        <a:srgbClr val="000000"/>
      </a:dk2>
      <a:lt2>
        <a:srgbClr val="FFFFFF"/>
      </a:lt2>
      <a:accent1>
        <a:srgbClr val="0097AC"/>
      </a:accent1>
      <a:accent2>
        <a:srgbClr val="888E95"/>
      </a:accent2>
      <a:accent3>
        <a:srgbClr val="F8DA00"/>
      </a:accent3>
      <a:accent4>
        <a:srgbClr val="F28B00"/>
      </a:accent4>
      <a:accent5>
        <a:srgbClr val="E72D34"/>
      </a:accent5>
      <a:accent6>
        <a:srgbClr val="5EB342"/>
      </a:accent6>
      <a:hlink>
        <a:srgbClr val="0097AC"/>
      </a:hlink>
      <a:folHlink>
        <a:srgbClr val="888E95"/>
      </a:folHlink>
    </a:clrScheme>
    <a:fontScheme name="DRX">
      <a:majorFont>
        <a:latin typeface="Arial"/>
        <a:ea typeface=""/>
        <a:cs typeface=""/>
      </a:majorFont>
      <a:minorFont>
        <a:latin typeface="Arial"/>
        <a:ea typeface=""/>
        <a:cs typeface=""/>
      </a:minorFont>
    </a:fontScheme>
    <a:fmtScheme name="DRX">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spDef>
      <a:spPr>
        <a:ln>
          <a:noFill/>
        </a:ln>
      </a:spPr>
      <a:bodyPr lIns="72000" tIns="72000" rIns="72000" bIns="72000" rtlCol="0" anchor="t" anchorCtr="0"/>
      <a:lstStyle>
        <a:defPPr algn="l">
          <a:defRPr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spcBef>
            <a:spcPts val="0"/>
          </a:spcBef>
          <a:defRPr dirty="0" err="1" smtClean="0"/>
        </a:defPPr>
      </a:lstStyle>
    </a:txDef>
  </a:objectDefaults>
  <a:extraClrSchemeLst/>
  <a:custClrLst>
    <a:custClr>
      <a:srgbClr val="FFFFFF"/>
    </a:custClr>
    <a:custClr name="DRÄXLMAIER Turquoise, darker 25%">
      <a:srgbClr val="006675"/>
    </a:custClr>
    <a:custClr>
      <a:srgbClr val="FFFFFF"/>
    </a:custClr>
    <a:custClr>
      <a:srgbClr val="FFFFFF"/>
    </a:custClr>
    <a:custClr name="Orange darker 25%">
      <a:srgbClr val="925800"/>
    </a:custClr>
    <a:custClr name="Red darker 25%">
      <a:srgbClr val="9F2322"/>
    </a:custClr>
    <a:custClr name="Green darker 25%">
      <a:srgbClr val="437E2F"/>
    </a:custClr>
    <a:custClr>
      <a:srgbClr val="FFFFFF"/>
    </a:custClr>
    <a:custClr>
      <a:srgbClr val="FFFFFF"/>
    </a:custClr>
    <a:custClr>
      <a:srgbClr val="FFFFFF"/>
    </a:custClr>
    <a:custClr name="Black">
      <a:srgbClr val="000000"/>
    </a:custClr>
    <a:custClr name="DRÄXLMAIER Turquoisee">
      <a:srgbClr val="0097AC"/>
    </a:custClr>
    <a:custClr name="DRÄXLMAIER Silver">
      <a:srgbClr val="888E95"/>
    </a:custClr>
    <a:custClr name="Yellow">
      <a:srgbClr val="F8DA00"/>
    </a:custClr>
    <a:custClr name="Orange">
      <a:srgbClr val="F28B00"/>
    </a:custClr>
    <a:custClr name="Red">
      <a:srgbClr val="E72D34"/>
    </a:custClr>
    <a:custClr name="Green">
      <a:srgbClr val="5EB342"/>
    </a:custClr>
    <a:custClr>
      <a:srgbClr val="B8860B"/>
    </a:custClr>
    <a:custClr>
      <a:srgbClr val="8B8B00"/>
    </a:custClr>
    <a:custClr>
      <a:srgbClr val="6D4C41"/>
    </a:custClr>
    <a:custClr name="Black 75%">
      <a:srgbClr val="404040"/>
    </a:custClr>
    <a:custClr name="DRÄXLMAIER Turquoise 75%">
      <a:srgbClr val="40B0C2"/>
    </a:custClr>
    <a:custClr name="DRÄXLMAIER Silver 75%">
      <a:srgbClr val="A6AAB0"/>
    </a:custClr>
    <a:custClr name="Yellow 75%">
      <a:srgbClr val="FAE343"/>
    </a:custClr>
    <a:custClr name="Orange 75%">
      <a:srgbClr val="F5A840"/>
    </a:custClr>
    <a:custClr name="Red 75%">
      <a:srgbClr val="EC5A57"/>
    </a:custClr>
    <a:custClr name="Green 75%">
      <a:srgbClr val="86C671"/>
    </a:custClr>
    <a:custClr name="75%">
      <a:srgbClr val="CAA448"/>
    </a:custClr>
    <a:custClr name="75%">
      <a:srgbClr val="A8A840"/>
    </a:custClr>
    <a:custClr name="75%">
      <a:srgbClr val="927971"/>
    </a:custClr>
    <a:custClr name="Black 50%">
      <a:srgbClr val="7F7F7F"/>
    </a:custClr>
    <a:custClr name="DRÄXLMAIER Turquoise 50%">
      <a:srgbClr val="7FCAD6"/>
    </a:custClr>
    <a:custClr name="DRÄXLMAIER Silver 50%">
      <a:srgbClr val="C3C6CA"/>
    </a:custClr>
    <a:custClr name="Yellow 50%">
      <a:srgbClr val="FBEC7F"/>
    </a:custClr>
    <a:custClr name="Orange 50%">
      <a:srgbClr val="F8C57F"/>
    </a:custClr>
    <a:custClr name="Red 50%">
      <a:srgbClr val="F18779"/>
    </a:custClr>
    <a:custClr name="Green 50%">
      <a:srgbClr val="AED9A0"/>
    </a:custClr>
    <a:custClr name="50%">
      <a:srgbClr val="DBC285"/>
    </a:custClr>
    <a:custClr name="50%">
      <a:srgbClr val="C5C57F"/>
    </a:custClr>
    <a:custClr name="50%">
      <a:srgbClr val="B6A5A0"/>
    </a:custClr>
    <a:custClr name="Black 25%">
      <a:srgbClr val="BFBFBF"/>
    </a:custClr>
    <a:custClr name="DRÄXLMAIER Turquoise 25%">
      <a:srgbClr val="BFE4EA"/>
    </a:custClr>
    <a:custClr name="DRÄXLMAIER Silver 25%">
      <a:srgbClr val="E1E3E4"/>
    </a:custClr>
    <a:custClr name="Yellow 25%">
      <a:srgbClr val="FDF6BF"/>
    </a:custClr>
    <a:custClr name="Orange 25%">
      <a:srgbClr val="FCE2BF"/>
    </a:custClr>
    <a:custClr name="Red 25%">
      <a:srgbClr val="F7B59C"/>
    </a:custClr>
    <a:custClr name="Green 25%">
      <a:srgbClr val="D7ECD0"/>
    </a:custClr>
    <a:custClr name="25%">
      <a:srgbClr val="EDE1C2"/>
    </a:custClr>
    <a:custClr name="25%">
      <a:srgbClr val="E2E2BF"/>
    </a:custClr>
    <a:custClr name="25%">
      <a:srgbClr val="DAD2CF"/>
    </a:custClr>
  </a:custClrLst>
  <a:extLst>
    <a:ext uri="{05A4C25C-085E-4340-85A3-A5531E510DB2}">
      <thm15:themeFamily xmlns:thm15="http://schemas.microsoft.com/office/thememl/2012/main" name="Draexlmaier_Template_2019-08-13.potx" id="{4D78CB5D-9F20-4081-A9BE-6ADBBADE84FD}" vid="{DDAFF772-0081-45F4-A255-2821C8689216}"/>
    </a:ext>
  </a:extLst>
</a:theme>
</file>

<file path=ppt/theme/theme11.xml><?xml version="1.0" encoding="utf-8"?>
<a:theme xmlns:a="http://schemas.openxmlformats.org/drawingml/2006/main" name="10_Draexlmaier">
  <a:themeElements>
    <a:clrScheme name="DRX 3">
      <a:dk1>
        <a:srgbClr val="000000"/>
      </a:dk1>
      <a:lt1>
        <a:sysClr val="window" lastClr="FFFFFF"/>
      </a:lt1>
      <a:dk2>
        <a:srgbClr val="000000"/>
      </a:dk2>
      <a:lt2>
        <a:srgbClr val="FFFFFF"/>
      </a:lt2>
      <a:accent1>
        <a:srgbClr val="0097AC"/>
      </a:accent1>
      <a:accent2>
        <a:srgbClr val="888E95"/>
      </a:accent2>
      <a:accent3>
        <a:srgbClr val="F8DA00"/>
      </a:accent3>
      <a:accent4>
        <a:srgbClr val="F28B00"/>
      </a:accent4>
      <a:accent5>
        <a:srgbClr val="E72D34"/>
      </a:accent5>
      <a:accent6>
        <a:srgbClr val="5EB342"/>
      </a:accent6>
      <a:hlink>
        <a:srgbClr val="0097AC"/>
      </a:hlink>
      <a:folHlink>
        <a:srgbClr val="888E95"/>
      </a:folHlink>
    </a:clrScheme>
    <a:fontScheme name="DRX">
      <a:majorFont>
        <a:latin typeface="Arial"/>
        <a:ea typeface=""/>
        <a:cs typeface=""/>
      </a:majorFont>
      <a:minorFont>
        <a:latin typeface="Arial"/>
        <a:ea typeface=""/>
        <a:cs typeface=""/>
      </a:minorFont>
    </a:fontScheme>
    <a:fmtScheme name="DRX">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spDef>
      <a:spPr>
        <a:ln>
          <a:noFill/>
        </a:ln>
      </a:spPr>
      <a:bodyPr lIns="72000" tIns="72000" rIns="72000" bIns="72000" rtlCol="0" anchor="t" anchorCtr="0"/>
      <a:lstStyle>
        <a:defPPr algn="l">
          <a:defRPr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spcBef>
            <a:spcPts val="0"/>
          </a:spcBef>
          <a:defRPr dirty="0" err="1" smtClean="0"/>
        </a:defPPr>
      </a:lstStyle>
    </a:txDef>
  </a:objectDefaults>
  <a:extraClrSchemeLst/>
  <a:custClrLst>
    <a:custClr>
      <a:srgbClr val="FFFFFF"/>
    </a:custClr>
    <a:custClr name="DRÄXLMAIER Turquoise, darker 25%">
      <a:srgbClr val="006675"/>
    </a:custClr>
    <a:custClr>
      <a:srgbClr val="FFFFFF"/>
    </a:custClr>
    <a:custClr>
      <a:srgbClr val="FFFFFF"/>
    </a:custClr>
    <a:custClr name="Orange darker 25%">
      <a:srgbClr val="925800"/>
    </a:custClr>
    <a:custClr name="Red darker 25%">
      <a:srgbClr val="9F2322"/>
    </a:custClr>
    <a:custClr name="Green darker 25%">
      <a:srgbClr val="437E2F"/>
    </a:custClr>
    <a:custClr>
      <a:srgbClr val="FFFFFF"/>
    </a:custClr>
    <a:custClr>
      <a:srgbClr val="FFFFFF"/>
    </a:custClr>
    <a:custClr>
      <a:srgbClr val="FFFFFF"/>
    </a:custClr>
    <a:custClr name="Black">
      <a:srgbClr val="000000"/>
    </a:custClr>
    <a:custClr name="DRÄXLMAIER Turquoisee">
      <a:srgbClr val="0097AC"/>
    </a:custClr>
    <a:custClr name="DRÄXLMAIER Silver">
      <a:srgbClr val="888E95"/>
    </a:custClr>
    <a:custClr name="Yellow">
      <a:srgbClr val="F8DA00"/>
    </a:custClr>
    <a:custClr name="Orange">
      <a:srgbClr val="F28B00"/>
    </a:custClr>
    <a:custClr name="Red">
      <a:srgbClr val="E72D34"/>
    </a:custClr>
    <a:custClr name="Green">
      <a:srgbClr val="5EB342"/>
    </a:custClr>
    <a:custClr>
      <a:srgbClr val="B8860B"/>
    </a:custClr>
    <a:custClr>
      <a:srgbClr val="8B8B00"/>
    </a:custClr>
    <a:custClr>
      <a:srgbClr val="6D4C41"/>
    </a:custClr>
    <a:custClr name="Black 75%">
      <a:srgbClr val="404040"/>
    </a:custClr>
    <a:custClr name="DRÄXLMAIER Turquoise 75%">
      <a:srgbClr val="40B0C2"/>
    </a:custClr>
    <a:custClr name="DRÄXLMAIER Silver 75%">
      <a:srgbClr val="A6AAB0"/>
    </a:custClr>
    <a:custClr name="Yellow 75%">
      <a:srgbClr val="FAE343"/>
    </a:custClr>
    <a:custClr name="Orange 75%">
      <a:srgbClr val="F5A840"/>
    </a:custClr>
    <a:custClr name="Red 75%">
      <a:srgbClr val="EC5A57"/>
    </a:custClr>
    <a:custClr name="Green 75%">
      <a:srgbClr val="86C671"/>
    </a:custClr>
    <a:custClr name="75%">
      <a:srgbClr val="CAA448"/>
    </a:custClr>
    <a:custClr name="75%">
      <a:srgbClr val="A8A840"/>
    </a:custClr>
    <a:custClr name="75%">
      <a:srgbClr val="927971"/>
    </a:custClr>
    <a:custClr name="Black 50%">
      <a:srgbClr val="7F7F7F"/>
    </a:custClr>
    <a:custClr name="DRÄXLMAIER Turquoise 50%">
      <a:srgbClr val="7FCAD6"/>
    </a:custClr>
    <a:custClr name="DRÄXLMAIER Silver 50%">
      <a:srgbClr val="C3C6CA"/>
    </a:custClr>
    <a:custClr name="Yellow 50%">
      <a:srgbClr val="FBEC7F"/>
    </a:custClr>
    <a:custClr name="Orange 50%">
      <a:srgbClr val="F8C57F"/>
    </a:custClr>
    <a:custClr name="Red 50%">
      <a:srgbClr val="F18779"/>
    </a:custClr>
    <a:custClr name="Green 50%">
      <a:srgbClr val="AED9A0"/>
    </a:custClr>
    <a:custClr name="50%">
      <a:srgbClr val="DBC285"/>
    </a:custClr>
    <a:custClr name="50%">
      <a:srgbClr val="C5C57F"/>
    </a:custClr>
    <a:custClr name="50%">
      <a:srgbClr val="B6A5A0"/>
    </a:custClr>
    <a:custClr name="Black 25%">
      <a:srgbClr val="BFBFBF"/>
    </a:custClr>
    <a:custClr name="DRÄXLMAIER Turquoise 25%">
      <a:srgbClr val="BFE4EA"/>
    </a:custClr>
    <a:custClr name="DRÄXLMAIER Silver 25%">
      <a:srgbClr val="E1E3E4"/>
    </a:custClr>
    <a:custClr name="Yellow 25%">
      <a:srgbClr val="FDF6BF"/>
    </a:custClr>
    <a:custClr name="Orange 25%">
      <a:srgbClr val="FCE2BF"/>
    </a:custClr>
    <a:custClr name="Red 25%">
      <a:srgbClr val="F7B59C"/>
    </a:custClr>
    <a:custClr name="Green 25%">
      <a:srgbClr val="D7ECD0"/>
    </a:custClr>
    <a:custClr name="25%">
      <a:srgbClr val="EDE1C2"/>
    </a:custClr>
    <a:custClr name="25%">
      <a:srgbClr val="E2E2BF"/>
    </a:custClr>
    <a:custClr name="25%">
      <a:srgbClr val="DAD2CF"/>
    </a:custClr>
  </a:custClrLst>
  <a:extLst>
    <a:ext uri="{05A4C25C-085E-4340-85A3-A5531E510DB2}">
      <thm15:themeFamily xmlns:thm15="http://schemas.microsoft.com/office/thememl/2012/main" name="Draexlmaier_Template_2019-08-13.potx" id="{4D78CB5D-9F20-4081-A9BE-6ADBBADE84FD}" vid="{DDAFF772-0081-45F4-A255-2821C8689216}"/>
    </a:ext>
  </a:extLst>
</a:theme>
</file>

<file path=ppt/theme/theme12.xml><?xml version="1.0" encoding="utf-8"?>
<a:theme xmlns:a="http://schemas.openxmlformats.org/drawingml/2006/main" name="11_Draexlmaier">
  <a:themeElements>
    <a:clrScheme name="DRX 3">
      <a:dk1>
        <a:srgbClr val="000000"/>
      </a:dk1>
      <a:lt1>
        <a:sysClr val="window" lastClr="FFFFFF"/>
      </a:lt1>
      <a:dk2>
        <a:srgbClr val="000000"/>
      </a:dk2>
      <a:lt2>
        <a:srgbClr val="FFFFFF"/>
      </a:lt2>
      <a:accent1>
        <a:srgbClr val="0097AC"/>
      </a:accent1>
      <a:accent2>
        <a:srgbClr val="888E95"/>
      </a:accent2>
      <a:accent3>
        <a:srgbClr val="F8DA00"/>
      </a:accent3>
      <a:accent4>
        <a:srgbClr val="F28B00"/>
      </a:accent4>
      <a:accent5>
        <a:srgbClr val="E72D34"/>
      </a:accent5>
      <a:accent6>
        <a:srgbClr val="5EB342"/>
      </a:accent6>
      <a:hlink>
        <a:srgbClr val="0097AC"/>
      </a:hlink>
      <a:folHlink>
        <a:srgbClr val="888E95"/>
      </a:folHlink>
    </a:clrScheme>
    <a:fontScheme name="DRX">
      <a:majorFont>
        <a:latin typeface="Arial"/>
        <a:ea typeface=""/>
        <a:cs typeface=""/>
      </a:majorFont>
      <a:minorFont>
        <a:latin typeface="Arial"/>
        <a:ea typeface=""/>
        <a:cs typeface=""/>
      </a:minorFont>
    </a:fontScheme>
    <a:fmtScheme name="DRX">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spDef>
      <a:spPr>
        <a:ln>
          <a:noFill/>
        </a:ln>
      </a:spPr>
      <a:bodyPr lIns="72000" tIns="72000" rIns="72000" bIns="72000" rtlCol="0" anchor="t" anchorCtr="0"/>
      <a:lstStyle>
        <a:defPPr algn="l">
          <a:defRPr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spcBef>
            <a:spcPts val="0"/>
          </a:spcBef>
          <a:defRPr dirty="0" err="1" smtClean="0"/>
        </a:defPPr>
      </a:lstStyle>
    </a:txDef>
  </a:objectDefaults>
  <a:extraClrSchemeLst/>
  <a:custClrLst>
    <a:custClr>
      <a:srgbClr val="FFFFFF"/>
    </a:custClr>
    <a:custClr name="DRÄXLMAIER Turquoise, darker 25%">
      <a:srgbClr val="006675"/>
    </a:custClr>
    <a:custClr>
      <a:srgbClr val="FFFFFF"/>
    </a:custClr>
    <a:custClr>
      <a:srgbClr val="FFFFFF"/>
    </a:custClr>
    <a:custClr name="Orange darker 25%">
      <a:srgbClr val="925800"/>
    </a:custClr>
    <a:custClr name="Red darker 25%">
      <a:srgbClr val="9F2322"/>
    </a:custClr>
    <a:custClr name="Green darker 25%">
      <a:srgbClr val="437E2F"/>
    </a:custClr>
    <a:custClr>
      <a:srgbClr val="FFFFFF"/>
    </a:custClr>
    <a:custClr>
      <a:srgbClr val="FFFFFF"/>
    </a:custClr>
    <a:custClr>
      <a:srgbClr val="FFFFFF"/>
    </a:custClr>
    <a:custClr name="Black">
      <a:srgbClr val="000000"/>
    </a:custClr>
    <a:custClr name="DRÄXLMAIER Turquoise">
      <a:srgbClr val="0097AC"/>
    </a:custClr>
    <a:custClr name="DRÄXLMAIER Silver">
      <a:srgbClr val="888E95"/>
    </a:custClr>
    <a:custClr name="Yellow">
      <a:srgbClr val="F8DA00"/>
    </a:custClr>
    <a:custClr name="Orange">
      <a:srgbClr val="F28B00"/>
    </a:custClr>
    <a:custClr name="Red">
      <a:srgbClr val="E72D34"/>
    </a:custClr>
    <a:custClr name="Green">
      <a:srgbClr val="5EB342"/>
    </a:custClr>
    <a:custClr>
      <a:srgbClr val="B8860B"/>
    </a:custClr>
    <a:custClr>
      <a:srgbClr val="8B8B00"/>
    </a:custClr>
    <a:custClr>
      <a:srgbClr val="6D4C41"/>
    </a:custClr>
    <a:custClr name="Black 75%">
      <a:srgbClr val="404040"/>
    </a:custClr>
    <a:custClr name="DRÄXLMAIER Turquoise 75%">
      <a:srgbClr val="40B0C2"/>
    </a:custClr>
    <a:custClr name="DRÄXLMAIER Silver 75%">
      <a:srgbClr val="A6AAB0"/>
    </a:custClr>
    <a:custClr name="Yellow 75%">
      <a:srgbClr val="FAE343"/>
    </a:custClr>
    <a:custClr name="Orange 75%">
      <a:srgbClr val="F5A840"/>
    </a:custClr>
    <a:custClr name="Red 75%">
      <a:srgbClr val="EC5A57"/>
    </a:custClr>
    <a:custClr name="Green 75%">
      <a:srgbClr val="86C671"/>
    </a:custClr>
    <a:custClr name="75%">
      <a:srgbClr val="CAA448"/>
    </a:custClr>
    <a:custClr name="75%">
      <a:srgbClr val="A8A840"/>
    </a:custClr>
    <a:custClr name="75%">
      <a:srgbClr val="927971"/>
    </a:custClr>
    <a:custClr name="Black 50%">
      <a:srgbClr val="7F7F7F"/>
    </a:custClr>
    <a:custClr name="DRÄXLMAIER Turquoise 50%">
      <a:srgbClr val="7FCAD6"/>
    </a:custClr>
    <a:custClr name="DRÄXLMAIER Silver 50%">
      <a:srgbClr val="C3C6CA"/>
    </a:custClr>
    <a:custClr name="Yellow 50%">
      <a:srgbClr val="FBEC7F"/>
    </a:custClr>
    <a:custClr name="Orange 50%">
      <a:srgbClr val="F8C57F"/>
    </a:custClr>
    <a:custClr name="Red 50%">
      <a:srgbClr val="F18779"/>
    </a:custClr>
    <a:custClr name="Green 50%">
      <a:srgbClr val="AED9A0"/>
    </a:custClr>
    <a:custClr name="50%">
      <a:srgbClr val="DBC285"/>
    </a:custClr>
    <a:custClr name="50%">
      <a:srgbClr val="C5C57F"/>
    </a:custClr>
    <a:custClr name="50%">
      <a:srgbClr val="B6A5A0"/>
    </a:custClr>
    <a:custClr name="Black 25%">
      <a:srgbClr val="BFBFBF"/>
    </a:custClr>
    <a:custClr name="DRÄXLMAIER Turquoise 25%">
      <a:srgbClr val="BFE4EA"/>
    </a:custClr>
    <a:custClr name="DRÄXLMAIER Silver 25%">
      <a:srgbClr val="E1E3E4"/>
    </a:custClr>
    <a:custClr name="Yellow 25%">
      <a:srgbClr val="FDF6BF"/>
    </a:custClr>
    <a:custClr name="Orange 25%">
      <a:srgbClr val="FCE2BF"/>
    </a:custClr>
    <a:custClr name="Red 25%">
      <a:srgbClr val="F7B59C"/>
    </a:custClr>
    <a:custClr name="Green 25%">
      <a:srgbClr val="D7ECD0"/>
    </a:custClr>
    <a:custClr name="25%">
      <a:srgbClr val="EDE1C2"/>
    </a:custClr>
    <a:custClr name="25%">
      <a:srgbClr val="E2E2BF"/>
    </a:custClr>
    <a:custClr name="25%">
      <a:srgbClr val="DAD2CF"/>
    </a:custClr>
  </a:custClrLst>
  <a:extLst>
    <a:ext uri="{05A4C25C-085E-4340-85A3-A5531E510DB2}">
      <thm15:themeFamily xmlns:thm15="http://schemas.microsoft.com/office/thememl/2012/main" name="Draexlmaier_Template.potx" id="{5CCA2E01-C2F5-44E8-8AD6-781DEF403288}" vid="{175525F6-A82F-477E-BE50-A33542E80A5E}"/>
    </a:ext>
  </a:extLst>
</a:theme>
</file>

<file path=ppt/theme/theme13.xml><?xml version="1.0" encoding="utf-8"?>
<a:theme xmlns:a="http://schemas.openxmlformats.org/drawingml/2006/main" name="5_blank">
  <a:themeElements>
    <a:clrScheme name="DRX 3">
      <a:dk1>
        <a:srgbClr val="000000"/>
      </a:dk1>
      <a:lt1>
        <a:sysClr val="window" lastClr="FFFFFF"/>
      </a:lt1>
      <a:dk2>
        <a:srgbClr val="000000"/>
      </a:dk2>
      <a:lt2>
        <a:srgbClr val="FFFFFF"/>
      </a:lt2>
      <a:accent1>
        <a:srgbClr val="0097AC"/>
      </a:accent1>
      <a:accent2>
        <a:srgbClr val="888E95"/>
      </a:accent2>
      <a:accent3>
        <a:srgbClr val="F8DA00"/>
      </a:accent3>
      <a:accent4>
        <a:srgbClr val="F28B00"/>
      </a:accent4>
      <a:accent5>
        <a:srgbClr val="E72D34"/>
      </a:accent5>
      <a:accent6>
        <a:srgbClr val="5EB342"/>
      </a:accent6>
      <a:hlink>
        <a:srgbClr val="0097AC"/>
      </a:hlink>
      <a:folHlink>
        <a:srgbClr val="888E95"/>
      </a:folHlink>
    </a:clrScheme>
    <a:fontScheme name="DRX">
      <a:majorFont>
        <a:latin typeface="Arial"/>
        <a:ea typeface=""/>
        <a:cs typeface=""/>
      </a:majorFont>
      <a:minorFont>
        <a:latin typeface="Arial"/>
        <a:ea typeface=""/>
        <a:cs typeface=""/>
      </a:minorFont>
    </a:fontScheme>
    <a:fmtScheme name="DRX">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spDef>
      <a:spPr>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äsentation1" id="{D26EBA3D-56B4-44C7-8E0E-441E89C2064F}" vid="{04037180-3675-4FD8-8F69-8A883D025CF4}"/>
    </a:ext>
  </a:extLst>
</a:theme>
</file>

<file path=ppt/theme/theme14.xml><?xml version="1.0" encoding="utf-8"?>
<a:theme xmlns:a="http://schemas.openxmlformats.org/drawingml/2006/main" name="14_Draexlmaier">
  <a:themeElements>
    <a:clrScheme name="DRX 3">
      <a:dk1>
        <a:srgbClr val="000000"/>
      </a:dk1>
      <a:lt1>
        <a:sysClr val="window" lastClr="FFFFFF"/>
      </a:lt1>
      <a:dk2>
        <a:srgbClr val="000000"/>
      </a:dk2>
      <a:lt2>
        <a:srgbClr val="FFFFFF"/>
      </a:lt2>
      <a:accent1>
        <a:srgbClr val="0097AC"/>
      </a:accent1>
      <a:accent2>
        <a:srgbClr val="888E95"/>
      </a:accent2>
      <a:accent3>
        <a:srgbClr val="F8DA00"/>
      </a:accent3>
      <a:accent4>
        <a:srgbClr val="F28B00"/>
      </a:accent4>
      <a:accent5>
        <a:srgbClr val="E72D34"/>
      </a:accent5>
      <a:accent6>
        <a:srgbClr val="5EB342"/>
      </a:accent6>
      <a:hlink>
        <a:srgbClr val="0097AC"/>
      </a:hlink>
      <a:folHlink>
        <a:srgbClr val="888E95"/>
      </a:folHlink>
    </a:clrScheme>
    <a:fontScheme name="DRX">
      <a:majorFont>
        <a:latin typeface="Arial"/>
        <a:ea typeface=""/>
        <a:cs typeface=""/>
      </a:majorFont>
      <a:minorFont>
        <a:latin typeface="Arial"/>
        <a:ea typeface=""/>
        <a:cs typeface=""/>
      </a:minorFont>
    </a:fontScheme>
    <a:fmtScheme name="DRX">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spDef>
      <a:spPr>
        <a:ln>
          <a:noFill/>
        </a:ln>
      </a:spPr>
      <a:bodyPr lIns="72000" tIns="72000" rIns="72000" bIns="72000" rtlCol="0" anchor="t" anchorCtr="0"/>
      <a:lstStyle>
        <a:defPPr algn="l">
          <a:defRPr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spcBef>
            <a:spcPts val="0"/>
          </a:spcBef>
          <a:defRPr dirty="0" err="1" smtClean="0"/>
        </a:defPPr>
      </a:lstStyle>
    </a:txDef>
  </a:objectDefaults>
  <a:extraClrSchemeLst/>
  <a:custClrLst>
    <a:custClr>
      <a:srgbClr val="FFFFFF"/>
    </a:custClr>
    <a:custClr name="DRÄXLMAIER Turquoise, darker 25%">
      <a:srgbClr val="006675"/>
    </a:custClr>
    <a:custClr>
      <a:srgbClr val="FFFFFF"/>
    </a:custClr>
    <a:custClr>
      <a:srgbClr val="FFFFFF"/>
    </a:custClr>
    <a:custClr name="Orange darker 25%">
      <a:srgbClr val="925800"/>
    </a:custClr>
    <a:custClr name="Red darker 25%">
      <a:srgbClr val="9F2322"/>
    </a:custClr>
    <a:custClr name="Green darker 25%">
      <a:srgbClr val="437E2F"/>
    </a:custClr>
    <a:custClr>
      <a:srgbClr val="FFFFFF"/>
    </a:custClr>
    <a:custClr>
      <a:srgbClr val="FFFFFF"/>
    </a:custClr>
    <a:custClr>
      <a:srgbClr val="FFFFFF"/>
    </a:custClr>
    <a:custClr name="Black">
      <a:srgbClr val="000000"/>
    </a:custClr>
    <a:custClr name="DRÄXLMAIER Turquoise">
      <a:srgbClr val="0097AC"/>
    </a:custClr>
    <a:custClr name="DRÄXLMAIER Silver">
      <a:srgbClr val="888E95"/>
    </a:custClr>
    <a:custClr name="Yellow">
      <a:srgbClr val="F8DA00"/>
    </a:custClr>
    <a:custClr name="Orange">
      <a:srgbClr val="F28B00"/>
    </a:custClr>
    <a:custClr name="Red">
      <a:srgbClr val="E72D34"/>
    </a:custClr>
    <a:custClr name="Green">
      <a:srgbClr val="5EB342"/>
    </a:custClr>
    <a:custClr>
      <a:srgbClr val="B8860B"/>
    </a:custClr>
    <a:custClr>
      <a:srgbClr val="8B8B00"/>
    </a:custClr>
    <a:custClr>
      <a:srgbClr val="6D4C41"/>
    </a:custClr>
    <a:custClr name="Black 75%">
      <a:srgbClr val="404040"/>
    </a:custClr>
    <a:custClr name="DRÄXLMAIER Turquoise 75%">
      <a:srgbClr val="40B0C2"/>
    </a:custClr>
    <a:custClr name="DRÄXLMAIER Silver 75%">
      <a:srgbClr val="A6AAB0"/>
    </a:custClr>
    <a:custClr name="Yellow 75%">
      <a:srgbClr val="FAE343"/>
    </a:custClr>
    <a:custClr name="Orange 75%">
      <a:srgbClr val="F5A840"/>
    </a:custClr>
    <a:custClr name="Red 75%">
      <a:srgbClr val="EC5A57"/>
    </a:custClr>
    <a:custClr name="Green 75%">
      <a:srgbClr val="86C671"/>
    </a:custClr>
    <a:custClr name="75%">
      <a:srgbClr val="CAA448"/>
    </a:custClr>
    <a:custClr name="75%">
      <a:srgbClr val="A8A840"/>
    </a:custClr>
    <a:custClr name="75%">
      <a:srgbClr val="927971"/>
    </a:custClr>
    <a:custClr name="Black 50%">
      <a:srgbClr val="7F7F7F"/>
    </a:custClr>
    <a:custClr name="DRÄXLMAIER Turquoise 50%">
      <a:srgbClr val="7FCAD6"/>
    </a:custClr>
    <a:custClr name="DRÄXLMAIER Silver 50%">
      <a:srgbClr val="C3C6CA"/>
    </a:custClr>
    <a:custClr name="Yellow 50%">
      <a:srgbClr val="FBEC7F"/>
    </a:custClr>
    <a:custClr name="Orange 50%">
      <a:srgbClr val="F8C57F"/>
    </a:custClr>
    <a:custClr name="Red 50%">
      <a:srgbClr val="F18779"/>
    </a:custClr>
    <a:custClr name="Green 50%">
      <a:srgbClr val="AED9A0"/>
    </a:custClr>
    <a:custClr name="50%">
      <a:srgbClr val="DBC285"/>
    </a:custClr>
    <a:custClr name="50%">
      <a:srgbClr val="C5C57F"/>
    </a:custClr>
    <a:custClr name="50%">
      <a:srgbClr val="B6A5A0"/>
    </a:custClr>
    <a:custClr name="Black 25%">
      <a:srgbClr val="BFBFBF"/>
    </a:custClr>
    <a:custClr name="DRÄXLMAIER Turquoise 25%">
      <a:srgbClr val="BFE4EA"/>
    </a:custClr>
    <a:custClr name="DRÄXLMAIER Silver 25%">
      <a:srgbClr val="E1E3E4"/>
    </a:custClr>
    <a:custClr name="Yellow 25%">
      <a:srgbClr val="FDF6BF"/>
    </a:custClr>
    <a:custClr name="Orange 25%">
      <a:srgbClr val="FCE2BF"/>
    </a:custClr>
    <a:custClr name="Red 25%">
      <a:srgbClr val="F7B59C"/>
    </a:custClr>
    <a:custClr name="Green 25%">
      <a:srgbClr val="D7ECD0"/>
    </a:custClr>
    <a:custClr name="25%">
      <a:srgbClr val="EDE1C2"/>
    </a:custClr>
    <a:custClr name="25%">
      <a:srgbClr val="E2E2BF"/>
    </a:custClr>
    <a:custClr name="25%">
      <a:srgbClr val="DAD2CF"/>
    </a:custClr>
  </a:custClrLst>
  <a:extLst>
    <a:ext uri="{05A4C25C-085E-4340-85A3-A5531E510DB2}">
      <thm15:themeFamily xmlns:thm15="http://schemas.microsoft.com/office/thememl/2012/main" name="Draexlmaier_Template.potx" id="{5CCA2E01-C2F5-44E8-8AD6-781DEF403288}" vid="{175525F6-A82F-477E-BE50-A33542E80A5E}"/>
    </a:ext>
  </a:extLst>
</a:theme>
</file>

<file path=ppt/theme/theme15.xml><?xml version="1.0" encoding="utf-8"?>
<a:theme xmlns:a="http://schemas.openxmlformats.org/drawingml/2006/main" name="2_blank">
  <a:themeElements>
    <a:clrScheme name="DRX 3">
      <a:dk1>
        <a:srgbClr val="000000"/>
      </a:dk1>
      <a:lt1>
        <a:sysClr val="window" lastClr="FFFFFF"/>
      </a:lt1>
      <a:dk2>
        <a:srgbClr val="000000"/>
      </a:dk2>
      <a:lt2>
        <a:srgbClr val="FFFFFF"/>
      </a:lt2>
      <a:accent1>
        <a:srgbClr val="0097AC"/>
      </a:accent1>
      <a:accent2>
        <a:srgbClr val="888E95"/>
      </a:accent2>
      <a:accent3>
        <a:srgbClr val="F8DA00"/>
      </a:accent3>
      <a:accent4>
        <a:srgbClr val="F28B00"/>
      </a:accent4>
      <a:accent5>
        <a:srgbClr val="E72D34"/>
      </a:accent5>
      <a:accent6>
        <a:srgbClr val="5EB342"/>
      </a:accent6>
      <a:hlink>
        <a:srgbClr val="0097AC"/>
      </a:hlink>
      <a:folHlink>
        <a:srgbClr val="888E95"/>
      </a:folHlink>
    </a:clrScheme>
    <a:fontScheme name="DRX">
      <a:majorFont>
        <a:latin typeface="Arial"/>
        <a:ea typeface=""/>
        <a:cs typeface=""/>
      </a:majorFont>
      <a:minorFont>
        <a:latin typeface="Arial"/>
        <a:ea typeface=""/>
        <a:cs typeface=""/>
      </a:minorFont>
    </a:fontScheme>
    <a:fmtScheme name="DRX">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spDef>
      <a:spPr>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äsentation1" id="{D26EBA3D-56B4-44C7-8E0E-441E89C2064F}" vid="{04037180-3675-4FD8-8F69-8A883D025CF4}"/>
    </a:ext>
  </a:extLst>
</a:theme>
</file>

<file path=ppt/theme/theme16.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raexlmaier">
  <a:themeElements>
    <a:clrScheme name="DRX 3">
      <a:dk1>
        <a:srgbClr val="000000"/>
      </a:dk1>
      <a:lt1>
        <a:sysClr val="window" lastClr="FFFFFF"/>
      </a:lt1>
      <a:dk2>
        <a:srgbClr val="000000"/>
      </a:dk2>
      <a:lt2>
        <a:srgbClr val="FFFFFF"/>
      </a:lt2>
      <a:accent1>
        <a:srgbClr val="0097AC"/>
      </a:accent1>
      <a:accent2>
        <a:srgbClr val="888E95"/>
      </a:accent2>
      <a:accent3>
        <a:srgbClr val="F8DA00"/>
      </a:accent3>
      <a:accent4>
        <a:srgbClr val="F28B00"/>
      </a:accent4>
      <a:accent5>
        <a:srgbClr val="E72D34"/>
      </a:accent5>
      <a:accent6>
        <a:srgbClr val="5EB342"/>
      </a:accent6>
      <a:hlink>
        <a:srgbClr val="0097AC"/>
      </a:hlink>
      <a:folHlink>
        <a:srgbClr val="888E95"/>
      </a:folHlink>
    </a:clrScheme>
    <a:fontScheme name="DRX">
      <a:majorFont>
        <a:latin typeface="Arial"/>
        <a:ea typeface=""/>
        <a:cs typeface=""/>
      </a:majorFont>
      <a:minorFont>
        <a:latin typeface="Arial"/>
        <a:ea typeface=""/>
        <a:cs typeface=""/>
      </a:minorFont>
    </a:fontScheme>
    <a:fmtScheme name="DRX">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spDef>
      <a:spPr>
        <a:ln>
          <a:noFill/>
        </a:ln>
      </a:spPr>
      <a:bodyPr lIns="72000" tIns="72000" rIns="72000" bIns="72000" rtlCol="0" anchor="t" anchorCtr="0"/>
      <a:lstStyle>
        <a:defPPr algn="l">
          <a:defRPr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spcBef>
            <a:spcPts val="0"/>
          </a:spcBef>
          <a:defRPr dirty="0" err="1" smtClean="0"/>
        </a:defPPr>
      </a:lstStyle>
    </a:txDef>
  </a:objectDefaults>
  <a:extraClrSchemeLst/>
  <a:custClrLst>
    <a:custClr>
      <a:srgbClr val="FFFFFF"/>
    </a:custClr>
    <a:custClr name="DRÄXLMAIER Turquoise, darker 25%">
      <a:srgbClr val="006675"/>
    </a:custClr>
    <a:custClr>
      <a:srgbClr val="FFFFFF"/>
    </a:custClr>
    <a:custClr>
      <a:srgbClr val="FFFFFF"/>
    </a:custClr>
    <a:custClr name="Orange darker 25%">
      <a:srgbClr val="925800"/>
    </a:custClr>
    <a:custClr name="Red darker 25%">
      <a:srgbClr val="9F2322"/>
    </a:custClr>
    <a:custClr name="Green darker 25%">
      <a:srgbClr val="437E2F"/>
    </a:custClr>
    <a:custClr>
      <a:srgbClr val="FFFFFF"/>
    </a:custClr>
    <a:custClr>
      <a:srgbClr val="FFFFFF"/>
    </a:custClr>
    <a:custClr>
      <a:srgbClr val="FFFFFF"/>
    </a:custClr>
    <a:custClr name="Black">
      <a:srgbClr val="000000"/>
    </a:custClr>
    <a:custClr name="DRÄXLMAIER Turquoise">
      <a:srgbClr val="0097AC"/>
    </a:custClr>
    <a:custClr name="DRÄXLMAIER Silver">
      <a:srgbClr val="888E95"/>
    </a:custClr>
    <a:custClr name="Yellow">
      <a:srgbClr val="F8DA00"/>
    </a:custClr>
    <a:custClr name="Orange">
      <a:srgbClr val="F28B00"/>
    </a:custClr>
    <a:custClr name="Red">
      <a:srgbClr val="E72D34"/>
    </a:custClr>
    <a:custClr name="Green">
      <a:srgbClr val="5EB342"/>
    </a:custClr>
    <a:custClr>
      <a:srgbClr val="B8860B"/>
    </a:custClr>
    <a:custClr>
      <a:srgbClr val="8B8B00"/>
    </a:custClr>
    <a:custClr>
      <a:srgbClr val="6D4C41"/>
    </a:custClr>
    <a:custClr name="Black 75%">
      <a:srgbClr val="404040"/>
    </a:custClr>
    <a:custClr name="DRÄXLMAIER Turquoise 75%">
      <a:srgbClr val="40B0C2"/>
    </a:custClr>
    <a:custClr name="DRÄXLMAIER Silver 75%">
      <a:srgbClr val="A6AAB0"/>
    </a:custClr>
    <a:custClr name="Yellow 75%">
      <a:srgbClr val="FAE343"/>
    </a:custClr>
    <a:custClr name="Orange 75%">
      <a:srgbClr val="F5A840"/>
    </a:custClr>
    <a:custClr name="Red 75%">
      <a:srgbClr val="EC5A57"/>
    </a:custClr>
    <a:custClr name="Green 75%">
      <a:srgbClr val="86C671"/>
    </a:custClr>
    <a:custClr name="75%">
      <a:srgbClr val="CAA448"/>
    </a:custClr>
    <a:custClr name="75%">
      <a:srgbClr val="A8A840"/>
    </a:custClr>
    <a:custClr name="75%">
      <a:srgbClr val="927971"/>
    </a:custClr>
    <a:custClr name="Black 50%">
      <a:srgbClr val="7F7F7F"/>
    </a:custClr>
    <a:custClr name="DRÄXLMAIER Turquoise 50%">
      <a:srgbClr val="7FCAD6"/>
    </a:custClr>
    <a:custClr name="DRÄXLMAIER Silver 50%">
      <a:srgbClr val="C3C6CA"/>
    </a:custClr>
    <a:custClr name="Yellow 50%">
      <a:srgbClr val="FBEC7F"/>
    </a:custClr>
    <a:custClr name="Orange 50%">
      <a:srgbClr val="F8C57F"/>
    </a:custClr>
    <a:custClr name="Red 50%">
      <a:srgbClr val="F18779"/>
    </a:custClr>
    <a:custClr name="Green 50%">
      <a:srgbClr val="AED9A0"/>
    </a:custClr>
    <a:custClr name="50%">
      <a:srgbClr val="DBC285"/>
    </a:custClr>
    <a:custClr name="50%">
      <a:srgbClr val="C5C57F"/>
    </a:custClr>
    <a:custClr name="50%">
      <a:srgbClr val="B6A5A0"/>
    </a:custClr>
    <a:custClr name="Black 25%">
      <a:srgbClr val="BFBFBF"/>
    </a:custClr>
    <a:custClr name="DRÄXLMAIER Turquoise 25%">
      <a:srgbClr val="BFE4EA"/>
    </a:custClr>
    <a:custClr name="DRÄXLMAIER Silver 25%">
      <a:srgbClr val="E1E3E4"/>
    </a:custClr>
    <a:custClr name="Yellow 25%">
      <a:srgbClr val="FDF6BF"/>
    </a:custClr>
    <a:custClr name="Orange 25%">
      <a:srgbClr val="FCE2BF"/>
    </a:custClr>
    <a:custClr name="Red 25%">
      <a:srgbClr val="F7B59C"/>
    </a:custClr>
    <a:custClr name="Green 25%">
      <a:srgbClr val="D7ECD0"/>
    </a:custClr>
    <a:custClr name="25%">
      <a:srgbClr val="EDE1C2"/>
    </a:custClr>
    <a:custClr name="25%">
      <a:srgbClr val="E2E2BF"/>
    </a:custClr>
    <a:custClr name="25%">
      <a:srgbClr val="DAD2CF"/>
    </a:custClr>
  </a:custClrLst>
  <a:extLst>
    <a:ext uri="{05A4C25C-085E-4340-85A3-A5531E510DB2}">
      <thm15:themeFamily xmlns:thm15="http://schemas.microsoft.com/office/thememl/2012/main" name="Draexlmaier_Template.potx" id="{5CCA2E01-C2F5-44E8-8AD6-781DEF403288}" vid="{175525F6-A82F-477E-BE50-A33542E80A5E}"/>
    </a:ext>
  </a:extLst>
</a:theme>
</file>

<file path=ppt/theme/theme3.xml><?xml version="1.0" encoding="utf-8"?>
<a:theme xmlns:a="http://schemas.openxmlformats.org/drawingml/2006/main" name="2_Draexlmaier">
  <a:themeElements>
    <a:clrScheme name="DRX 3">
      <a:dk1>
        <a:srgbClr val="000000"/>
      </a:dk1>
      <a:lt1>
        <a:sysClr val="window" lastClr="FFFFFF"/>
      </a:lt1>
      <a:dk2>
        <a:srgbClr val="000000"/>
      </a:dk2>
      <a:lt2>
        <a:srgbClr val="FFFFFF"/>
      </a:lt2>
      <a:accent1>
        <a:srgbClr val="0097AC"/>
      </a:accent1>
      <a:accent2>
        <a:srgbClr val="888E95"/>
      </a:accent2>
      <a:accent3>
        <a:srgbClr val="F8DA00"/>
      </a:accent3>
      <a:accent4>
        <a:srgbClr val="F28B00"/>
      </a:accent4>
      <a:accent5>
        <a:srgbClr val="E72D34"/>
      </a:accent5>
      <a:accent6>
        <a:srgbClr val="5EB342"/>
      </a:accent6>
      <a:hlink>
        <a:srgbClr val="0097AC"/>
      </a:hlink>
      <a:folHlink>
        <a:srgbClr val="888E95"/>
      </a:folHlink>
    </a:clrScheme>
    <a:fontScheme name="DRX">
      <a:majorFont>
        <a:latin typeface="Arial"/>
        <a:ea typeface=""/>
        <a:cs typeface=""/>
      </a:majorFont>
      <a:minorFont>
        <a:latin typeface="Arial"/>
        <a:ea typeface=""/>
        <a:cs typeface=""/>
      </a:minorFont>
    </a:fontScheme>
    <a:fmtScheme name="DRX">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spDef>
      <a:spPr>
        <a:ln>
          <a:noFill/>
        </a:ln>
      </a:spPr>
      <a:bodyPr lIns="72000" tIns="72000" rIns="72000" bIns="72000" rtlCol="0" anchor="t" anchorCtr="0"/>
      <a:lstStyle>
        <a:defPPr algn="l">
          <a:defRPr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spcBef>
            <a:spcPts val="0"/>
          </a:spcBef>
          <a:defRPr dirty="0" err="1" smtClean="0"/>
        </a:defPPr>
      </a:lstStyle>
    </a:txDef>
  </a:objectDefaults>
  <a:extraClrSchemeLst/>
  <a:custClrLst>
    <a:custClr>
      <a:srgbClr val="FFFFFF"/>
    </a:custClr>
    <a:custClr name="DRÄXLMAIER Turquoise, darker 25%">
      <a:srgbClr val="006675"/>
    </a:custClr>
    <a:custClr>
      <a:srgbClr val="FFFFFF"/>
    </a:custClr>
    <a:custClr>
      <a:srgbClr val="FFFFFF"/>
    </a:custClr>
    <a:custClr name="Orange darker 25%">
      <a:srgbClr val="925800"/>
    </a:custClr>
    <a:custClr name="Red darker 25%">
      <a:srgbClr val="9F2322"/>
    </a:custClr>
    <a:custClr name="Green darker 25%">
      <a:srgbClr val="437E2F"/>
    </a:custClr>
    <a:custClr>
      <a:srgbClr val="FFFFFF"/>
    </a:custClr>
    <a:custClr>
      <a:srgbClr val="FFFFFF"/>
    </a:custClr>
    <a:custClr>
      <a:srgbClr val="FFFFFF"/>
    </a:custClr>
    <a:custClr name="Black">
      <a:srgbClr val="000000"/>
    </a:custClr>
    <a:custClr name="DRÄXLMAIER Turquoise">
      <a:srgbClr val="0097AC"/>
    </a:custClr>
    <a:custClr name="DRÄXLMAIER Silver">
      <a:srgbClr val="888E95"/>
    </a:custClr>
    <a:custClr name="Yellow">
      <a:srgbClr val="F8DA00"/>
    </a:custClr>
    <a:custClr name="Orange">
      <a:srgbClr val="F28B00"/>
    </a:custClr>
    <a:custClr name="Red">
      <a:srgbClr val="E72D34"/>
    </a:custClr>
    <a:custClr name="Green">
      <a:srgbClr val="5EB342"/>
    </a:custClr>
    <a:custClr>
      <a:srgbClr val="B8860B"/>
    </a:custClr>
    <a:custClr>
      <a:srgbClr val="8B8B00"/>
    </a:custClr>
    <a:custClr>
      <a:srgbClr val="6D4C41"/>
    </a:custClr>
    <a:custClr name="Black 75%">
      <a:srgbClr val="404040"/>
    </a:custClr>
    <a:custClr name="DRÄXLMAIER Turquoise 75%">
      <a:srgbClr val="40B0C2"/>
    </a:custClr>
    <a:custClr name="DRÄXLMAIER Silver 75%">
      <a:srgbClr val="A6AAB0"/>
    </a:custClr>
    <a:custClr name="Yellow 75%">
      <a:srgbClr val="FAE343"/>
    </a:custClr>
    <a:custClr name="Orange 75%">
      <a:srgbClr val="F5A840"/>
    </a:custClr>
    <a:custClr name="Red 75%">
      <a:srgbClr val="EC5A57"/>
    </a:custClr>
    <a:custClr name="Green 75%">
      <a:srgbClr val="86C671"/>
    </a:custClr>
    <a:custClr name="75%">
      <a:srgbClr val="CAA448"/>
    </a:custClr>
    <a:custClr name="75%">
      <a:srgbClr val="A8A840"/>
    </a:custClr>
    <a:custClr name="75%">
      <a:srgbClr val="927971"/>
    </a:custClr>
    <a:custClr name="Black 50%">
      <a:srgbClr val="7F7F7F"/>
    </a:custClr>
    <a:custClr name="DRÄXLMAIER Turquoise 50%">
      <a:srgbClr val="7FCAD6"/>
    </a:custClr>
    <a:custClr name="DRÄXLMAIER Silver 50%">
      <a:srgbClr val="C3C6CA"/>
    </a:custClr>
    <a:custClr name="Yellow 50%">
      <a:srgbClr val="FBEC7F"/>
    </a:custClr>
    <a:custClr name="Orange 50%">
      <a:srgbClr val="F8C57F"/>
    </a:custClr>
    <a:custClr name="Red 50%">
      <a:srgbClr val="F18779"/>
    </a:custClr>
    <a:custClr name="Green 50%">
      <a:srgbClr val="AED9A0"/>
    </a:custClr>
    <a:custClr name="50%">
      <a:srgbClr val="DBC285"/>
    </a:custClr>
    <a:custClr name="50%">
      <a:srgbClr val="C5C57F"/>
    </a:custClr>
    <a:custClr name="50%">
      <a:srgbClr val="B6A5A0"/>
    </a:custClr>
    <a:custClr name="Black 25%">
      <a:srgbClr val="BFBFBF"/>
    </a:custClr>
    <a:custClr name="DRÄXLMAIER Turquoise 25%">
      <a:srgbClr val="BFE4EA"/>
    </a:custClr>
    <a:custClr name="DRÄXLMAIER Silver 25%">
      <a:srgbClr val="E1E3E4"/>
    </a:custClr>
    <a:custClr name="Yellow 25%">
      <a:srgbClr val="FDF6BF"/>
    </a:custClr>
    <a:custClr name="Orange 25%">
      <a:srgbClr val="FCE2BF"/>
    </a:custClr>
    <a:custClr name="Red 25%">
      <a:srgbClr val="F7B59C"/>
    </a:custClr>
    <a:custClr name="Green 25%">
      <a:srgbClr val="D7ECD0"/>
    </a:custClr>
    <a:custClr name="25%">
      <a:srgbClr val="EDE1C2"/>
    </a:custClr>
    <a:custClr name="25%">
      <a:srgbClr val="E2E2BF"/>
    </a:custClr>
    <a:custClr name="25%">
      <a:srgbClr val="DAD2CF"/>
    </a:custClr>
  </a:custClrLst>
  <a:extLst>
    <a:ext uri="{05A4C25C-085E-4340-85A3-A5531E510DB2}">
      <thm15:themeFamily xmlns:thm15="http://schemas.microsoft.com/office/thememl/2012/main" name="Draexlmaier_Template.potx" id="{5CCA2E01-C2F5-44E8-8AD6-781DEF403288}" vid="{175525F6-A82F-477E-BE50-A33542E80A5E}"/>
    </a:ext>
  </a:extLst>
</a:theme>
</file>

<file path=ppt/theme/theme4.xml><?xml version="1.0" encoding="utf-8"?>
<a:theme xmlns:a="http://schemas.openxmlformats.org/drawingml/2006/main" name="3_Draexlmaier">
  <a:themeElements>
    <a:clrScheme name="DRX 3">
      <a:dk1>
        <a:srgbClr val="000000"/>
      </a:dk1>
      <a:lt1>
        <a:sysClr val="window" lastClr="FFFFFF"/>
      </a:lt1>
      <a:dk2>
        <a:srgbClr val="000000"/>
      </a:dk2>
      <a:lt2>
        <a:srgbClr val="FFFFFF"/>
      </a:lt2>
      <a:accent1>
        <a:srgbClr val="0097AC"/>
      </a:accent1>
      <a:accent2>
        <a:srgbClr val="888E95"/>
      </a:accent2>
      <a:accent3>
        <a:srgbClr val="F8DA00"/>
      </a:accent3>
      <a:accent4>
        <a:srgbClr val="F28B00"/>
      </a:accent4>
      <a:accent5>
        <a:srgbClr val="E72D34"/>
      </a:accent5>
      <a:accent6>
        <a:srgbClr val="5EB342"/>
      </a:accent6>
      <a:hlink>
        <a:srgbClr val="0097AC"/>
      </a:hlink>
      <a:folHlink>
        <a:srgbClr val="888E95"/>
      </a:folHlink>
    </a:clrScheme>
    <a:fontScheme name="DRX">
      <a:majorFont>
        <a:latin typeface="Arial"/>
        <a:ea typeface=""/>
        <a:cs typeface=""/>
      </a:majorFont>
      <a:minorFont>
        <a:latin typeface="Arial"/>
        <a:ea typeface=""/>
        <a:cs typeface=""/>
      </a:minorFont>
    </a:fontScheme>
    <a:fmtScheme name="DRX">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spDef>
      <a:spPr>
        <a:ln>
          <a:noFill/>
        </a:ln>
      </a:spPr>
      <a:bodyPr lIns="72000" tIns="72000" rIns="72000" bIns="72000" rtlCol="0" anchor="t" anchorCtr="0"/>
      <a:lstStyle>
        <a:defPPr algn="l">
          <a:defRPr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spcBef>
            <a:spcPts val="0"/>
          </a:spcBef>
          <a:defRPr dirty="0" err="1" smtClean="0"/>
        </a:defPPr>
      </a:lstStyle>
    </a:txDef>
  </a:objectDefaults>
  <a:extraClrSchemeLst/>
  <a:custClrLst>
    <a:custClr>
      <a:srgbClr val="FFFFFF"/>
    </a:custClr>
    <a:custClr name="DRÄXLMAIER Turquoise, darker 25%">
      <a:srgbClr val="006675"/>
    </a:custClr>
    <a:custClr>
      <a:srgbClr val="FFFFFF"/>
    </a:custClr>
    <a:custClr>
      <a:srgbClr val="FFFFFF"/>
    </a:custClr>
    <a:custClr name="Orange darker 25%">
      <a:srgbClr val="925800"/>
    </a:custClr>
    <a:custClr name="Red darker 25%">
      <a:srgbClr val="9F2322"/>
    </a:custClr>
    <a:custClr name="Green darker 25%">
      <a:srgbClr val="437E2F"/>
    </a:custClr>
    <a:custClr>
      <a:srgbClr val="FFFFFF"/>
    </a:custClr>
    <a:custClr>
      <a:srgbClr val="FFFFFF"/>
    </a:custClr>
    <a:custClr>
      <a:srgbClr val="FFFFFF"/>
    </a:custClr>
    <a:custClr name="Black">
      <a:srgbClr val="000000"/>
    </a:custClr>
    <a:custClr name="DRÄXLMAIER Turquoise">
      <a:srgbClr val="0097AC"/>
    </a:custClr>
    <a:custClr name="DRÄXLMAIER Silver">
      <a:srgbClr val="888E95"/>
    </a:custClr>
    <a:custClr name="Yellow">
      <a:srgbClr val="F8DA00"/>
    </a:custClr>
    <a:custClr name="Orange">
      <a:srgbClr val="F28B00"/>
    </a:custClr>
    <a:custClr name="Red">
      <a:srgbClr val="E72D34"/>
    </a:custClr>
    <a:custClr name="Green">
      <a:srgbClr val="5EB342"/>
    </a:custClr>
    <a:custClr>
      <a:srgbClr val="B8860B"/>
    </a:custClr>
    <a:custClr>
      <a:srgbClr val="8B8B00"/>
    </a:custClr>
    <a:custClr>
      <a:srgbClr val="6D4C41"/>
    </a:custClr>
    <a:custClr name="Black 75%">
      <a:srgbClr val="404040"/>
    </a:custClr>
    <a:custClr name="DRÄXLMAIER Turquoise 75%">
      <a:srgbClr val="40B0C2"/>
    </a:custClr>
    <a:custClr name="DRÄXLMAIER Silver 75%">
      <a:srgbClr val="A6AAB0"/>
    </a:custClr>
    <a:custClr name="Yellow 75%">
      <a:srgbClr val="FAE343"/>
    </a:custClr>
    <a:custClr name="Orange 75%">
      <a:srgbClr val="F5A840"/>
    </a:custClr>
    <a:custClr name="Red 75%">
      <a:srgbClr val="EC5A57"/>
    </a:custClr>
    <a:custClr name="Green 75%">
      <a:srgbClr val="86C671"/>
    </a:custClr>
    <a:custClr name="75%">
      <a:srgbClr val="CAA448"/>
    </a:custClr>
    <a:custClr name="75%">
      <a:srgbClr val="A8A840"/>
    </a:custClr>
    <a:custClr name="75%">
      <a:srgbClr val="927971"/>
    </a:custClr>
    <a:custClr name="Black 50%">
      <a:srgbClr val="7F7F7F"/>
    </a:custClr>
    <a:custClr name="DRÄXLMAIER Turquoise 50%">
      <a:srgbClr val="7FCAD6"/>
    </a:custClr>
    <a:custClr name="DRÄXLMAIER Silver 50%">
      <a:srgbClr val="C3C6CA"/>
    </a:custClr>
    <a:custClr name="Yellow 50%">
      <a:srgbClr val="FBEC7F"/>
    </a:custClr>
    <a:custClr name="Orange 50%">
      <a:srgbClr val="F8C57F"/>
    </a:custClr>
    <a:custClr name="Red 50%">
      <a:srgbClr val="F18779"/>
    </a:custClr>
    <a:custClr name="Green 50%">
      <a:srgbClr val="AED9A0"/>
    </a:custClr>
    <a:custClr name="50%">
      <a:srgbClr val="DBC285"/>
    </a:custClr>
    <a:custClr name="50%">
      <a:srgbClr val="C5C57F"/>
    </a:custClr>
    <a:custClr name="50%">
      <a:srgbClr val="B6A5A0"/>
    </a:custClr>
    <a:custClr name="Black 25%">
      <a:srgbClr val="BFBFBF"/>
    </a:custClr>
    <a:custClr name="DRÄXLMAIER Turquoise 25%">
      <a:srgbClr val="BFE4EA"/>
    </a:custClr>
    <a:custClr name="DRÄXLMAIER Silver 25%">
      <a:srgbClr val="E1E3E4"/>
    </a:custClr>
    <a:custClr name="Yellow 25%">
      <a:srgbClr val="FDF6BF"/>
    </a:custClr>
    <a:custClr name="Orange 25%">
      <a:srgbClr val="FCE2BF"/>
    </a:custClr>
    <a:custClr name="Red 25%">
      <a:srgbClr val="F7B59C"/>
    </a:custClr>
    <a:custClr name="Green 25%">
      <a:srgbClr val="D7ECD0"/>
    </a:custClr>
    <a:custClr name="25%">
      <a:srgbClr val="EDE1C2"/>
    </a:custClr>
    <a:custClr name="25%">
      <a:srgbClr val="E2E2BF"/>
    </a:custClr>
    <a:custClr name="25%">
      <a:srgbClr val="DAD2CF"/>
    </a:custClr>
  </a:custClrLst>
  <a:extLst>
    <a:ext uri="{05A4C25C-085E-4340-85A3-A5531E510DB2}">
      <thm15:themeFamily xmlns:thm15="http://schemas.microsoft.com/office/thememl/2012/main" name="Draexlmaier_Template.potx" id="{5CCA2E01-C2F5-44E8-8AD6-781DEF403288}" vid="{175525F6-A82F-477E-BE50-A33542E80A5E}"/>
    </a:ext>
  </a:extLst>
</a:theme>
</file>

<file path=ppt/theme/theme5.xml><?xml version="1.0" encoding="utf-8"?>
<a:theme xmlns:a="http://schemas.openxmlformats.org/drawingml/2006/main" name="5_Draexlmaier">
  <a:themeElements>
    <a:clrScheme name="DRX 3">
      <a:dk1>
        <a:srgbClr val="000000"/>
      </a:dk1>
      <a:lt1>
        <a:sysClr val="window" lastClr="FFFFFF"/>
      </a:lt1>
      <a:dk2>
        <a:srgbClr val="000000"/>
      </a:dk2>
      <a:lt2>
        <a:srgbClr val="FFFFFF"/>
      </a:lt2>
      <a:accent1>
        <a:srgbClr val="0097AC"/>
      </a:accent1>
      <a:accent2>
        <a:srgbClr val="888E95"/>
      </a:accent2>
      <a:accent3>
        <a:srgbClr val="F8DA00"/>
      </a:accent3>
      <a:accent4>
        <a:srgbClr val="F28B00"/>
      </a:accent4>
      <a:accent5>
        <a:srgbClr val="E72D34"/>
      </a:accent5>
      <a:accent6>
        <a:srgbClr val="5EB342"/>
      </a:accent6>
      <a:hlink>
        <a:srgbClr val="0097AC"/>
      </a:hlink>
      <a:folHlink>
        <a:srgbClr val="888E95"/>
      </a:folHlink>
    </a:clrScheme>
    <a:fontScheme name="DRX">
      <a:majorFont>
        <a:latin typeface="Arial"/>
        <a:ea typeface=""/>
        <a:cs typeface=""/>
      </a:majorFont>
      <a:minorFont>
        <a:latin typeface="Arial"/>
        <a:ea typeface=""/>
        <a:cs typeface=""/>
      </a:minorFont>
    </a:fontScheme>
    <a:fmtScheme name="DRX">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spDef>
      <a:spPr>
        <a:ln>
          <a:noFill/>
        </a:ln>
      </a:spPr>
      <a:bodyPr lIns="72000" tIns="72000" rIns="72000" bIns="72000" rtlCol="0" anchor="t" anchorCtr="0"/>
      <a:lstStyle>
        <a:defPPr algn="l">
          <a:defRPr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spcBef>
            <a:spcPts val="0"/>
          </a:spcBef>
          <a:defRPr dirty="0" err="1" smtClean="0"/>
        </a:defPPr>
      </a:lstStyle>
    </a:txDef>
  </a:objectDefaults>
  <a:extraClrSchemeLst/>
  <a:custClrLst>
    <a:custClr>
      <a:srgbClr val="FFFFFF"/>
    </a:custClr>
    <a:custClr name="DRÄXLMAIER Turquoise, darker 25%">
      <a:srgbClr val="006675"/>
    </a:custClr>
    <a:custClr>
      <a:srgbClr val="FFFFFF"/>
    </a:custClr>
    <a:custClr>
      <a:srgbClr val="FFFFFF"/>
    </a:custClr>
    <a:custClr name="Orange darker 25%">
      <a:srgbClr val="925800"/>
    </a:custClr>
    <a:custClr name="Red darker 25%">
      <a:srgbClr val="9F2322"/>
    </a:custClr>
    <a:custClr name="Green darker 25%">
      <a:srgbClr val="437E2F"/>
    </a:custClr>
    <a:custClr>
      <a:srgbClr val="FFFFFF"/>
    </a:custClr>
    <a:custClr>
      <a:srgbClr val="FFFFFF"/>
    </a:custClr>
    <a:custClr>
      <a:srgbClr val="FFFFFF"/>
    </a:custClr>
    <a:custClr name="Black">
      <a:srgbClr val="000000"/>
    </a:custClr>
    <a:custClr name="DRÄXLMAIER Turquoisee">
      <a:srgbClr val="0097AC"/>
    </a:custClr>
    <a:custClr name="DRÄXLMAIER Silver">
      <a:srgbClr val="888E95"/>
    </a:custClr>
    <a:custClr name="Yellow">
      <a:srgbClr val="F8DA00"/>
    </a:custClr>
    <a:custClr name="Orange">
      <a:srgbClr val="F28B00"/>
    </a:custClr>
    <a:custClr name="Red">
      <a:srgbClr val="E72D34"/>
    </a:custClr>
    <a:custClr name="Green">
      <a:srgbClr val="5EB342"/>
    </a:custClr>
    <a:custClr>
      <a:srgbClr val="B8860B"/>
    </a:custClr>
    <a:custClr>
      <a:srgbClr val="8B8B00"/>
    </a:custClr>
    <a:custClr>
      <a:srgbClr val="6D4C41"/>
    </a:custClr>
    <a:custClr name="Black 75%">
      <a:srgbClr val="404040"/>
    </a:custClr>
    <a:custClr name="DRÄXLMAIER Turquoise 75%">
      <a:srgbClr val="40B0C2"/>
    </a:custClr>
    <a:custClr name="DRÄXLMAIER Silver 75%">
      <a:srgbClr val="A6AAB0"/>
    </a:custClr>
    <a:custClr name="Yellow 75%">
      <a:srgbClr val="FAE343"/>
    </a:custClr>
    <a:custClr name="Orange 75%">
      <a:srgbClr val="F5A840"/>
    </a:custClr>
    <a:custClr name="Red 75%">
      <a:srgbClr val="EC5A57"/>
    </a:custClr>
    <a:custClr name="Green 75%">
      <a:srgbClr val="86C671"/>
    </a:custClr>
    <a:custClr name="75%">
      <a:srgbClr val="CAA448"/>
    </a:custClr>
    <a:custClr name="75%">
      <a:srgbClr val="A8A840"/>
    </a:custClr>
    <a:custClr name="75%">
      <a:srgbClr val="927971"/>
    </a:custClr>
    <a:custClr name="Black 50%">
      <a:srgbClr val="7F7F7F"/>
    </a:custClr>
    <a:custClr name="DRÄXLMAIER Turquoise 50%">
      <a:srgbClr val="7FCAD6"/>
    </a:custClr>
    <a:custClr name="DRÄXLMAIER Silver 50%">
      <a:srgbClr val="C3C6CA"/>
    </a:custClr>
    <a:custClr name="Yellow 50%">
      <a:srgbClr val="FBEC7F"/>
    </a:custClr>
    <a:custClr name="Orange 50%">
      <a:srgbClr val="F8C57F"/>
    </a:custClr>
    <a:custClr name="Red 50%">
      <a:srgbClr val="F18779"/>
    </a:custClr>
    <a:custClr name="Green 50%">
      <a:srgbClr val="AED9A0"/>
    </a:custClr>
    <a:custClr name="50%">
      <a:srgbClr val="DBC285"/>
    </a:custClr>
    <a:custClr name="50%">
      <a:srgbClr val="C5C57F"/>
    </a:custClr>
    <a:custClr name="50%">
      <a:srgbClr val="B6A5A0"/>
    </a:custClr>
    <a:custClr name="Black 25%">
      <a:srgbClr val="BFBFBF"/>
    </a:custClr>
    <a:custClr name="DRÄXLMAIER Turquoise 25%">
      <a:srgbClr val="BFE4EA"/>
    </a:custClr>
    <a:custClr name="DRÄXLMAIER Silver 25%">
      <a:srgbClr val="E1E3E4"/>
    </a:custClr>
    <a:custClr name="Yellow 25%">
      <a:srgbClr val="FDF6BF"/>
    </a:custClr>
    <a:custClr name="Orange 25%">
      <a:srgbClr val="FCE2BF"/>
    </a:custClr>
    <a:custClr name="Red 25%">
      <a:srgbClr val="F7B59C"/>
    </a:custClr>
    <a:custClr name="Green 25%">
      <a:srgbClr val="D7ECD0"/>
    </a:custClr>
    <a:custClr name="25%">
      <a:srgbClr val="EDE1C2"/>
    </a:custClr>
    <a:custClr name="25%">
      <a:srgbClr val="E2E2BF"/>
    </a:custClr>
    <a:custClr name="25%">
      <a:srgbClr val="DAD2CF"/>
    </a:custClr>
  </a:custClrLst>
  <a:extLst>
    <a:ext uri="{05A4C25C-085E-4340-85A3-A5531E510DB2}">
      <thm15:themeFamily xmlns:thm15="http://schemas.microsoft.com/office/thememl/2012/main" name="Draexlmaier_Template_2019-08-13.potx" id="{4D78CB5D-9F20-4081-A9BE-6ADBBADE84FD}" vid="{DDAFF772-0081-45F4-A255-2821C8689216}"/>
    </a:ext>
  </a:extLst>
</a:theme>
</file>

<file path=ppt/theme/theme6.xml><?xml version="1.0" encoding="utf-8"?>
<a:theme xmlns:a="http://schemas.openxmlformats.org/drawingml/2006/main" name="4_Draexlmaier">
  <a:themeElements>
    <a:clrScheme name="DRX 3">
      <a:dk1>
        <a:srgbClr val="000000"/>
      </a:dk1>
      <a:lt1>
        <a:sysClr val="window" lastClr="FFFFFF"/>
      </a:lt1>
      <a:dk2>
        <a:srgbClr val="000000"/>
      </a:dk2>
      <a:lt2>
        <a:srgbClr val="FFFFFF"/>
      </a:lt2>
      <a:accent1>
        <a:srgbClr val="0097AC"/>
      </a:accent1>
      <a:accent2>
        <a:srgbClr val="888E95"/>
      </a:accent2>
      <a:accent3>
        <a:srgbClr val="F8DA00"/>
      </a:accent3>
      <a:accent4>
        <a:srgbClr val="F28B00"/>
      </a:accent4>
      <a:accent5>
        <a:srgbClr val="E72D34"/>
      </a:accent5>
      <a:accent6>
        <a:srgbClr val="5EB342"/>
      </a:accent6>
      <a:hlink>
        <a:srgbClr val="0097AC"/>
      </a:hlink>
      <a:folHlink>
        <a:srgbClr val="888E95"/>
      </a:folHlink>
    </a:clrScheme>
    <a:fontScheme name="DRX">
      <a:majorFont>
        <a:latin typeface="Arial"/>
        <a:ea typeface=""/>
        <a:cs typeface=""/>
      </a:majorFont>
      <a:minorFont>
        <a:latin typeface="Arial"/>
        <a:ea typeface=""/>
        <a:cs typeface=""/>
      </a:minorFont>
    </a:fontScheme>
    <a:fmtScheme name="DRX">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spDef>
      <a:spPr>
        <a:ln>
          <a:noFill/>
        </a:ln>
      </a:spPr>
      <a:bodyPr lIns="72000" tIns="72000" rIns="72000" bIns="72000" rtlCol="0" anchor="t" anchorCtr="0"/>
      <a:lstStyle>
        <a:defPPr algn="l">
          <a:defRPr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spcBef>
            <a:spcPts val="0"/>
          </a:spcBef>
          <a:defRPr dirty="0" err="1" smtClean="0"/>
        </a:defPPr>
      </a:lstStyle>
    </a:txDef>
  </a:objectDefaults>
  <a:extraClrSchemeLst/>
  <a:custClrLst>
    <a:custClr>
      <a:srgbClr val="FFFFFF"/>
    </a:custClr>
    <a:custClr name="DRÄXLMAIER Turquoise, darker 25%">
      <a:srgbClr val="006675"/>
    </a:custClr>
    <a:custClr>
      <a:srgbClr val="FFFFFF"/>
    </a:custClr>
    <a:custClr>
      <a:srgbClr val="FFFFFF"/>
    </a:custClr>
    <a:custClr name="Orange darker 25%">
      <a:srgbClr val="925800"/>
    </a:custClr>
    <a:custClr name="Red darker 25%">
      <a:srgbClr val="9F2322"/>
    </a:custClr>
    <a:custClr name="Green darker 25%">
      <a:srgbClr val="437E2F"/>
    </a:custClr>
    <a:custClr>
      <a:srgbClr val="FFFFFF"/>
    </a:custClr>
    <a:custClr>
      <a:srgbClr val="FFFFFF"/>
    </a:custClr>
    <a:custClr>
      <a:srgbClr val="FFFFFF"/>
    </a:custClr>
    <a:custClr name="Black">
      <a:srgbClr val="000000"/>
    </a:custClr>
    <a:custClr name="DRÄXLMAIER Turquoise">
      <a:srgbClr val="0097AC"/>
    </a:custClr>
    <a:custClr name="DRÄXLMAIER Silver">
      <a:srgbClr val="888E95"/>
    </a:custClr>
    <a:custClr name="Yellow">
      <a:srgbClr val="F8DA00"/>
    </a:custClr>
    <a:custClr name="Orange">
      <a:srgbClr val="F28B00"/>
    </a:custClr>
    <a:custClr name="Red">
      <a:srgbClr val="E72D34"/>
    </a:custClr>
    <a:custClr name="Green">
      <a:srgbClr val="5EB342"/>
    </a:custClr>
    <a:custClr>
      <a:srgbClr val="B8860B"/>
    </a:custClr>
    <a:custClr>
      <a:srgbClr val="8B8B00"/>
    </a:custClr>
    <a:custClr>
      <a:srgbClr val="6D4C41"/>
    </a:custClr>
    <a:custClr name="Black 75%">
      <a:srgbClr val="404040"/>
    </a:custClr>
    <a:custClr name="DRÄXLMAIER Turquoise 75%">
      <a:srgbClr val="40B0C2"/>
    </a:custClr>
    <a:custClr name="DRÄXLMAIER Silver 75%">
      <a:srgbClr val="A6AAB0"/>
    </a:custClr>
    <a:custClr name="Yellow 75%">
      <a:srgbClr val="FAE343"/>
    </a:custClr>
    <a:custClr name="Orange 75%">
      <a:srgbClr val="F5A840"/>
    </a:custClr>
    <a:custClr name="Red 75%">
      <a:srgbClr val="EC5A57"/>
    </a:custClr>
    <a:custClr name="Green 75%">
      <a:srgbClr val="86C671"/>
    </a:custClr>
    <a:custClr name="75%">
      <a:srgbClr val="CAA448"/>
    </a:custClr>
    <a:custClr name="75%">
      <a:srgbClr val="A8A840"/>
    </a:custClr>
    <a:custClr name="75%">
      <a:srgbClr val="927971"/>
    </a:custClr>
    <a:custClr name="Black 50%">
      <a:srgbClr val="7F7F7F"/>
    </a:custClr>
    <a:custClr name="DRÄXLMAIER Turquoise 50%">
      <a:srgbClr val="7FCAD6"/>
    </a:custClr>
    <a:custClr name="DRÄXLMAIER Silver 50%">
      <a:srgbClr val="C3C6CA"/>
    </a:custClr>
    <a:custClr name="Yellow 50%">
      <a:srgbClr val="FBEC7F"/>
    </a:custClr>
    <a:custClr name="Orange 50%">
      <a:srgbClr val="F8C57F"/>
    </a:custClr>
    <a:custClr name="Red 50%">
      <a:srgbClr val="F18779"/>
    </a:custClr>
    <a:custClr name="Green 50%">
      <a:srgbClr val="AED9A0"/>
    </a:custClr>
    <a:custClr name="50%">
      <a:srgbClr val="DBC285"/>
    </a:custClr>
    <a:custClr name="50%">
      <a:srgbClr val="C5C57F"/>
    </a:custClr>
    <a:custClr name="50%">
      <a:srgbClr val="B6A5A0"/>
    </a:custClr>
    <a:custClr name="Black 25%">
      <a:srgbClr val="BFBFBF"/>
    </a:custClr>
    <a:custClr name="DRÄXLMAIER Turquoise 25%">
      <a:srgbClr val="BFE4EA"/>
    </a:custClr>
    <a:custClr name="DRÄXLMAIER Silver 25%">
      <a:srgbClr val="E1E3E4"/>
    </a:custClr>
    <a:custClr name="Yellow 25%">
      <a:srgbClr val="FDF6BF"/>
    </a:custClr>
    <a:custClr name="Orange 25%">
      <a:srgbClr val="FCE2BF"/>
    </a:custClr>
    <a:custClr name="Red 25%">
      <a:srgbClr val="F7B59C"/>
    </a:custClr>
    <a:custClr name="Green 25%">
      <a:srgbClr val="D7ECD0"/>
    </a:custClr>
    <a:custClr name="25%">
      <a:srgbClr val="EDE1C2"/>
    </a:custClr>
    <a:custClr name="25%">
      <a:srgbClr val="E2E2BF"/>
    </a:custClr>
    <a:custClr name="25%">
      <a:srgbClr val="DAD2CF"/>
    </a:custClr>
  </a:custClrLst>
  <a:extLst>
    <a:ext uri="{05A4C25C-085E-4340-85A3-A5531E510DB2}">
      <thm15:themeFamily xmlns:thm15="http://schemas.microsoft.com/office/thememl/2012/main" name="Draexlmaier_Template.potx" id="{5CCA2E01-C2F5-44E8-8AD6-781DEF403288}" vid="{175525F6-A82F-477E-BE50-A33542E80A5E}"/>
    </a:ext>
  </a:extLst>
</a:theme>
</file>

<file path=ppt/theme/theme7.xml><?xml version="1.0" encoding="utf-8"?>
<a:theme xmlns:a="http://schemas.openxmlformats.org/drawingml/2006/main" name="12_Draexlmaier">
  <a:themeElements>
    <a:clrScheme name="DRX 3">
      <a:dk1>
        <a:srgbClr val="000000"/>
      </a:dk1>
      <a:lt1>
        <a:sysClr val="window" lastClr="FFFFFF"/>
      </a:lt1>
      <a:dk2>
        <a:srgbClr val="000000"/>
      </a:dk2>
      <a:lt2>
        <a:srgbClr val="FFFFFF"/>
      </a:lt2>
      <a:accent1>
        <a:srgbClr val="0097AC"/>
      </a:accent1>
      <a:accent2>
        <a:srgbClr val="888E95"/>
      </a:accent2>
      <a:accent3>
        <a:srgbClr val="F8DA00"/>
      </a:accent3>
      <a:accent4>
        <a:srgbClr val="F28B00"/>
      </a:accent4>
      <a:accent5>
        <a:srgbClr val="E72D34"/>
      </a:accent5>
      <a:accent6>
        <a:srgbClr val="5EB342"/>
      </a:accent6>
      <a:hlink>
        <a:srgbClr val="0097AC"/>
      </a:hlink>
      <a:folHlink>
        <a:srgbClr val="888E95"/>
      </a:folHlink>
    </a:clrScheme>
    <a:fontScheme name="DRX">
      <a:majorFont>
        <a:latin typeface="Arial"/>
        <a:ea typeface=""/>
        <a:cs typeface=""/>
      </a:majorFont>
      <a:minorFont>
        <a:latin typeface="Arial"/>
        <a:ea typeface=""/>
        <a:cs typeface=""/>
      </a:minorFont>
    </a:fontScheme>
    <a:fmtScheme name="DRX">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spDef>
      <a:spPr>
        <a:ln>
          <a:noFill/>
        </a:ln>
      </a:spPr>
      <a:bodyPr lIns="72000" tIns="72000" rIns="72000" bIns="72000" rtlCol="0" anchor="t" anchorCtr="0"/>
      <a:lstStyle>
        <a:defPPr algn="l">
          <a:defRPr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spcBef>
            <a:spcPts val="0"/>
          </a:spcBef>
          <a:defRPr dirty="0" err="1" smtClean="0"/>
        </a:defPPr>
      </a:lstStyle>
    </a:txDef>
  </a:objectDefaults>
  <a:extraClrSchemeLst/>
  <a:custClrLst>
    <a:custClr>
      <a:srgbClr val="FFFFFF"/>
    </a:custClr>
    <a:custClr name="DRÄXLMAIER Turquoise, darker 25%">
      <a:srgbClr val="006675"/>
    </a:custClr>
    <a:custClr>
      <a:srgbClr val="FFFFFF"/>
    </a:custClr>
    <a:custClr>
      <a:srgbClr val="FFFFFF"/>
    </a:custClr>
    <a:custClr name="Orange darker 25%">
      <a:srgbClr val="925800"/>
    </a:custClr>
    <a:custClr name="Red darker 25%">
      <a:srgbClr val="9F2322"/>
    </a:custClr>
    <a:custClr name="Green darker 25%">
      <a:srgbClr val="437E2F"/>
    </a:custClr>
    <a:custClr>
      <a:srgbClr val="FFFFFF"/>
    </a:custClr>
    <a:custClr>
      <a:srgbClr val="FFFFFF"/>
    </a:custClr>
    <a:custClr>
      <a:srgbClr val="FFFFFF"/>
    </a:custClr>
    <a:custClr name="Black">
      <a:srgbClr val="000000"/>
    </a:custClr>
    <a:custClr name="DRÄXLMAIER Turquoisee">
      <a:srgbClr val="0097AC"/>
    </a:custClr>
    <a:custClr name="DRÄXLMAIER Silver">
      <a:srgbClr val="888E95"/>
    </a:custClr>
    <a:custClr name="Yellow">
      <a:srgbClr val="F8DA00"/>
    </a:custClr>
    <a:custClr name="Orange">
      <a:srgbClr val="F28B00"/>
    </a:custClr>
    <a:custClr name="Red">
      <a:srgbClr val="E72D34"/>
    </a:custClr>
    <a:custClr name="Green">
      <a:srgbClr val="5EB342"/>
    </a:custClr>
    <a:custClr>
      <a:srgbClr val="B8860B"/>
    </a:custClr>
    <a:custClr>
      <a:srgbClr val="8B8B00"/>
    </a:custClr>
    <a:custClr>
      <a:srgbClr val="6D4C41"/>
    </a:custClr>
    <a:custClr name="Black 75%">
      <a:srgbClr val="404040"/>
    </a:custClr>
    <a:custClr name="DRÄXLMAIER Turquoise 75%">
      <a:srgbClr val="40B0C2"/>
    </a:custClr>
    <a:custClr name="DRÄXLMAIER Silver 75%">
      <a:srgbClr val="A6AAB0"/>
    </a:custClr>
    <a:custClr name="Yellow 75%">
      <a:srgbClr val="FAE343"/>
    </a:custClr>
    <a:custClr name="Orange 75%">
      <a:srgbClr val="F5A840"/>
    </a:custClr>
    <a:custClr name="Red 75%">
      <a:srgbClr val="EC5A57"/>
    </a:custClr>
    <a:custClr name="Green 75%">
      <a:srgbClr val="86C671"/>
    </a:custClr>
    <a:custClr name="75%">
      <a:srgbClr val="CAA448"/>
    </a:custClr>
    <a:custClr name="75%">
      <a:srgbClr val="A8A840"/>
    </a:custClr>
    <a:custClr name="75%">
      <a:srgbClr val="927971"/>
    </a:custClr>
    <a:custClr name="Black 50%">
      <a:srgbClr val="7F7F7F"/>
    </a:custClr>
    <a:custClr name="DRÄXLMAIER Turquoise 50%">
      <a:srgbClr val="7FCAD6"/>
    </a:custClr>
    <a:custClr name="DRÄXLMAIER Silver 50%">
      <a:srgbClr val="C3C6CA"/>
    </a:custClr>
    <a:custClr name="Yellow 50%">
      <a:srgbClr val="FBEC7F"/>
    </a:custClr>
    <a:custClr name="Orange 50%">
      <a:srgbClr val="F8C57F"/>
    </a:custClr>
    <a:custClr name="Red 50%">
      <a:srgbClr val="F18779"/>
    </a:custClr>
    <a:custClr name="Green 50%">
      <a:srgbClr val="AED9A0"/>
    </a:custClr>
    <a:custClr name="50%">
      <a:srgbClr val="DBC285"/>
    </a:custClr>
    <a:custClr name="50%">
      <a:srgbClr val="C5C57F"/>
    </a:custClr>
    <a:custClr name="50%">
      <a:srgbClr val="B6A5A0"/>
    </a:custClr>
    <a:custClr name="Black 25%">
      <a:srgbClr val="BFBFBF"/>
    </a:custClr>
    <a:custClr name="DRÄXLMAIER Turquoise 25%">
      <a:srgbClr val="BFE4EA"/>
    </a:custClr>
    <a:custClr name="DRÄXLMAIER Silver 25%">
      <a:srgbClr val="E1E3E4"/>
    </a:custClr>
    <a:custClr name="Yellow 25%">
      <a:srgbClr val="FDF6BF"/>
    </a:custClr>
    <a:custClr name="Orange 25%">
      <a:srgbClr val="FCE2BF"/>
    </a:custClr>
    <a:custClr name="Red 25%">
      <a:srgbClr val="F7B59C"/>
    </a:custClr>
    <a:custClr name="Green 25%">
      <a:srgbClr val="D7ECD0"/>
    </a:custClr>
    <a:custClr name="25%">
      <a:srgbClr val="EDE1C2"/>
    </a:custClr>
    <a:custClr name="25%">
      <a:srgbClr val="E2E2BF"/>
    </a:custClr>
    <a:custClr name="25%">
      <a:srgbClr val="DAD2CF"/>
    </a:custClr>
  </a:custClrLst>
  <a:extLst>
    <a:ext uri="{05A4C25C-085E-4340-85A3-A5531E510DB2}">
      <thm15:themeFamily xmlns:thm15="http://schemas.microsoft.com/office/thememl/2012/main" name="Draexlmaier_Template_2019-08-13.potx" id="{4D78CB5D-9F20-4081-A9BE-6ADBBADE84FD}" vid="{DDAFF772-0081-45F4-A255-2821C8689216}"/>
    </a:ext>
  </a:extLst>
</a:theme>
</file>

<file path=ppt/theme/theme8.xml><?xml version="1.0" encoding="utf-8"?>
<a:theme xmlns:a="http://schemas.openxmlformats.org/drawingml/2006/main" name="blank">
  <a:themeElements>
    <a:clrScheme name="DRX 3">
      <a:dk1>
        <a:srgbClr val="000000"/>
      </a:dk1>
      <a:lt1>
        <a:sysClr val="window" lastClr="FFFFFF"/>
      </a:lt1>
      <a:dk2>
        <a:srgbClr val="000000"/>
      </a:dk2>
      <a:lt2>
        <a:srgbClr val="FFFFFF"/>
      </a:lt2>
      <a:accent1>
        <a:srgbClr val="0097AC"/>
      </a:accent1>
      <a:accent2>
        <a:srgbClr val="888E95"/>
      </a:accent2>
      <a:accent3>
        <a:srgbClr val="F8DA00"/>
      </a:accent3>
      <a:accent4>
        <a:srgbClr val="F28B00"/>
      </a:accent4>
      <a:accent5>
        <a:srgbClr val="E72D34"/>
      </a:accent5>
      <a:accent6>
        <a:srgbClr val="5EB342"/>
      </a:accent6>
      <a:hlink>
        <a:srgbClr val="0097AC"/>
      </a:hlink>
      <a:folHlink>
        <a:srgbClr val="888E95"/>
      </a:folHlink>
    </a:clrScheme>
    <a:fontScheme name="DRX">
      <a:majorFont>
        <a:latin typeface="Arial"/>
        <a:ea typeface=""/>
        <a:cs typeface=""/>
      </a:majorFont>
      <a:minorFont>
        <a:latin typeface="Arial"/>
        <a:ea typeface=""/>
        <a:cs typeface=""/>
      </a:minorFont>
    </a:fontScheme>
    <a:fmtScheme name="DRX">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spDef>
      <a:spPr>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9.xml><?xml version="1.0" encoding="utf-8"?>
<a:theme xmlns:a="http://schemas.openxmlformats.org/drawingml/2006/main" name="7_Draexlmaier">
  <a:themeElements>
    <a:clrScheme name="DRX 3">
      <a:dk1>
        <a:srgbClr val="000000"/>
      </a:dk1>
      <a:lt1>
        <a:sysClr val="window" lastClr="FFFFFF"/>
      </a:lt1>
      <a:dk2>
        <a:srgbClr val="000000"/>
      </a:dk2>
      <a:lt2>
        <a:srgbClr val="FFFFFF"/>
      </a:lt2>
      <a:accent1>
        <a:srgbClr val="0097AC"/>
      </a:accent1>
      <a:accent2>
        <a:srgbClr val="888E95"/>
      </a:accent2>
      <a:accent3>
        <a:srgbClr val="F8DA00"/>
      </a:accent3>
      <a:accent4>
        <a:srgbClr val="F28B00"/>
      </a:accent4>
      <a:accent5>
        <a:srgbClr val="E72D34"/>
      </a:accent5>
      <a:accent6>
        <a:srgbClr val="5EB342"/>
      </a:accent6>
      <a:hlink>
        <a:srgbClr val="0097AC"/>
      </a:hlink>
      <a:folHlink>
        <a:srgbClr val="888E95"/>
      </a:folHlink>
    </a:clrScheme>
    <a:fontScheme name="DRX">
      <a:majorFont>
        <a:latin typeface="Arial"/>
        <a:ea typeface=""/>
        <a:cs typeface=""/>
      </a:majorFont>
      <a:minorFont>
        <a:latin typeface="Arial"/>
        <a:ea typeface=""/>
        <a:cs typeface=""/>
      </a:minorFont>
    </a:fontScheme>
    <a:fmtScheme name="DRX">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spDef>
      <a:spPr>
        <a:ln>
          <a:noFill/>
        </a:ln>
      </a:spPr>
      <a:bodyPr lIns="72000" tIns="72000" rIns="72000" bIns="72000" rtlCol="0" anchor="t" anchorCtr="0"/>
      <a:lstStyle>
        <a:defPPr algn="l">
          <a:defRPr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spcBef>
            <a:spcPts val="0"/>
          </a:spcBef>
          <a:defRPr dirty="0" err="1" smtClean="0"/>
        </a:defPPr>
      </a:lstStyle>
    </a:txDef>
  </a:objectDefaults>
  <a:extraClrSchemeLst/>
  <a:custClrLst>
    <a:custClr>
      <a:srgbClr val="FFFFFF"/>
    </a:custClr>
    <a:custClr name="DRÄXLMAIER Turquoise, darker 25%">
      <a:srgbClr val="006675"/>
    </a:custClr>
    <a:custClr>
      <a:srgbClr val="FFFFFF"/>
    </a:custClr>
    <a:custClr>
      <a:srgbClr val="FFFFFF"/>
    </a:custClr>
    <a:custClr name="Orange darker 25%">
      <a:srgbClr val="925800"/>
    </a:custClr>
    <a:custClr name="Red darker 25%">
      <a:srgbClr val="9F2322"/>
    </a:custClr>
    <a:custClr name="Green darker 25%">
      <a:srgbClr val="437E2F"/>
    </a:custClr>
    <a:custClr>
      <a:srgbClr val="FFFFFF"/>
    </a:custClr>
    <a:custClr>
      <a:srgbClr val="FFFFFF"/>
    </a:custClr>
    <a:custClr>
      <a:srgbClr val="FFFFFF"/>
    </a:custClr>
    <a:custClr name="Black">
      <a:srgbClr val="000000"/>
    </a:custClr>
    <a:custClr name="DRÄXLMAIER Turquoisee">
      <a:srgbClr val="0097AC"/>
    </a:custClr>
    <a:custClr name="DRÄXLMAIER Silver">
      <a:srgbClr val="888E95"/>
    </a:custClr>
    <a:custClr name="Yellow">
      <a:srgbClr val="F8DA00"/>
    </a:custClr>
    <a:custClr name="Orange">
      <a:srgbClr val="F28B00"/>
    </a:custClr>
    <a:custClr name="Red">
      <a:srgbClr val="E72D34"/>
    </a:custClr>
    <a:custClr name="Green">
      <a:srgbClr val="5EB342"/>
    </a:custClr>
    <a:custClr>
      <a:srgbClr val="B8860B"/>
    </a:custClr>
    <a:custClr>
      <a:srgbClr val="8B8B00"/>
    </a:custClr>
    <a:custClr>
      <a:srgbClr val="6D4C41"/>
    </a:custClr>
    <a:custClr name="Black 75%">
      <a:srgbClr val="404040"/>
    </a:custClr>
    <a:custClr name="DRÄXLMAIER Turquoise 75%">
      <a:srgbClr val="40B0C2"/>
    </a:custClr>
    <a:custClr name="DRÄXLMAIER Silver 75%">
      <a:srgbClr val="A6AAB0"/>
    </a:custClr>
    <a:custClr name="Yellow 75%">
      <a:srgbClr val="FAE343"/>
    </a:custClr>
    <a:custClr name="Orange 75%">
      <a:srgbClr val="F5A840"/>
    </a:custClr>
    <a:custClr name="Red 75%">
      <a:srgbClr val="EC5A57"/>
    </a:custClr>
    <a:custClr name="Green 75%">
      <a:srgbClr val="86C671"/>
    </a:custClr>
    <a:custClr name="75%">
      <a:srgbClr val="CAA448"/>
    </a:custClr>
    <a:custClr name="75%">
      <a:srgbClr val="A8A840"/>
    </a:custClr>
    <a:custClr name="75%">
      <a:srgbClr val="927971"/>
    </a:custClr>
    <a:custClr name="Black 50%">
      <a:srgbClr val="7F7F7F"/>
    </a:custClr>
    <a:custClr name="DRÄXLMAIER Turquoise 50%">
      <a:srgbClr val="7FCAD6"/>
    </a:custClr>
    <a:custClr name="DRÄXLMAIER Silver 50%">
      <a:srgbClr val="C3C6CA"/>
    </a:custClr>
    <a:custClr name="Yellow 50%">
      <a:srgbClr val="FBEC7F"/>
    </a:custClr>
    <a:custClr name="Orange 50%">
      <a:srgbClr val="F8C57F"/>
    </a:custClr>
    <a:custClr name="Red 50%">
      <a:srgbClr val="F18779"/>
    </a:custClr>
    <a:custClr name="Green 50%">
      <a:srgbClr val="AED9A0"/>
    </a:custClr>
    <a:custClr name="50%">
      <a:srgbClr val="DBC285"/>
    </a:custClr>
    <a:custClr name="50%">
      <a:srgbClr val="C5C57F"/>
    </a:custClr>
    <a:custClr name="50%">
      <a:srgbClr val="B6A5A0"/>
    </a:custClr>
    <a:custClr name="Black 25%">
      <a:srgbClr val="BFBFBF"/>
    </a:custClr>
    <a:custClr name="DRÄXLMAIER Turquoise 25%">
      <a:srgbClr val="BFE4EA"/>
    </a:custClr>
    <a:custClr name="DRÄXLMAIER Silver 25%">
      <a:srgbClr val="E1E3E4"/>
    </a:custClr>
    <a:custClr name="Yellow 25%">
      <a:srgbClr val="FDF6BF"/>
    </a:custClr>
    <a:custClr name="Orange 25%">
      <a:srgbClr val="FCE2BF"/>
    </a:custClr>
    <a:custClr name="Red 25%">
      <a:srgbClr val="F7B59C"/>
    </a:custClr>
    <a:custClr name="Green 25%">
      <a:srgbClr val="D7ECD0"/>
    </a:custClr>
    <a:custClr name="25%">
      <a:srgbClr val="EDE1C2"/>
    </a:custClr>
    <a:custClr name="25%">
      <a:srgbClr val="E2E2BF"/>
    </a:custClr>
    <a:custClr name="25%">
      <a:srgbClr val="DAD2CF"/>
    </a:custClr>
  </a:custClrLst>
  <a:extLst>
    <a:ext uri="{05A4C25C-085E-4340-85A3-A5531E510DB2}">
      <thm15:themeFamily xmlns:thm15="http://schemas.microsoft.com/office/thememl/2012/main" name="Draexlmaier_Template_2019-08-13.potx" id="{4D78CB5D-9F20-4081-A9BE-6ADBBADE84FD}" vid="{DDAFF772-0081-45F4-A255-2821C868921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0546EDCE5B1054ABEDE34A08030F9CF" ma:contentTypeVersion="6" ma:contentTypeDescription="Create a new document." ma:contentTypeScope="" ma:versionID="721c3d3c9e4b8aaeacc14f7790b09b67">
  <xsd:schema xmlns:xsd="http://www.w3.org/2001/XMLSchema" xmlns:xs="http://www.w3.org/2001/XMLSchema" xmlns:p="http://schemas.microsoft.com/office/2006/metadata/properties" xmlns:ns2="afa4d7da-da3d-4084-b633-809cd2aeb5a7" xmlns:ns3="dc81ae18-bf61-43c3-9f3c-fedbccc9587b" targetNamespace="http://schemas.microsoft.com/office/2006/metadata/properties" ma:root="true" ma:fieldsID="ce7c9d8b0135abea07ed563d0b25b7ef" ns2:_="" ns3:_="">
    <xsd:import namespace="afa4d7da-da3d-4084-b633-809cd2aeb5a7"/>
    <xsd:import namespace="dc81ae18-bf61-43c3-9f3c-fedbccc9587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a4d7da-da3d-4084-b633-809cd2aeb5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c81ae18-bf61-43c3-9f3c-fedbccc9587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dc81ae18-bf61-43c3-9f3c-fedbccc9587b">
      <UserInfo>
        <DisplayName>Konzern-Kalkulation Members</DisplayName>
        <AccountId>27</AccountId>
        <AccountType/>
      </UserInfo>
      <UserInfo>
        <DisplayName>Buchner Stefan FC-O</DisplayName>
        <AccountId>17</AccountId>
        <AccountType/>
      </UserInfo>
      <UserInfo>
        <DisplayName>Hasslbauer Peter FC-G2</DisplayName>
        <AccountId>18</AccountId>
        <AccountType/>
      </UserInfo>
      <UserInfo>
        <DisplayName>Schmideder Thomas FC-G2</DisplayName>
        <AccountId>10</AccountId>
        <AccountType/>
      </UserInfo>
    </SharedWithUsers>
  </documentManagement>
</p:properties>
</file>

<file path=customXml/itemProps1.xml><?xml version="1.0" encoding="utf-8"?>
<ds:datastoreItem xmlns:ds="http://schemas.openxmlformats.org/officeDocument/2006/customXml" ds:itemID="{0E6D5113-7BCF-43C6-BECA-ED209AD38E98}">
  <ds:schemaRefs>
    <ds:schemaRef ds:uri="afa4d7da-da3d-4084-b633-809cd2aeb5a7"/>
    <ds:schemaRef ds:uri="dc81ae18-bf61-43c3-9f3c-fedbccc9587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9F77882-AF6F-4305-AE63-B5ACE2713507}">
  <ds:schemaRefs>
    <ds:schemaRef ds:uri="http://schemas.microsoft.com/sharepoint/v3/contenttype/forms"/>
  </ds:schemaRefs>
</ds:datastoreItem>
</file>

<file path=customXml/itemProps3.xml><?xml version="1.0" encoding="utf-8"?>
<ds:datastoreItem xmlns:ds="http://schemas.openxmlformats.org/officeDocument/2006/customXml" ds:itemID="{F8B87C89-A344-4E6D-B5AB-452DDBB0D0BF}">
  <ds:schemaRefs>
    <ds:schemaRef ds:uri="afa4d7da-da3d-4084-b633-809cd2aeb5a7"/>
    <ds:schemaRef ds:uri="dc81ae18-bf61-43c3-9f3c-fedbccc9587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5080</Words>
  <Application>Microsoft Office PowerPoint</Application>
  <PresentationFormat>Benutzerdefiniert</PresentationFormat>
  <Paragraphs>611</Paragraphs>
  <Slides>59</Slides>
  <Notes>4</Notes>
  <HiddenSlides>0</HiddenSlides>
  <MMClips>0</MMClips>
  <ScaleCrop>false</ScaleCrop>
  <HeadingPairs>
    <vt:vector size="8" baseType="variant">
      <vt:variant>
        <vt:lpstr>Verwendete Schriftarten</vt:lpstr>
      </vt:variant>
      <vt:variant>
        <vt:i4>6</vt:i4>
      </vt:variant>
      <vt:variant>
        <vt:lpstr>Design</vt:lpstr>
      </vt:variant>
      <vt:variant>
        <vt:i4>15</vt:i4>
      </vt:variant>
      <vt:variant>
        <vt:lpstr>Eingebettete OLE-Server</vt:lpstr>
      </vt:variant>
      <vt:variant>
        <vt:i4>1</vt:i4>
      </vt:variant>
      <vt:variant>
        <vt:lpstr>Folientitel</vt:lpstr>
      </vt:variant>
      <vt:variant>
        <vt:i4>59</vt:i4>
      </vt:variant>
    </vt:vector>
  </HeadingPairs>
  <TitlesOfParts>
    <vt:vector size="81" baseType="lpstr">
      <vt:lpstr>Arial</vt:lpstr>
      <vt:lpstr>Calibri</vt:lpstr>
      <vt:lpstr>Courier New</vt:lpstr>
      <vt:lpstr>Symbol</vt:lpstr>
      <vt:lpstr>Wingdings</vt:lpstr>
      <vt:lpstr>Wingdings 3</vt:lpstr>
      <vt:lpstr>Draexlmaier</vt:lpstr>
      <vt:lpstr>1_Draexlmaier</vt:lpstr>
      <vt:lpstr>2_Draexlmaier</vt:lpstr>
      <vt:lpstr>3_Draexlmaier</vt:lpstr>
      <vt:lpstr>5_Draexlmaier</vt:lpstr>
      <vt:lpstr>4_Draexlmaier</vt:lpstr>
      <vt:lpstr>12_Draexlmaier</vt:lpstr>
      <vt:lpstr>blank</vt:lpstr>
      <vt:lpstr>7_Draexlmaier</vt:lpstr>
      <vt:lpstr>9_Draexlmaier</vt:lpstr>
      <vt:lpstr>10_Draexlmaier</vt:lpstr>
      <vt:lpstr>11_Draexlmaier</vt:lpstr>
      <vt:lpstr>5_blank</vt:lpstr>
      <vt:lpstr>14_Draexlmaier</vt:lpstr>
      <vt:lpstr>2_blank</vt:lpstr>
      <vt:lpstr>think-cell Folie</vt:lpstr>
      <vt:lpstr>Concept result and deviation control synapsis - DRAFT</vt:lpstr>
      <vt:lpstr>PowerPoint-Präsentation</vt:lpstr>
      <vt:lpstr>PowerPoint-Präsentation</vt:lpstr>
      <vt:lpstr>Process landscape 2.0  – controlling processe “manage business plan”</vt:lpstr>
      <vt:lpstr>Process landscape 2.0  – documentation – guidelines – training …</vt:lpstr>
      <vt:lpstr>Tasks and cooperation model  - local controlling and governance/standards</vt:lpstr>
      <vt:lpstr>Tasks and cooperation model  - local controlling and governance/standards</vt:lpstr>
      <vt:lpstr>Holistic view of the synapsis changes</vt:lpstr>
      <vt:lpstr>Tasks and cooperation model  - local controlling and governance/standards</vt:lpstr>
      <vt:lpstr>Standard Hierarchy I – General Area</vt:lpstr>
      <vt:lpstr>Standard Hierarchy II – Product Costs</vt:lpstr>
      <vt:lpstr>Standard Hierarchy III – General Overhead</vt:lpstr>
      <vt:lpstr>PS4 Allocation Concept</vt:lpstr>
      <vt:lpstr>Inventory valuation for RHB, work in progress  and finished goods</vt:lpstr>
      <vt:lpstr>ICO Invoicing follows the Production Process</vt:lpstr>
      <vt:lpstr>ICO Invoicing Operations OH</vt:lpstr>
      <vt:lpstr>Cost Center Invoicing HQ and Regional </vt:lpstr>
      <vt:lpstr>Result management of legal units  - calculation of IC transfer pricing</vt:lpstr>
      <vt:lpstr>Standardherstellkosten</vt:lpstr>
      <vt:lpstr>calculation – standard (manufacturing) costs – Draft</vt:lpstr>
      <vt:lpstr>calculation – standard (manufacturing) costs – Draft</vt:lpstr>
      <vt:lpstr>calculation – standard (manufacturing) costs – Draft</vt:lpstr>
      <vt:lpstr>calculation – standard (manufacturing) costs – Draft</vt:lpstr>
      <vt:lpstr>calculation – standard (manufacturing) costs – Draft </vt:lpstr>
      <vt:lpstr>General Overhead – Hourly Rate Calculation I</vt:lpstr>
      <vt:lpstr>General Overhead – Hourly Rate Calculation II</vt:lpstr>
      <vt:lpstr>Planung principles for budget planning 2023ff PS4 companies (DPL, DHG, DAR)</vt:lpstr>
      <vt:lpstr>Armth´s length EBIT margin for each LE - calculation of IC prices</vt:lpstr>
      <vt:lpstr>Standard manufacturing costs – IC prices - Result control of LE
</vt:lpstr>
      <vt:lpstr>Standard manufacturing costs – IC prices - Result control of LE</vt:lpstr>
      <vt:lpstr>Armth´s length EBIT margin for each LE  - calculation of IC prices
</vt:lpstr>
      <vt:lpstr>Cost Center Invoicing HQ and Regional </vt:lpstr>
      <vt:lpstr>Armth´s length EBIT margin for each LE  - calculation of IC prices
</vt:lpstr>
      <vt:lpstr>Displaying of ramp-up costs Operations in SAP PS4 (Production/Logistics/Quality)  </vt:lpstr>
      <vt:lpstr> Ramp-up costs</vt:lpstr>
      <vt:lpstr>Target situation Premisses displaying of ramp-up costs in PS4 (draft)</vt:lpstr>
      <vt:lpstr>Production orders Part of the ramp-up costs</vt:lpstr>
      <vt:lpstr>Balance of a CC for production step 3-5 Part of the ramp-up costs</vt:lpstr>
      <vt:lpstr>Cost Center PS 3 - 5 Part of ramp-up costs | plan tariff for ramp-up</vt:lpstr>
      <vt:lpstr>Premisses displaying ramp-up in A-system</vt:lpstr>
      <vt:lpstr>Production orders Not part of ramp-up costs</vt:lpstr>
      <vt:lpstr>Aligned process CC PS 3 – 5 Creation of allocation for actual and plan</vt:lpstr>
      <vt:lpstr>Standard manufacturing costs – IC prices - Result control of LE
</vt:lpstr>
      <vt:lpstr>Standard manufacturing costs – IC prices - Result control of LE
</vt:lpstr>
      <vt:lpstr>Enter indirect employee on cost centers| Function Operations</vt:lpstr>
      <vt:lpstr>Actual situation no or less indirect employees are on DPC-cc in segment CS</vt:lpstr>
      <vt:lpstr>Actual situation CS | example DAR TEM pro production cell exists a cc for direct and indirects employees</vt:lpstr>
      <vt:lpstr>Target situation equal calculation manual DRX are only for following functions indirect employees in POH allowed:</vt:lpstr>
      <vt:lpstr>target-Situation Standard for assigning jobs on SAP CC</vt:lpstr>
      <vt:lpstr>Next steps</vt:lpstr>
      <vt:lpstr>Armth´s length EBIT margin for each LE  - calculation of IC prices
</vt:lpstr>
      <vt:lpstr>Standard manufacturing costs – IC prices - Result control of LE
</vt:lpstr>
      <vt:lpstr>Standard manufacturing costs – IC prices - Result control of LE  Employment deviation </vt:lpstr>
      <vt:lpstr>Standard manufacturing costs – IC prices - Result control of LE</vt:lpstr>
      <vt:lpstr>PowerPoint-Präsentation</vt:lpstr>
      <vt:lpstr>Plan-actual comparison from TM1for deviation identification – example DPL</vt:lpstr>
      <vt:lpstr>Plan-actual comparison from TM1for deviation identification – example DPL</vt:lpstr>
      <vt:lpstr>Further examples of analysis options  (ppa, CO-PA in PS4, ...)</vt:lpstr>
      <vt:lpstr>Update and change the existing contracts</vt:lpstr>
    </vt:vector>
  </TitlesOfParts>
  <Company>DRAEXLMAIER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Konzept Ergebnissteuerung synapsis</dc:title>
  <dc:creator>Huber Martina FC-G2</dc:creator>
  <cp:keywords>Internal;</cp:keywords>
  <cp:lastModifiedBy>Becker Werner OG11</cp:lastModifiedBy>
  <cp:revision>3</cp:revision>
  <cp:lastPrinted>2022-08-04T10:35:21Z</cp:lastPrinted>
  <dcterms:created xsi:type="dcterms:W3CDTF">2022-02-08T08:52:20Z</dcterms:created>
  <dcterms:modified xsi:type="dcterms:W3CDTF">2023-01-24T15:30:24Z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71660d270c64f5bbb8f27ffa23">
    <vt:bool>false</vt:bool>
  </property>
  <property fmtid="{D5CDD505-2E9C-101B-9397-08002B2CF9AE}" pid="3" name="ContentTypeId">
    <vt:lpwstr>0x010100C0546EDCE5B1054ABEDE34A08030F9CF</vt:lpwstr>
  </property>
  <property fmtid="{D5CDD505-2E9C-101B-9397-08002B2CF9AE}" pid="4" name="MSIP_Label_3d921970-61b0-4443-b2b0-d966ab82c5d1_Enabled">
    <vt:lpwstr>true</vt:lpwstr>
  </property>
  <property fmtid="{D5CDD505-2E9C-101B-9397-08002B2CF9AE}" pid="5" name="MSIP_Label_3d921970-61b0-4443-b2b0-d966ab82c5d1_SetDate">
    <vt:lpwstr>2023-01-24T15:30:22Z</vt:lpwstr>
  </property>
  <property fmtid="{D5CDD505-2E9C-101B-9397-08002B2CF9AE}" pid="6" name="MSIP_Label_3d921970-61b0-4443-b2b0-d966ab82c5d1_Method">
    <vt:lpwstr>Standard</vt:lpwstr>
  </property>
  <property fmtid="{D5CDD505-2E9C-101B-9397-08002B2CF9AE}" pid="7" name="MSIP_Label_3d921970-61b0-4443-b2b0-d966ab82c5d1_Name">
    <vt:lpwstr>Internal</vt:lpwstr>
  </property>
  <property fmtid="{D5CDD505-2E9C-101B-9397-08002B2CF9AE}" pid="8" name="MSIP_Label_3d921970-61b0-4443-b2b0-d966ab82c5d1_SiteId">
    <vt:lpwstr>492ac175-0fcd-4d6c-8fde-e15c70d1986b</vt:lpwstr>
  </property>
  <property fmtid="{D5CDD505-2E9C-101B-9397-08002B2CF9AE}" pid="9" name="MSIP_Label_3d921970-61b0-4443-b2b0-d966ab82c5d1_ActionId">
    <vt:lpwstr>e537ca2f-296b-4ec0-84c6-3b991e10ee29</vt:lpwstr>
  </property>
  <property fmtid="{D5CDD505-2E9C-101B-9397-08002B2CF9AE}" pid="10" name="MSIP_Label_3d921970-61b0-4443-b2b0-d966ab82c5d1_ContentBits">
    <vt:lpwstr>2</vt:lpwstr>
  </property>
  <property fmtid="{D5CDD505-2E9C-101B-9397-08002B2CF9AE}" pid="11" name="Classification">
    <vt:lpwstr>Internal</vt:lpwstr>
  </property>
</Properties>
</file>