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custDataLst>
    <p:tags r:id="rId10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F2DD0-F1A4-46EC-9C1E-DD91FBA2FF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66C03E7-BC29-4604-8DF5-21F6CA18A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647F43-5A6D-49FD-80B8-B6E0C2889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B5289D-BB94-425A-AA6E-7526CA1E1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2FD713-8DC8-4E30-B8C8-0E4670EDF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2370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C10978-4325-4DC8-9AD2-2B0B00BD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7A934FA-D308-4A2E-92AF-F1426E0FD7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3B34E6-5E51-424B-A6C6-11F99D8E7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3EDD03-AB05-4AC0-AE8C-36CEE5526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3F9C1F-C98F-4BA5-9696-506FA8E9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10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3F23321-C572-468E-B99F-A786FDA1E0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3CB884-37BD-4DCA-8381-391459D18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5A68B7-E421-45C4-BD6A-61791C220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1CDDC4-6DDC-4CF0-9856-3E0EE0B7A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70794F-1D81-4AB0-8A0C-5E4CB77E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9423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395B7B-FDD7-4164-B672-BED36CDFB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5D2B6A-A907-44F8-8D48-D01A3DD84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6F8622-EDB6-4CEE-9141-6F8B4FD3F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B32FB7-7662-4661-8169-29FA361C6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8CD90E-1A00-483E-8E19-9755457B3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2405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A936E5-F6A3-46F8-BA5A-4C3705730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2A9683-25FA-4744-A921-7D812EB61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80E70D1-27E6-472C-B844-2EB014523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BDEDF8-3179-47BA-88F7-4876A9CD4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9EC28A-9C28-4E74-93D1-F0C8C704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320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C16AC3-96EC-410F-902F-B5E01068A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872288-44A4-4A49-A216-0F600EF478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7EC55F9-0EBE-4B63-B22F-6969F49E9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1B6AA9A-5603-4FBB-8421-B1C831A8F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9624BD3-18E5-40F8-A115-5831458D5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386B27-9BFD-48F8-9988-FC9B1E81B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929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72A0E7-A8FF-49EF-93CD-C1082E925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C4E6FB-1BBD-49AD-AD07-133A4FF4C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4BB1059-EBB0-4B97-9CED-EE39B7268F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31C87EB-3C0B-4C1B-839B-E275A1B7C9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7C4510B-2996-4AAE-B44D-0A3BC4AFD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890969F-395A-4CA5-B223-12E0E23BE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1FC453F-0CFF-4902-B215-02EE13491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CDA4E6C-F2C7-44AC-8250-8E48ADDC4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65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9B0E4-B885-4176-9B66-9F7015C55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04E8E07-FE9F-4C7C-8B0E-4EAD50353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5B40B7A-F00A-44F4-8F91-E7FF9426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691D3DD-331D-4700-B3B7-6C56F621C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120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5035ED7-9511-4DF4-ADAF-75952AB96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9755315-ABA6-4F44-8839-781947C2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A5442FF-9E2F-46EA-B66C-4D12B0828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3716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EB6EC-58B2-4D1F-9EDD-5A078679F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2FB1F2-2F12-42FA-A624-9EE7F0DC5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4066BE9-FE7E-430B-87D8-7D4FEC390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95855EB-5B8B-4AC4-98C2-32C701E28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D96C2C-8AA3-40F1-B73C-78F18A4B9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B101E01-77F4-4516-B3C2-2BB8A5585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954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472B5-4799-43FA-A7FD-FDD7B707B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88491FD-5F60-4674-9DE6-03794890C0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9F24907-A2F9-4BAA-B1AC-B2B9143CC2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8A551D3-D500-4C5A-89A4-9FF54949E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E2BBB2-9915-4720-9F24-F723D3244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D6823C3-87F0-4C38-89AF-1F1AA7677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8165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6BF762D-E408-4460-B830-2BBE1B99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8D01BF-3310-469A-9368-A580ADF1C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993342-B744-4BAE-9E4A-CD74E6813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91A3A-BC21-42FD-AAF2-87ED27DEF5FB}" type="datetimeFigureOut">
              <a:rPr lang="de-DE" smtClean="0"/>
              <a:t>05.08.2021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EF3365-4E7F-4BC4-9979-62362D7139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CA1FDD-D4EE-4162-B0B6-66958C190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9FDC9-7107-4DE0-9B4A-DBBE46550E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639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173C7F7C-0729-4993-A92D-BD0760E52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216" y="891073"/>
            <a:ext cx="4658566" cy="507585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C28CE9E-9214-4E04-A528-008A234DAF77}"/>
              </a:ext>
            </a:extLst>
          </p:cNvPr>
          <p:cNvSpPr txBox="1"/>
          <p:nvPr/>
        </p:nvSpPr>
        <p:spPr>
          <a:xfrm>
            <a:off x="363894" y="653143"/>
            <a:ext cx="1175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MM03: 30</a:t>
            </a:r>
          </a:p>
          <a:p>
            <a:r>
              <a:rPr lang="de-DE" dirty="0"/>
              <a:t>ME33L: 30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EE668CA-F031-418F-AD1F-581C213A7A11}"/>
              </a:ext>
            </a:extLst>
          </p:cNvPr>
          <p:cNvSpPr txBox="1"/>
          <p:nvPr/>
        </p:nvSpPr>
        <p:spPr>
          <a:xfrm>
            <a:off x="363894" y="77755"/>
            <a:ext cx="3998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Ausgangslage: 300017723-001 </a:t>
            </a:r>
          </a:p>
          <a:p>
            <a:r>
              <a:rPr lang="de-DE" dirty="0"/>
              <a:t>Keine Fixierungen in ME33L 5500003256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721288C-4BCE-4442-9E01-EA5A0016BE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2043" y="1299474"/>
            <a:ext cx="5086063" cy="3537159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9F7E4C94-1246-409C-A844-85B1F7EBD32F}"/>
              </a:ext>
            </a:extLst>
          </p:cNvPr>
          <p:cNvSpPr txBox="1"/>
          <p:nvPr/>
        </p:nvSpPr>
        <p:spPr>
          <a:xfrm>
            <a:off x="6618514" y="77755"/>
            <a:ext cx="5162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Änderungen: Reduzierungen Treiber 190052705-013 </a:t>
            </a:r>
          </a:p>
          <a:p>
            <a:r>
              <a:rPr lang="de-DE" dirty="0"/>
              <a:t>Keine Fixierungen in ME33L 5500003256</a:t>
            </a:r>
          </a:p>
        </p:txBody>
      </p:sp>
      <p:sp>
        <p:nvSpPr>
          <p:cNvPr id="12" name="Pfeil: nach rechts 11">
            <a:extLst>
              <a:ext uri="{FF2B5EF4-FFF2-40B4-BE49-F238E27FC236}">
                <a16:creationId xmlns:a16="http://schemas.microsoft.com/office/drawing/2014/main" id="{F16E7F73-3922-43E2-92D3-1903A5407E10}"/>
              </a:ext>
            </a:extLst>
          </p:cNvPr>
          <p:cNvSpPr/>
          <p:nvPr/>
        </p:nvSpPr>
        <p:spPr>
          <a:xfrm>
            <a:off x="5159829" y="274808"/>
            <a:ext cx="936171" cy="2522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BFB47484-A1E7-48D6-9CB3-A649D6D53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OL144 W. Becker 27.07.2021</a:t>
            </a:r>
            <a:endParaRPr lang="de-DE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F9C41F7-3AC1-4FC1-B636-77B8E3B46EFC}"/>
              </a:ext>
            </a:extLst>
          </p:cNvPr>
          <p:cNvSpPr txBox="1"/>
          <p:nvPr/>
        </p:nvSpPr>
        <p:spPr>
          <a:xfrm>
            <a:off x="6787496" y="4912195"/>
            <a:ext cx="5158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Da keine Fixierungen in ME33L hinterlegt waren, </a:t>
            </a:r>
            <a:r>
              <a:rPr lang="de-DE" sz="1400" b="1" dirty="0">
                <a:solidFill>
                  <a:srgbClr val="FF0000"/>
                </a:solidFill>
              </a:rPr>
              <a:t>werden die Einteilungen innerhalb gelöscht </a:t>
            </a:r>
            <a:r>
              <a:rPr lang="de-DE" sz="1400" dirty="0"/>
              <a:t>und neue erst nach der Planlieferzeit erstellt (Ende </a:t>
            </a:r>
            <a:r>
              <a:rPr lang="de-DE" sz="1400" dirty="0" err="1"/>
              <a:t>WiederBeschZeit</a:t>
            </a:r>
            <a:r>
              <a:rPr lang="de-DE" sz="1400" dirty="0"/>
              <a:t>). Ist natürlich sub-optimal, da die Einteilungen im Juli jetzt raus sind 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C9543033-886B-470C-8D55-1770744A8B48}"/>
              </a:ext>
            </a:extLst>
          </p:cNvPr>
          <p:cNvSpPr/>
          <p:nvPr/>
        </p:nvSpPr>
        <p:spPr>
          <a:xfrm>
            <a:off x="5305625" y="400919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49339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3C28CE9E-9214-4E04-A528-008A234DAF77}"/>
              </a:ext>
            </a:extLst>
          </p:cNvPr>
          <p:cNvSpPr txBox="1"/>
          <p:nvPr/>
        </p:nvSpPr>
        <p:spPr>
          <a:xfrm>
            <a:off x="363894" y="653143"/>
            <a:ext cx="1175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MM03: 30</a:t>
            </a:r>
          </a:p>
          <a:p>
            <a:r>
              <a:rPr lang="de-DE" dirty="0"/>
              <a:t>ME33L: 30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EE668CA-F031-418F-AD1F-581C213A7A11}"/>
              </a:ext>
            </a:extLst>
          </p:cNvPr>
          <p:cNvSpPr txBox="1"/>
          <p:nvPr/>
        </p:nvSpPr>
        <p:spPr>
          <a:xfrm>
            <a:off x="363894" y="77755"/>
            <a:ext cx="3803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Ausgangslage: 300017723-001 </a:t>
            </a:r>
          </a:p>
          <a:p>
            <a:r>
              <a:rPr lang="de-DE" b="1" dirty="0">
                <a:solidFill>
                  <a:srgbClr val="FF0000"/>
                </a:solidFill>
              </a:rPr>
              <a:t>Mit</a:t>
            </a:r>
            <a:r>
              <a:rPr lang="de-DE" dirty="0"/>
              <a:t> Fixierungen in ME33L 5500003256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F7E4C94-1246-409C-A844-85B1F7EBD32F}"/>
              </a:ext>
            </a:extLst>
          </p:cNvPr>
          <p:cNvSpPr txBox="1"/>
          <p:nvPr/>
        </p:nvSpPr>
        <p:spPr>
          <a:xfrm>
            <a:off x="6618514" y="77755"/>
            <a:ext cx="5162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Änderungen: Reduzierungen Treiber 190052705-013 </a:t>
            </a:r>
          </a:p>
          <a:p>
            <a:r>
              <a:rPr lang="de-DE" dirty="0"/>
              <a:t>Keine Fixierungen in ME33L 5500003256</a:t>
            </a:r>
          </a:p>
        </p:txBody>
      </p:sp>
      <p:sp>
        <p:nvSpPr>
          <p:cNvPr id="12" name="Pfeil: nach rechts 11">
            <a:extLst>
              <a:ext uri="{FF2B5EF4-FFF2-40B4-BE49-F238E27FC236}">
                <a16:creationId xmlns:a16="http://schemas.microsoft.com/office/drawing/2014/main" id="{F16E7F73-3922-43E2-92D3-1903A5407E10}"/>
              </a:ext>
            </a:extLst>
          </p:cNvPr>
          <p:cNvSpPr/>
          <p:nvPr/>
        </p:nvSpPr>
        <p:spPr>
          <a:xfrm>
            <a:off x="5159829" y="274808"/>
            <a:ext cx="936171" cy="2522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F9C41F7-3AC1-4FC1-B636-77B8E3B46EFC}"/>
              </a:ext>
            </a:extLst>
          </p:cNvPr>
          <p:cNvSpPr txBox="1"/>
          <p:nvPr/>
        </p:nvSpPr>
        <p:spPr>
          <a:xfrm>
            <a:off x="6753940" y="4717556"/>
            <a:ext cx="5158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Aufgrund den Fixierungen bleiben die Einteilungen wie eine „</a:t>
            </a:r>
            <a:r>
              <a:rPr lang="de-DE" b="1" dirty="0">
                <a:solidFill>
                  <a:srgbClr val="FF0000"/>
                </a:solidFill>
              </a:rPr>
              <a:t>Fixierung“ stehen</a:t>
            </a:r>
            <a:r>
              <a:rPr lang="de-DE" dirty="0"/>
              <a:t>. Bis zur Planlieferzeit baut sich somit ein Bestand auf </a:t>
            </a:r>
            <a:r>
              <a:rPr lang="de-DE" dirty="0">
                <a:sym typeface="Wingdings" panose="05000000000000000000" pitchFamily="2" charset="2"/>
              </a:rPr>
              <a:t> 50.160 </a:t>
            </a:r>
            <a:r>
              <a:rPr lang="de-DE" dirty="0" err="1">
                <a:sym typeface="Wingdings" panose="05000000000000000000" pitchFamily="2" charset="2"/>
              </a:rPr>
              <a:t>Stck</a:t>
            </a:r>
            <a:r>
              <a:rPr lang="de-DE" dirty="0">
                <a:sym typeface="Wingdings" panose="05000000000000000000" pitchFamily="2" charset="2"/>
              </a:rPr>
              <a:t>.</a:t>
            </a:r>
          </a:p>
          <a:p>
            <a:r>
              <a:rPr lang="de-DE" dirty="0">
                <a:sym typeface="Wingdings" panose="05000000000000000000" pitchFamily="2" charset="2"/>
              </a:rPr>
              <a:t>Erst nach der Planlieferzeit öffnet sich das System und schiebt dann die Einteilung automatisch optimiert nach hinten (vom 17.09. auf 02.10.2021)</a:t>
            </a:r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ADD0B85-1E50-430C-A0C1-CBB320B9C1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006" y="1349616"/>
            <a:ext cx="4535277" cy="341808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00C1D747-47F3-4260-BA73-2DB96B4822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4414" y="1299474"/>
            <a:ext cx="4405671" cy="3418082"/>
          </a:xfrm>
          <a:prstGeom prst="rect">
            <a:avLst/>
          </a:prstGeom>
        </p:spPr>
      </p:pic>
      <p:sp>
        <p:nvSpPr>
          <p:cNvPr id="15" name="Fußzeilenplatzhalter 12">
            <a:extLst>
              <a:ext uri="{FF2B5EF4-FFF2-40B4-BE49-F238E27FC236}">
                <a16:creationId xmlns:a16="http://schemas.microsoft.com/office/drawing/2014/main" id="{7E6A3EB5-80B5-4E7D-BF1F-61BBB41C8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OL144 W. Becker 27.07.2021</a:t>
            </a:r>
            <a:endParaRPr lang="de-DE" dirty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D006BD64-7176-4829-AC22-D1262B90FD39}"/>
              </a:ext>
            </a:extLst>
          </p:cNvPr>
          <p:cNvSpPr/>
          <p:nvPr/>
        </p:nvSpPr>
        <p:spPr>
          <a:xfrm>
            <a:off x="5294624" y="484189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81928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3C28CE9E-9214-4E04-A528-008A234DAF77}"/>
              </a:ext>
            </a:extLst>
          </p:cNvPr>
          <p:cNvSpPr txBox="1"/>
          <p:nvPr/>
        </p:nvSpPr>
        <p:spPr>
          <a:xfrm>
            <a:off x="363894" y="653143"/>
            <a:ext cx="1175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MM03: 30</a:t>
            </a:r>
          </a:p>
          <a:p>
            <a:r>
              <a:rPr lang="de-DE" dirty="0"/>
              <a:t>ME33L: 30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EE668CA-F031-418F-AD1F-581C213A7A11}"/>
              </a:ext>
            </a:extLst>
          </p:cNvPr>
          <p:cNvSpPr txBox="1"/>
          <p:nvPr/>
        </p:nvSpPr>
        <p:spPr>
          <a:xfrm>
            <a:off x="363894" y="77755"/>
            <a:ext cx="39946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Ausgangslage: 300017723-001 </a:t>
            </a:r>
          </a:p>
          <a:p>
            <a:r>
              <a:rPr lang="de-DE" b="1" dirty="0">
                <a:solidFill>
                  <a:srgbClr val="FF0000"/>
                </a:solidFill>
              </a:rPr>
              <a:t>Ohne </a:t>
            </a:r>
            <a:r>
              <a:rPr lang="de-DE" dirty="0"/>
              <a:t>Fixierungen in ME33L 5500003256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F7E4C94-1246-409C-A844-85B1F7EBD32F}"/>
              </a:ext>
            </a:extLst>
          </p:cNvPr>
          <p:cNvSpPr txBox="1"/>
          <p:nvPr/>
        </p:nvSpPr>
        <p:spPr>
          <a:xfrm>
            <a:off x="6417179" y="136525"/>
            <a:ext cx="5162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Änderungen: Reduzierungen Treiber 190052705-013 </a:t>
            </a:r>
          </a:p>
          <a:p>
            <a:r>
              <a:rPr lang="de-DE" dirty="0"/>
              <a:t>Fixierungen in ME33L 5500003256</a:t>
            </a:r>
          </a:p>
        </p:txBody>
      </p:sp>
      <p:sp>
        <p:nvSpPr>
          <p:cNvPr id="12" name="Pfeil: nach rechts 11">
            <a:extLst>
              <a:ext uri="{FF2B5EF4-FFF2-40B4-BE49-F238E27FC236}">
                <a16:creationId xmlns:a16="http://schemas.microsoft.com/office/drawing/2014/main" id="{F16E7F73-3922-43E2-92D3-1903A5407E10}"/>
              </a:ext>
            </a:extLst>
          </p:cNvPr>
          <p:cNvSpPr/>
          <p:nvPr/>
        </p:nvSpPr>
        <p:spPr>
          <a:xfrm>
            <a:off x="5159829" y="274808"/>
            <a:ext cx="936171" cy="2522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F9C41F7-3AC1-4FC1-B636-77B8E3B46EFC}"/>
              </a:ext>
            </a:extLst>
          </p:cNvPr>
          <p:cNvSpPr txBox="1"/>
          <p:nvPr/>
        </p:nvSpPr>
        <p:spPr>
          <a:xfrm>
            <a:off x="6417179" y="4619551"/>
            <a:ext cx="5158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Wenn man nun zusätzlich den Fixierungshorizont setzt, dann mach das System automatisch die Fixierung auf 37.560 </a:t>
            </a:r>
            <a:r>
              <a:rPr lang="de-DE" dirty="0" err="1"/>
              <a:t>Stck</a:t>
            </a:r>
            <a:r>
              <a:rPr lang="de-DE" dirty="0"/>
              <a:t>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D7B39D8-F833-49F1-AF12-3878EECB4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321" y="1299474"/>
            <a:ext cx="4405671" cy="331713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0D719DF-9B4C-4349-973C-C854490EB3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7179" y="1825791"/>
            <a:ext cx="3905513" cy="273729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F6602AD7-511F-4A30-9549-1488B17861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7179" y="782856"/>
            <a:ext cx="4211672" cy="888466"/>
          </a:xfrm>
          <a:prstGeom prst="rect">
            <a:avLst/>
          </a:prstGeom>
        </p:spPr>
      </p:pic>
      <p:sp>
        <p:nvSpPr>
          <p:cNvPr id="16" name="Fußzeilenplatzhalter 12">
            <a:extLst>
              <a:ext uri="{FF2B5EF4-FFF2-40B4-BE49-F238E27FC236}">
                <a16:creationId xmlns:a16="http://schemas.microsoft.com/office/drawing/2014/main" id="{3028C93E-3C69-4BA9-8E8D-CBBBDE4E5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OL144 W. Becker 27.07.2021</a:t>
            </a:r>
            <a:endParaRPr lang="de-DE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B911ECF9-62BC-45DE-97C9-307C21A184C2}"/>
              </a:ext>
            </a:extLst>
          </p:cNvPr>
          <p:cNvSpPr/>
          <p:nvPr/>
        </p:nvSpPr>
        <p:spPr>
          <a:xfrm>
            <a:off x="5338381" y="51464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8F21B491-28A5-44A7-9854-64A825B9A449}"/>
              </a:ext>
            </a:extLst>
          </p:cNvPr>
          <p:cNvSpPr txBox="1"/>
          <p:nvPr/>
        </p:nvSpPr>
        <p:spPr>
          <a:xfrm>
            <a:off x="616393" y="4896550"/>
            <a:ext cx="4130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Änderung: Echtabrufe „nur“ 1x die Woche</a:t>
            </a:r>
          </a:p>
        </p:txBody>
      </p:sp>
    </p:spTree>
    <p:extLst>
      <p:ext uri="{BB962C8B-B14F-4D97-AF65-F5344CB8AC3E}">
        <p14:creationId xmlns:p14="http://schemas.microsoft.com/office/powerpoint/2010/main" val="3040995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79883B99-E9D1-40EB-9D2B-DE71CD866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0128" y="998046"/>
            <a:ext cx="4885515" cy="3966388"/>
          </a:xfrm>
          <a:prstGeom prst="rect">
            <a:avLst/>
          </a:prstGeom>
        </p:spPr>
      </p:pic>
      <p:sp>
        <p:nvSpPr>
          <p:cNvPr id="9" name="Fußzeilenplatzhalter 12">
            <a:extLst>
              <a:ext uri="{FF2B5EF4-FFF2-40B4-BE49-F238E27FC236}">
                <a16:creationId xmlns:a16="http://schemas.microsoft.com/office/drawing/2014/main" id="{1B102B66-1121-4376-A71B-72473B0A7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OL144 W. Becker 27.07.2021</a:t>
            </a:r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963E8811-CD77-4981-A5B7-07DA6C213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966" y="2060352"/>
            <a:ext cx="3905513" cy="2737295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52AC99EA-A7A6-4461-AFCB-66E12EBC92C2}"/>
              </a:ext>
            </a:extLst>
          </p:cNvPr>
          <p:cNvSpPr txBox="1"/>
          <p:nvPr/>
        </p:nvSpPr>
        <p:spPr>
          <a:xfrm>
            <a:off x="286966" y="136525"/>
            <a:ext cx="3998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Änderungen: Nutzung Fixierungshorizont</a:t>
            </a:r>
          </a:p>
          <a:p>
            <a:r>
              <a:rPr lang="de-DE" dirty="0"/>
              <a:t>Keine Fixierungen in ME33L 5500003256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A9EC509-A0D8-4A18-8815-1519E49E48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966" y="932146"/>
            <a:ext cx="4211672" cy="888466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3772C7F0-C44C-4597-8110-B0C468B0EAF5}"/>
              </a:ext>
            </a:extLst>
          </p:cNvPr>
          <p:cNvSpPr txBox="1"/>
          <p:nvPr/>
        </p:nvSpPr>
        <p:spPr>
          <a:xfrm>
            <a:off x="6417179" y="136525"/>
            <a:ext cx="3998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Änderungen: Nutzung Fixierungshorizont</a:t>
            </a:r>
          </a:p>
          <a:p>
            <a:r>
              <a:rPr lang="de-DE" dirty="0"/>
              <a:t>Keine Fixierungen in ME33L 5500003256</a:t>
            </a:r>
          </a:p>
        </p:txBody>
      </p:sp>
      <p:sp>
        <p:nvSpPr>
          <p:cNvPr id="14" name="Pfeil: nach rechts 13">
            <a:extLst>
              <a:ext uri="{FF2B5EF4-FFF2-40B4-BE49-F238E27FC236}">
                <a16:creationId xmlns:a16="http://schemas.microsoft.com/office/drawing/2014/main" id="{032BFB78-B154-4E97-B8A7-3C63A0634307}"/>
              </a:ext>
            </a:extLst>
          </p:cNvPr>
          <p:cNvSpPr/>
          <p:nvPr/>
        </p:nvSpPr>
        <p:spPr>
          <a:xfrm>
            <a:off x="5159829" y="274808"/>
            <a:ext cx="936171" cy="2522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C9C10658-172C-4C17-B185-5B4B1A0F2535}"/>
              </a:ext>
            </a:extLst>
          </p:cNvPr>
          <p:cNvSpPr txBox="1"/>
          <p:nvPr/>
        </p:nvSpPr>
        <p:spPr>
          <a:xfrm>
            <a:off x="6417179" y="5115334"/>
            <a:ext cx="5158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Auch in dieser Variante werden dann automatisch nach dem </a:t>
            </a:r>
            <a:r>
              <a:rPr lang="de-DE" dirty="0" err="1"/>
              <a:t>Fix.horizont</a:t>
            </a:r>
            <a:r>
              <a:rPr lang="de-DE" dirty="0"/>
              <a:t>/ Wiederbeschaffungszeit die notwendigen Anpassungen vorgenommen</a:t>
            </a:r>
          </a:p>
          <a:p>
            <a:r>
              <a:rPr lang="de-DE" dirty="0"/>
              <a:t>5.940 St. Von 33.000 St. kommend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85DAA8ED-A01B-48F3-8E80-44A8594546AB}"/>
              </a:ext>
            </a:extLst>
          </p:cNvPr>
          <p:cNvSpPr/>
          <p:nvPr/>
        </p:nvSpPr>
        <p:spPr>
          <a:xfrm>
            <a:off x="5338381" y="51464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9FD94A3-E736-4939-B33F-395BC3169807}"/>
              </a:ext>
            </a:extLst>
          </p:cNvPr>
          <p:cNvSpPr txBox="1"/>
          <p:nvPr/>
        </p:nvSpPr>
        <p:spPr>
          <a:xfrm>
            <a:off x="368533" y="5207666"/>
            <a:ext cx="4130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Änderung: Echtabrufe „nur“ 1x die Woche</a:t>
            </a:r>
          </a:p>
        </p:txBody>
      </p:sp>
    </p:spTree>
    <p:extLst>
      <p:ext uri="{BB962C8B-B14F-4D97-AF65-F5344CB8AC3E}">
        <p14:creationId xmlns:p14="http://schemas.microsoft.com/office/powerpoint/2010/main" val="3020969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52AC99EA-A7A6-4461-AFCB-66E12EBC92C2}"/>
              </a:ext>
            </a:extLst>
          </p:cNvPr>
          <p:cNvSpPr txBox="1"/>
          <p:nvPr/>
        </p:nvSpPr>
        <p:spPr>
          <a:xfrm>
            <a:off x="286966" y="136525"/>
            <a:ext cx="304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Initial: MM03: 300017723-001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772C7F0-C44C-4597-8110-B0C468B0EAF5}"/>
              </a:ext>
            </a:extLst>
          </p:cNvPr>
          <p:cNvSpPr txBox="1"/>
          <p:nvPr/>
        </p:nvSpPr>
        <p:spPr>
          <a:xfrm>
            <a:off x="6417179" y="136525"/>
            <a:ext cx="3678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Änderungen: MM03: 300017723-001</a:t>
            </a:r>
          </a:p>
        </p:txBody>
      </p:sp>
      <p:sp>
        <p:nvSpPr>
          <p:cNvPr id="14" name="Pfeil: nach rechts 13">
            <a:extLst>
              <a:ext uri="{FF2B5EF4-FFF2-40B4-BE49-F238E27FC236}">
                <a16:creationId xmlns:a16="http://schemas.microsoft.com/office/drawing/2014/main" id="{032BFB78-B154-4E97-B8A7-3C63A0634307}"/>
              </a:ext>
            </a:extLst>
          </p:cNvPr>
          <p:cNvSpPr/>
          <p:nvPr/>
        </p:nvSpPr>
        <p:spPr>
          <a:xfrm>
            <a:off x="5159829" y="274808"/>
            <a:ext cx="936171" cy="2522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85DAA8ED-A01B-48F3-8E80-44A8594546AB}"/>
              </a:ext>
            </a:extLst>
          </p:cNvPr>
          <p:cNvSpPr/>
          <p:nvPr/>
        </p:nvSpPr>
        <p:spPr>
          <a:xfrm>
            <a:off x="5338381" y="51464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</a:p>
        </p:txBody>
      </p:sp>
      <p:sp>
        <p:nvSpPr>
          <p:cNvPr id="18" name="Fußzeilenplatzhalter 12">
            <a:extLst>
              <a:ext uri="{FF2B5EF4-FFF2-40B4-BE49-F238E27FC236}">
                <a16:creationId xmlns:a16="http://schemas.microsoft.com/office/drawing/2014/main" id="{6BAAE421-DA78-4811-95A1-DC4C4050E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OL144 W. Becker 30.07.2021</a:t>
            </a:r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3E003AC-01C6-4C3E-B4DB-36D716E739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451" y="505857"/>
            <a:ext cx="3930759" cy="792689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9B1DEA63-3662-485A-9CB8-4C9E02C5DF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451" y="1281000"/>
            <a:ext cx="4531940" cy="79268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CE7D11D2-5A56-43CA-96E5-EA83EB1CDC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7130" y="2176448"/>
            <a:ext cx="1486894" cy="476569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0D155E8A-EC3B-43C3-8ED2-284A150843C8}"/>
              </a:ext>
            </a:extLst>
          </p:cNvPr>
          <p:cNvSpPr txBox="1"/>
          <p:nvPr/>
        </p:nvSpPr>
        <p:spPr>
          <a:xfrm>
            <a:off x="286966" y="2176448"/>
            <a:ext cx="2752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Initial: ME33L: 5500003256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9EDAF1EB-5E70-4BE3-8DDC-F3D4749DA8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451" y="2755776"/>
            <a:ext cx="3692846" cy="3231918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17C800A0-9B51-433D-B1E8-EE3CA9205C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05486" y="539772"/>
            <a:ext cx="3928929" cy="806762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57D0FD58-9EF9-4466-B149-720E43CD88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05486" y="1787303"/>
            <a:ext cx="4858508" cy="4229094"/>
          </a:xfrm>
          <a:prstGeom prst="rect">
            <a:avLst/>
          </a:prstGeom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36E06A41-7CED-4F6F-9651-8DF6FB06D7F3}"/>
              </a:ext>
            </a:extLst>
          </p:cNvPr>
          <p:cNvSpPr txBox="1"/>
          <p:nvPr/>
        </p:nvSpPr>
        <p:spPr>
          <a:xfrm>
            <a:off x="3765865" y="6069510"/>
            <a:ext cx="5507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Änderung: Echtabrufe „nur“ 1x die Woche an </a:t>
            </a:r>
            <a:r>
              <a:rPr lang="de-DE" dirty="0" err="1">
                <a:solidFill>
                  <a:srgbClr val="FF0000"/>
                </a:solidFill>
              </a:rPr>
              <a:t>Lft</a:t>
            </a:r>
            <a:r>
              <a:rPr lang="de-DE" dirty="0">
                <a:solidFill>
                  <a:srgbClr val="FF0000"/>
                </a:solidFill>
              </a:rPr>
              <a:t>. senden</a:t>
            </a:r>
          </a:p>
        </p:txBody>
      </p:sp>
    </p:spTree>
    <p:extLst>
      <p:ext uri="{BB962C8B-B14F-4D97-AF65-F5344CB8AC3E}">
        <p14:creationId xmlns:p14="http://schemas.microsoft.com/office/powerpoint/2010/main" val="3829262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>
            <a:extLst>
              <a:ext uri="{FF2B5EF4-FFF2-40B4-BE49-F238E27FC236}">
                <a16:creationId xmlns:a16="http://schemas.microsoft.com/office/drawing/2014/main" id="{3772C7F0-C44C-4597-8110-B0C468B0EAF5}"/>
              </a:ext>
            </a:extLst>
          </p:cNvPr>
          <p:cNvSpPr txBox="1"/>
          <p:nvPr/>
        </p:nvSpPr>
        <p:spPr>
          <a:xfrm>
            <a:off x="6519728" y="216253"/>
            <a:ext cx="1515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Auswirkungen</a:t>
            </a:r>
          </a:p>
        </p:txBody>
      </p:sp>
      <p:sp>
        <p:nvSpPr>
          <p:cNvPr id="14" name="Pfeil: nach rechts 13">
            <a:extLst>
              <a:ext uri="{FF2B5EF4-FFF2-40B4-BE49-F238E27FC236}">
                <a16:creationId xmlns:a16="http://schemas.microsoft.com/office/drawing/2014/main" id="{032BFB78-B154-4E97-B8A7-3C63A0634307}"/>
              </a:ext>
            </a:extLst>
          </p:cNvPr>
          <p:cNvSpPr/>
          <p:nvPr/>
        </p:nvSpPr>
        <p:spPr>
          <a:xfrm>
            <a:off x="5159829" y="274808"/>
            <a:ext cx="936171" cy="2522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85DAA8ED-A01B-48F3-8E80-44A8594546AB}"/>
              </a:ext>
            </a:extLst>
          </p:cNvPr>
          <p:cNvSpPr/>
          <p:nvPr/>
        </p:nvSpPr>
        <p:spPr>
          <a:xfrm>
            <a:off x="5338381" y="51464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17C800A0-9B51-433D-B1E8-EE3CA9205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156" y="880197"/>
            <a:ext cx="3928929" cy="806762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8E9FEEE3-A354-447F-9F29-975C0CB6A904}"/>
              </a:ext>
            </a:extLst>
          </p:cNvPr>
          <p:cNvSpPr txBox="1"/>
          <p:nvPr/>
        </p:nvSpPr>
        <p:spPr>
          <a:xfrm>
            <a:off x="417156" y="261879"/>
            <a:ext cx="36788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Änderungen: MM03: 300017723-001</a:t>
            </a:r>
          </a:p>
          <a:p>
            <a:r>
              <a:rPr lang="de-DE" dirty="0"/>
              <a:t>+ Erhöhung 190052705-013</a:t>
            </a:r>
          </a:p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429813D-6F55-4EC0-9F6D-E2DDC3EE4F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9035" y="1748709"/>
            <a:ext cx="4770677" cy="421579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384D3EF8-4CC0-44CD-9348-BE38ECE4A1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156" y="1748709"/>
            <a:ext cx="4858508" cy="4229094"/>
          </a:xfrm>
          <a:prstGeom prst="rect">
            <a:avLst/>
          </a:prstGeom>
        </p:spPr>
      </p:pic>
      <p:sp>
        <p:nvSpPr>
          <p:cNvPr id="22" name="Fußzeilenplatzhalter 12">
            <a:extLst>
              <a:ext uri="{FF2B5EF4-FFF2-40B4-BE49-F238E27FC236}">
                <a16:creationId xmlns:a16="http://schemas.microsoft.com/office/drawing/2014/main" id="{20D9F23D-1309-45E1-B47F-457878B30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OL144 W. Becker 30.07.2021</a:t>
            </a:r>
            <a:endParaRPr lang="de-DE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7B44CD0-7EDC-4438-B86F-01474A1135CB}"/>
              </a:ext>
            </a:extLst>
          </p:cNvPr>
          <p:cNvSpPr txBox="1"/>
          <p:nvPr/>
        </p:nvSpPr>
        <p:spPr>
          <a:xfrm>
            <a:off x="3765865" y="6069510"/>
            <a:ext cx="5507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Änderung: Echtabrufe „nur“ 1x die Woche an </a:t>
            </a:r>
            <a:r>
              <a:rPr lang="de-DE" dirty="0" err="1">
                <a:solidFill>
                  <a:srgbClr val="FF0000"/>
                </a:solidFill>
              </a:rPr>
              <a:t>Lft</a:t>
            </a:r>
            <a:r>
              <a:rPr lang="de-DE" dirty="0">
                <a:solidFill>
                  <a:srgbClr val="FF0000"/>
                </a:solidFill>
              </a:rPr>
              <a:t>. senden</a:t>
            </a:r>
          </a:p>
        </p:txBody>
      </p:sp>
    </p:spTree>
    <p:extLst>
      <p:ext uri="{BB962C8B-B14F-4D97-AF65-F5344CB8AC3E}">
        <p14:creationId xmlns:p14="http://schemas.microsoft.com/office/powerpoint/2010/main" val="397159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>
            <a:extLst>
              <a:ext uri="{FF2B5EF4-FFF2-40B4-BE49-F238E27FC236}">
                <a16:creationId xmlns:a16="http://schemas.microsoft.com/office/drawing/2014/main" id="{3772C7F0-C44C-4597-8110-B0C468B0EAF5}"/>
              </a:ext>
            </a:extLst>
          </p:cNvPr>
          <p:cNvSpPr txBox="1"/>
          <p:nvPr/>
        </p:nvSpPr>
        <p:spPr>
          <a:xfrm>
            <a:off x="6519728" y="216253"/>
            <a:ext cx="1515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Auswirkungen</a:t>
            </a:r>
          </a:p>
        </p:txBody>
      </p:sp>
      <p:sp>
        <p:nvSpPr>
          <p:cNvPr id="14" name="Pfeil: nach rechts 13">
            <a:extLst>
              <a:ext uri="{FF2B5EF4-FFF2-40B4-BE49-F238E27FC236}">
                <a16:creationId xmlns:a16="http://schemas.microsoft.com/office/drawing/2014/main" id="{032BFB78-B154-4E97-B8A7-3C63A0634307}"/>
              </a:ext>
            </a:extLst>
          </p:cNvPr>
          <p:cNvSpPr/>
          <p:nvPr/>
        </p:nvSpPr>
        <p:spPr>
          <a:xfrm>
            <a:off x="5159829" y="274808"/>
            <a:ext cx="936171" cy="2522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85DAA8ED-A01B-48F3-8E80-44A8594546AB}"/>
              </a:ext>
            </a:extLst>
          </p:cNvPr>
          <p:cNvSpPr/>
          <p:nvPr/>
        </p:nvSpPr>
        <p:spPr>
          <a:xfrm>
            <a:off x="5338381" y="51464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9FD94A3-E736-4939-B33F-395BC3169807}"/>
              </a:ext>
            </a:extLst>
          </p:cNvPr>
          <p:cNvSpPr txBox="1"/>
          <p:nvPr/>
        </p:nvSpPr>
        <p:spPr>
          <a:xfrm>
            <a:off x="3765865" y="6069510"/>
            <a:ext cx="5507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Änderung: Echtabrufe „nur“ 1x die Woche an </a:t>
            </a:r>
            <a:r>
              <a:rPr lang="de-DE" dirty="0" err="1">
                <a:solidFill>
                  <a:srgbClr val="FF0000"/>
                </a:solidFill>
              </a:rPr>
              <a:t>Lft</a:t>
            </a:r>
            <a:r>
              <a:rPr lang="de-DE" dirty="0">
                <a:solidFill>
                  <a:srgbClr val="FF0000"/>
                </a:solidFill>
              </a:rPr>
              <a:t>. senden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17C800A0-9B51-433D-B1E8-EE3CA9205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156" y="880197"/>
            <a:ext cx="3928929" cy="806762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8E9FEEE3-A354-447F-9F29-975C0CB6A904}"/>
              </a:ext>
            </a:extLst>
          </p:cNvPr>
          <p:cNvSpPr txBox="1"/>
          <p:nvPr/>
        </p:nvSpPr>
        <p:spPr>
          <a:xfrm>
            <a:off x="417156" y="261879"/>
            <a:ext cx="36788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Änderungen: MM03: 300017723-001</a:t>
            </a:r>
          </a:p>
          <a:p>
            <a:r>
              <a:rPr lang="de-DE" dirty="0"/>
              <a:t>+ Reduzierungen 190052705-013</a:t>
            </a:r>
          </a:p>
          <a:p>
            <a:endParaRPr lang="de-DE" dirty="0"/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384D3EF8-4CC0-44CD-9348-BE38ECE4A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156" y="1748709"/>
            <a:ext cx="4858508" cy="4229094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03944F8D-41C1-4AC5-8583-8BF272832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0986" y="1716345"/>
            <a:ext cx="5147432" cy="4261458"/>
          </a:xfrm>
          <a:prstGeom prst="rect">
            <a:avLst/>
          </a:prstGeom>
        </p:spPr>
      </p:pic>
      <p:sp>
        <p:nvSpPr>
          <p:cNvPr id="18" name="Fußzeilenplatzhalter 12">
            <a:extLst>
              <a:ext uri="{FF2B5EF4-FFF2-40B4-BE49-F238E27FC236}">
                <a16:creationId xmlns:a16="http://schemas.microsoft.com/office/drawing/2014/main" id="{41BF19DA-E50F-4619-83AE-EB28F5DED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OL144 W. Becker 30.07.2021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8569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>
            <a:extLst>
              <a:ext uri="{FF2B5EF4-FFF2-40B4-BE49-F238E27FC236}">
                <a16:creationId xmlns:a16="http://schemas.microsoft.com/office/drawing/2014/main" id="{3772C7F0-C44C-4597-8110-B0C468B0EAF5}"/>
              </a:ext>
            </a:extLst>
          </p:cNvPr>
          <p:cNvSpPr txBox="1"/>
          <p:nvPr/>
        </p:nvSpPr>
        <p:spPr>
          <a:xfrm>
            <a:off x="6519728" y="216253"/>
            <a:ext cx="1515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Auswirkungen</a:t>
            </a:r>
          </a:p>
          <a:p>
            <a:r>
              <a:rPr lang="de-DE" dirty="0"/>
              <a:t>05.08.2021</a:t>
            </a:r>
          </a:p>
        </p:txBody>
      </p:sp>
      <p:sp>
        <p:nvSpPr>
          <p:cNvPr id="14" name="Pfeil: nach rechts 13">
            <a:extLst>
              <a:ext uri="{FF2B5EF4-FFF2-40B4-BE49-F238E27FC236}">
                <a16:creationId xmlns:a16="http://schemas.microsoft.com/office/drawing/2014/main" id="{032BFB78-B154-4E97-B8A7-3C63A0634307}"/>
              </a:ext>
            </a:extLst>
          </p:cNvPr>
          <p:cNvSpPr/>
          <p:nvPr/>
        </p:nvSpPr>
        <p:spPr>
          <a:xfrm>
            <a:off x="5159829" y="274808"/>
            <a:ext cx="936171" cy="2522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85DAA8ED-A01B-48F3-8E80-44A8594546AB}"/>
              </a:ext>
            </a:extLst>
          </p:cNvPr>
          <p:cNvSpPr/>
          <p:nvPr/>
        </p:nvSpPr>
        <p:spPr>
          <a:xfrm>
            <a:off x="5338381" y="51464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9FD94A3-E736-4939-B33F-395BC3169807}"/>
              </a:ext>
            </a:extLst>
          </p:cNvPr>
          <p:cNvSpPr txBox="1"/>
          <p:nvPr/>
        </p:nvSpPr>
        <p:spPr>
          <a:xfrm>
            <a:off x="3765865" y="6069510"/>
            <a:ext cx="5507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Änderung: Echtabrufe „nur“ 1x die Woche an </a:t>
            </a:r>
            <a:r>
              <a:rPr lang="de-DE" dirty="0" err="1">
                <a:solidFill>
                  <a:srgbClr val="FF0000"/>
                </a:solidFill>
              </a:rPr>
              <a:t>Lft</a:t>
            </a:r>
            <a:r>
              <a:rPr lang="de-DE" dirty="0">
                <a:solidFill>
                  <a:srgbClr val="FF0000"/>
                </a:solidFill>
              </a:rPr>
              <a:t>. senden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8E9FEEE3-A354-447F-9F29-975C0CB6A904}"/>
              </a:ext>
            </a:extLst>
          </p:cNvPr>
          <p:cNvSpPr txBox="1"/>
          <p:nvPr/>
        </p:nvSpPr>
        <p:spPr>
          <a:xfrm>
            <a:off x="417157" y="261879"/>
            <a:ext cx="45207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Darstellung wie der </a:t>
            </a:r>
            <a:r>
              <a:rPr lang="de-DE" dirty="0" err="1"/>
              <a:t>Fix.horizont</a:t>
            </a:r>
            <a:r>
              <a:rPr lang="de-DE" dirty="0"/>
              <a:t> über die Zeitdauer wirkt</a:t>
            </a:r>
          </a:p>
          <a:p>
            <a:r>
              <a:rPr lang="de-DE" dirty="0"/>
              <a:t>Sicht: 30.07.2021</a:t>
            </a:r>
          </a:p>
          <a:p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3944F8D-41C1-4AC5-8583-8BF272832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022" y="1555288"/>
            <a:ext cx="5147432" cy="4261458"/>
          </a:xfrm>
          <a:prstGeom prst="rect">
            <a:avLst/>
          </a:prstGeom>
        </p:spPr>
      </p:pic>
      <p:sp>
        <p:nvSpPr>
          <p:cNvPr id="11" name="Fußzeilenplatzhalter 12">
            <a:extLst>
              <a:ext uri="{FF2B5EF4-FFF2-40B4-BE49-F238E27FC236}">
                <a16:creationId xmlns:a16="http://schemas.microsoft.com/office/drawing/2014/main" id="{CA72870C-DB15-482E-BC7A-D90305CBC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OL144 W. Becker 05.08.2021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5D88D97-9BC9-4A9C-BEC4-18B67C50E7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9890" y="1574895"/>
            <a:ext cx="5787425" cy="370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0516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FOXDOCUMENTCLASSIFICATIONVERSION" val="1"/>
  <p:tag name="ISFOXLABELINGONTITLEPAGESET" val="True"/>
  <p:tag name="ISFOXPRESENTATIONISLABELED" val="Internal: All rights reserved. Distribution within DRÄXLMAIER Group, customer and partners."/>
  <p:tag name="A71660D270C64F5BBB8F27F5E85BE6370" val="DOMFGDVB\BW00037391;d4c75f49-f1ee-485c-aa75-2c54e2ab5223;Internal;2021-07-27T13:13:33;;DRX|"/>
  <p:tag name="A71660D270C64F5BBB8F27F5E85BE630" val="1"/>
  <p:tag name="ISFOXLABELUSERINTERACTION" val="True"/>
  <p:tag name="ISFOXCLASSIFICATIONID" val="d4c75f49-f1ee-485c-aa75-2c54e2ab5223"/>
  <p:tag name="ISFOXCLASSIFICATIONNAME" val="Internal"/>
  <p:tag name="ISFOXPREFIX" val="DRX"/>
  <p:tag name="ISFOXSHOWCLASSIFICATIONREQUESTDIALOG" val="False"/>
  <p:tag name="ISFOXOLDCLASSIFICATIONID" val="d4c75f49-f1ee-485c-aa75-2c54e2ab5223"/>
  <p:tag name="ISFOXCLASSIFICATIONINKEYWORDS" val="Internal"/>
  <p:tag name="ISFOXDOVERSIONINGONSAVE" val="0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</Words>
  <Application>Microsoft Office PowerPoint</Application>
  <PresentationFormat>Breitbild</PresentationFormat>
  <Paragraphs>63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Becker Werner OL14</dc:creator>
  <cp:keywords>Internal;</cp:keywords>
  <cp:lastModifiedBy>Becker Werner OL14</cp:lastModifiedBy>
  <cp:revision>25</cp:revision>
  <dcterms:created xsi:type="dcterms:W3CDTF">2021-07-27T11:07:54Z</dcterms:created>
  <dcterms:modified xsi:type="dcterms:W3CDTF">2021-08-05T08:54:53Z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71660d270c64f5bbb8f27ffa23">
    <vt:bool>false</vt:bool>
  </property>
  <property fmtid="{D5CDD505-2E9C-101B-9397-08002B2CF9AE}" pid="3" name="Classification">
    <vt:lpwstr>Internal</vt:lpwstr>
  </property>
</Properties>
</file>