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6" r:id="rId1"/>
  </p:sldMasterIdLst>
  <p:notesMasterIdLst>
    <p:notesMasterId r:id="rId3"/>
  </p:notesMasterIdLst>
  <p:handoutMasterIdLst>
    <p:handoutMasterId r:id="rId4"/>
  </p:handoutMasterIdLst>
  <p:sldIdLst>
    <p:sldId id="2134805281" r:id="rId2"/>
  </p:sldIdLst>
  <p:sldSz cx="12195175" cy="6858000"/>
  <p:notesSz cx="7099300" cy="10234613"/>
  <p:custDataLst>
    <p:tags r:id="rId5"/>
  </p:custDataLst>
  <p:defaultTextStyle>
    <a:defPPr>
      <a:defRPr lang="de-DE"/>
    </a:defPPr>
    <a:lvl1pPr marL="0" indent="0" algn="l" rtl="0" eaLnBrk="1" latinLnBrk="0" hangingPunct="1">
      <a:spcBef>
        <a:spcPts val="600"/>
      </a:spcBef>
      <a:buClr>
        <a:schemeClr val="accent1"/>
      </a:buClr>
      <a:buSzPct val="100000"/>
      <a:buFontTx/>
      <a:buNone/>
      <a:tabLst>
        <a:tab pos="234951" algn="l"/>
      </a:tabLst>
      <a:defRPr kumimoji="0" sz="2000" kern="1200">
        <a:solidFill>
          <a:schemeClr val="tx1"/>
        </a:solidFill>
        <a:latin typeface="+mn-lt"/>
        <a:ea typeface="+mn-ea"/>
        <a:cs typeface="+mn-cs"/>
      </a:defRPr>
    </a:lvl1pPr>
    <a:lvl2pPr marL="216000" indent="-216000" algn="l" rtl="0" eaLnBrk="1" latinLnBrk="0" hangingPunct="1">
      <a:spcBef>
        <a:spcPts val="600"/>
      </a:spcBef>
      <a:buClr>
        <a:schemeClr val="accent1"/>
      </a:buClr>
      <a:buSzPct val="100000"/>
      <a:buFont typeface="Arial"/>
      <a:buChar char="•"/>
      <a:tabLst>
        <a:tab pos="234951" algn="l"/>
      </a:tabLst>
      <a:defRPr kumimoji="0" sz="2000" kern="1200">
        <a:solidFill>
          <a:schemeClr val="tx1"/>
        </a:solidFill>
        <a:latin typeface="+mn-lt"/>
        <a:ea typeface="+mn-ea"/>
        <a:cs typeface="+mn-cs"/>
      </a:defRPr>
    </a:lvl2pPr>
    <a:lvl3pPr marL="432000" indent="-216000" algn="l" rtl="0" eaLnBrk="1" latinLnBrk="0" hangingPunct="1">
      <a:spcBef>
        <a:spcPts val="600"/>
      </a:spcBef>
      <a:buClr>
        <a:schemeClr val="accent1"/>
      </a:buClr>
      <a:buSzPct val="100000"/>
      <a:buFont typeface="Arial"/>
      <a:buChar char="•"/>
      <a:tabLst>
        <a:tab pos="234951" algn="l"/>
      </a:tabLst>
      <a:defRPr kumimoji="0" sz="2000" kern="1200">
        <a:solidFill>
          <a:schemeClr val="tx1"/>
        </a:solidFill>
        <a:latin typeface="+mn-lt"/>
        <a:ea typeface="+mn-ea"/>
        <a:cs typeface="+mn-cs"/>
      </a:defRPr>
    </a:lvl3pPr>
    <a:lvl4pPr marL="648000" indent="-216000" algn="l" rtl="0" eaLnBrk="1" latinLnBrk="0" hangingPunct="1">
      <a:spcBef>
        <a:spcPts val="533"/>
      </a:spcBef>
      <a:buClr>
        <a:schemeClr val="accent1"/>
      </a:buClr>
      <a:buSzPct val="100000"/>
      <a:buFont typeface="Arial"/>
      <a:buChar char="•"/>
      <a:tabLst>
        <a:tab pos="234951" algn="l"/>
      </a:tabLst>
      <a:defRPr kumimoji="0" sz="1700" kern="1200">
        <a:solidFill>
          <a:schemeClr val="tx1"/>
        </a:solidFill>
        <a:latin typeface="+mn-lt"/>
        <a:ea typeface="+mn-ea"/>
        <a:cs typeface="+mn-cs"/>
      </a:defRPr>
    </a:lvl4pPr>
    <a:lvl5pPr marL="864000" indent="-216000" algn="l" rtl="0" eaLnBrk="1" latinLnBrk="0" hangingPunct="1">
      <a:spcBef>
        <a:spcPts val="400"/>
      </a:spcBef>
      <a:buClr>
        <a:schemeClr val="accent2"/>
      </a:buClr>
      <a:buSzPct val="100000"/>
      <a:buFont typeface="Arial"/>
      <a:buChar char="•"/>
      <a:tabLst/>
      <a:defRPr kumimoji="0" sz="1700" kern="1200">
        <a:solidFill>
          <a:schemeClr val="accent2"/>
        </a:solidFill>
        <a:latin typeface="+mn-lt"/>
        <a:ea typeface="+mn-ea"/>
        <a:cs typeface="+mn-cs"/>
      </a:defRPr>
    </a:lvl5pPr>
    <a:lvl6pPr marL="3048610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8332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8053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7775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endeli Hakim OL14" initials="ZHO" lastIdx="33" clrIdx="0">
    <p:extLst>
      <p:ext uri="{19B8F6BF-5375-455C-9EA6-DF929625EA0E}">
        <p15:presenceInfo xmlns:p15="http://schemas.microsoft.com/office/powerpoint/2012/main" userId="S::Hakim.Zendeli@draexlmaier.com::5b5e698a-31b0-4449-9506-7397f4f545d2" providerId="AD"/>
      </p:ext>
    </p:extLst>
  </p:cmAuthor>
  <p:cmAuthor id="2" name="Mueller Mandy OL1" initials="MMO" lastIdx="2" clrIdx="1">
    <p:extLst>
      <p:ext uri="{19B8F6BF-5375-455C-9EA6-DF929625EA0E}">
        <p15:presenceInfo xmlns:p15="http://schemas.microsoft.com/office/powerpoint/2012/main" userId="S::Mandy.Mueller@draexlmaier.com::808aab68-1063-4cfd-9698-55a432e5d6a9" providerId="AD"/>
      </p:ext>
    </p:extLst>
  </p:cmAuthor>
  <p:cmAuthor id="3" name="Seidel Thomas I-IP" initials="STI" lastIdx="7" clrIdx="2">
    <p:extLst>
      <p:ext uri="{19B8F6BF-5375-455C-9EA6-DF929625EA0E}">
        <p15:presenceInfo xmlns:p15="http://schemas.microsoft.com/office/powerpoint/2012/main" userId="S::thomas.seidel@draexlmaier.com::c35d1a74-42e9-4eb3-a3d7-bf232eed748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8C5B665-69BD-426E-A550-B265C7F8A23D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8C5B665-69BD-426E-A550-B265C7F8A23D}" styleName="Dräxlmaier">
    <a:wholeTbl>
      <a:tcTxStyle>
        <a:fontRef idx="minor">
          <a:prstClr val="black"/>
        </a:fontRef>
        <a:schemeClr val="dk1"/>
      </a:tcTxStyle>
      <a:tcStyle>
        <a:tcBdr>
          <a:left>
            <a:ln w="0" cmpd="sng">
              <a:solidFill>
                <a:schemeClr val="lt1"/>
              </a:solidFill>
            </a:ln>
          </a:left>
          <a:right>
            <a:ln w="0" cmpd="sng">
              <a:solidFill>
                <a:schemeClr val="lt1"/>
              </a:solidFill>
            </a:ln>
          </a:right>
          <a:top>
            <a:ln w="0" cmpd="sng">
              <a:solidFill>
                <a:schemeClr val="lt1"/>
              </a:solidFill>
            </a:ln>
          </a:top>
          <a:bottom>
            <a:ln w="0" cmpd="sng">
              <a:solidFill>
                <a:schemeClr val="lt1"/>
              </a:solidFill>
            </a:ln>
          </a:bottom>
          <a:insideH>
            <a:ln w="9252" cmpd="sng">
              <a:solidFill>
                <a:srgbClr val="C3C6CA"/>
              </a:solidFill>
            </a:ln>
          </a:insideH>
          <a:insideV>
            <a:ln w="9252" cmpd="sng">
              <a:solidFill>
                <a:srgbClr val="C3C6CA"/>
              </a:solidFill>
            </a:ln>
          </a:insideV>
        </a:tcBdr>
      </a:tcStyle>
    </a:wholeTbl>
    <a:band1H>
      <a:tcStyle>
        <a:tcBdr/>
      </a:tcStyle>
    </a:band1H>
    <a:band2H>
      <a:tcStyle>
        <a:tcBdr/>
        <a:fill>
          <a:solidFill>
            <a:srgbClr val="E1E3E4"/>
          </a:solidFill>
        </a:fill>
      </a:tcStyle>
    </a:band2H>
    <a:band1V>
      <a:tcStyle>
        <a:tcBdr/>
      </a:tcStyle>
    </a:band1V>
    <a:band2V>
      <a:tcStyle>
        <a:tcBdr/>
        <a:fill>
          <a:solidFill>
            <a:srgbClr val="E1E3E4"/>
          </a:solidFill>
        </a:fill>
      </a:tcStyle>
    </a:band2V>
    <a:lastCol>
      <a:tcTxStyle b="on">
        <a:fontRef idx="minor">
          <a:prstClr val="black"/>
        </a:fontRef>
        <a:schemeClr val="dk1"/>
      </a:tcTxStyle>
      <a:tcStyle>
        <a:tcBdr/>
      </a:tcStyle>
    </a:lastCol>
    <a:firstCol>
      <a:tcTxStyle b="on">
        <a:fontRef idx="minor">
          <a:prstClr val="black"/>
        </a:fontRef>
        <a:schemeClr val="dk1"/>
      </a:tcTxStyle>
      <a:tcStyle>
        <a:tcBdr/>
      </a:tcStyle>
    </a:firstCol>
    <a:lastRow>
      <a:tcTxStyle b="on">
        <a:fontRef idx="minor">
          <a:prstClr val="black"/>
        </a:fontRef>
        <a:schemeClr val="dk1"/>
      </a:tcTxStyle>
      <a:tcStyle>
        <a:tcBdr>
          <a:top>
            <a:ln w="19050" cmpd="sng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prstClr val="black"/>
        </a:fontRef>
        <a:schemeClr val="accent1"/>
      </a:tcTxStyle>
      <a:tcStyle>
        <a:tcBdr>
          <a:bottom>
            <a:ln w="19050" cmpd="sng">
              <a:solidFill>
                <a:srgbClr val="C3C6CA"/>
              </a:solidFill>
            </a:ln>
          </a:bottom>
        </a:tcBdr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6869" autoAdjust="0"/>
  </p:normalViewPr>
  <p:slideViewPr>
    <p:cSldViewPr snapToGrid="0" snapToObjects="1" showGuides="1">
      <p:cViewPr varScale="1">
        <p:scale>
          <a:sx n="110" d="100"/>
          <a:sy n="110" d="100"/>
        </p:scale>
        <p:origin x="630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 varScale="1">
        <p:scale>
          <a:sx n="55" d="100"/>
          <a:sy n="55" d="100"/>
        </p:scale>
        <p:origin x="2794" y="4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tags" Target="tags/tag1.xml"/><Relationship Id="rId10" Type="http://schemas.openxmlformats.org/officeDocument/2006/relationships/tableStyles" Target="tableStyles.xml"/><Relationship Id="rId4" Type="http://schemas.openxmlformats.org/officeDocument/2006/relationships/handoutMaster" Target="handoutMasters/handout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229A187D-4281-4411-8A33-54D08BC771E0}" type="datetimeFigureOut">
              <a:rPr lang="de-DE" smtClean="0"/>
              <a:pPr/>
              <a:t>18.11.2021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25F85E6-0502-4828-91F3-14FC3D1B016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90275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fld id="{730595E0-B9FD-48B5-8D33-268CBC6EB63C}" type="datetimeFigureOut">
              <a:rPr lang="de-DE" smtClean="0"/>
              <a:pPr/>
              <a:t>18.11.2021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8113" y="768350"/>
            <a:ext cx="682307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fld id="{62928EF5-A62C-4775-BE32-0B4BBC13987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3280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1219444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609722" algn="l" defTabSz="1219444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1219444" algn="l" defTabSz="1219444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829166" algn="l" defTabSz="1219444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2438888" algn="l" defTabSz="1219444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3048610" algn="l" defTabSz="121944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8332" algn="l" defTabSz="121944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8053" algn="l" defTabSz="121944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7775" algn="l" defTabSz="121944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>
            <a:extLst>
              <a:ext uri="{FF2B5EF4-FFF2-40B4-BE49-F238E27FC236}">
                <a16:creationId xmlns:a16="http://schemas.microsoft.com/office/drawing/2014/main" id="{17892D0A-171A-4132-994E-C6F0FAF81B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5" y="3048"/>
            <a:ext cx="12185904" cy="6851904"/>
          </a:xfrm>
          <a:prstGeom prst="rect">
            <a:avLst/>
          </a:prstGeom>
        </p:spPr>
      </p:pic>
      <p:sp>
        <p:nvSpPr>
          <p:cNvPr id="18" name="Titel 7"/>
          <p:cNvSpPr txBox="1">
            <a:spLocks/>
          </p:cNvSpPr>
          <p:nvPr/>
        </p:nvSpPr>
        <p:spPr>
          <a:xfrm>
            <a:off x="240060" y="6125740"/>
            <a:ext cx="11715050" cy="525813"/>
          </a:xfrm>
          <a:prstGeom prst="rect">
            <a:avLst/>
          </a:prstGeom>
          <a:solidFill>
            <a:schemeClr val="bg1"/>
          </a:solidFill>
          <a:effectLst/>
        </p:spPr>
        <p:txBody>
          <a:bodyPr vert="horz" lIns="239992" tIns="119996" rIns="239992" bIns="719977" anchor="t" anchorCtr="0">
            <a:noAutofit/>
          </a:bodyPr>
          <a:lstStyle>
            <a:lvl1pPr algn="l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 kumimoji="0" sz="3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999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F398D452-0D2C-433A-BC8E-9C006A4F7BD6}"/>
              </a:ext>
            </a:extLst>
          </p:cNvPr>
          <p:cNvSpPr/>
          <p:nvPr/>
        </p:nvSpPr>
        <p:spPr>
          <a:xfrm>
            <a:off x="240059" y="4773150"/>
            <a:ext cx="11715050" cy="18784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itel 7"/>
          <p:cNvSpPr>
            <a:spLocks noGrp="1"/>
          </p:cNvSpPr>
          <p:nvPr>
            <p:ph type="ctrTitle"/>
          </p:nvPr>
        </p:nvSpPr>
        <p:spPr>
          <a:xfrm>
            <a:off x="240060" y="4773150"/>
            <a:ext cx="11715050" cy="1352591"/>
          </a:xfrm>
          <a:noFill/>
          <a:effectLst/>
        </p:spPr>
        <p:txBody>
          <a:bodyPr lIns="240048" tIns="120024" rIns="240048" bIns="720144" anchor="t" anchorCtr="0">
            <a:noAutofit/>
          </a:bodyPr>
          <a:lstStyle>
            <a:lvl1pPr algn="l">
              <a:defRPr sz="3999" baseline="0">
                <a:solidFill>
                  <a:schemeClr val="accent1"/>
                </a:solidFill>
              </a:defRPr>
            </a:lvl1pPr>
          </a:lstStyle>
          <a:p>
            <a:r>
              <a:rPr kumimoji="0" lang="de-DE"/>
              <a:t>Mastertitelformat bearbeiten</a:t>
            </a:r>
            <a:endParaRPr kumimoji="0" lang="en-US" dirty="0"/>
          </a:p>
        </p:txBody>
      </p:sp>
      <p:sp>
        <p:nvSpPr>
          <p:cNvPr id="15" name="Untertitel 8"/>
          <p:cNvSpPr>
            <a:spLocks noGrp="1"/>
          </p:cNvSpPr>
          <p:nvPr>
            <p:ph type="subTitle" idx="1"/>
          </p:nvPr>
        </p:nvSpPr>
        <p:spPr>
          <a:xfrm>
            <a:off x="494228" y="5533370"/>
            <a:ext cx="11236559" cy="360000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kumimoji="0" lang="de-DE" sz="2100" kern="1200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609600" indent="0" algn="ctr">
              <a:buNone/>
            </a:lvl2pPr>
            <a:lvl3pPr marL="1219200" indent="0" algn="ctr">
              <a:buNone/>
            </a:lvl3pPr>
            <a:lvl4pPr marL="1828800" indent="0" algn="ctr">
              <a:buNone/>
            </a:lvl4pPr>
            <a:lvl5pPr marL="2438400" indent="0" algn="ctr">
              <a:buNone/>
            </a:lvl5pPr>
            <a:lvl6pPr marL="3048000" indent="0" algn="ctr">
              <a:buNone/>
            </a:lvl6pPr>
            <a:lvl7pPr marL="3657600" indent="0" algn="ctr">
              <a:buNone/>
            </a:lvl7pPr>
            <a:lvl8pPr marL="4267199" indent="0" algn="ctr">
              <a:buNone/>
            </a:lvl8pPr>
            <a:lvl9pPr marL="4876799" indent="0" algn="ctr">
              <a:buNone/>
            </a:lvl9pPr>
          </a:lstStyle>
          <a:p>
            <a:r>
              <a:rPr kumimoji="0" lang="de-DE"/>
              <a:t>Master-Untertitelformat bearbeiten</a:t>
            </a:r>
            <a:endParaRPr kumimoji="0" lang="en-US" dirty="0"/>
          </a:p>
        </p:txBody>
      </p:sp>
      <p:sp>
        <p:nvSpPr>
          <p:cNvPr id="11" name="Datumsplatzhalter 13"/>
          <p:cNvSpPr>
            <a:spLocks noGrp="1"/>
          </p:cNvSpPr>
          <p:nvPr>
            <p:ph type="dt" sz="half" idx="2"/>
          </p:nvPr>
        </p:nvSpPr>
        <p:spPr>
          <a:xfrm>
            <a:off x="494226" y="6256020"/>
            <a:ext cx="9189036" cy="121334"/>
          </a:xfrm>
          <a:prstGeom prst="rect">
            <a:avLst/>
          </a:prstGeom>
        </p:spPr>
        <p:txBody>
          <a:bodyPr lIns="0" anchor="ctr" anchorCtr="0"/>
          <a:lstStyle>
            <a:lvl1pPr marL="0" algn="l" defTabSz="1219200" rtl="0" eaLnBrk="1" latinLnBrk="0" hangingPunct="1">
              <a:defRPr lang="de-DE" sz="800" kern="120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/>
              <a:t>Seidel Thomas I-IP</a:t>
            </a:r>
            <a:endParaRPr lang="en-US" dirty="0"/>
          </a:p>
        </p:txBody>
      </p:sp>
      <p:pic>
        <p:nvPicPr>
          <p:cNvPr id="48" name="Bild 20" descr="DRX_LO1407_RGB_RZ.ep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588" y="324000"/>
            <a:ext cx="1296000" cy="550657"/>
          </a:xfrm>
          <a:prstGeom prst="rect">
            <a:avLst/>
          </a:prstGeom>
        </p:spPr>
      </p:pic>
      <p:pic>
        <p:nvPicPr>
          <p:cNvPr id="50" name="Bild 19" descr="DRX_LO1407_Claim_RGB_RZ.eps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588" y="6404559"/>
            <a:ext cx="1296000" cy="107972"/>
          </a:xfrm>
          <a:prstGeom prst="rect">
            <a:avLst/>
          </a:prstGeom>
        </p:spPr>
      </p:pic>
      <p:cxnSp>
        <p:nvCxnSpPr>
          <p:cNvPr id="51" name="Gerade Verbindung 50"/>
          <p:cNvCxnSpPr/>
          <p:nvPr/>
        </p:nvCxnSpPr>
        <p:spPr>
          <a:xfrm>
            <a:off x="239674" y="6199176"/>
            <a:ext cx="1171582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94226" y="6366509"/>
            <a:ext cx="9184726" cy="215603"/>
          </a:xfrm>
          <a:prstGeom prst="rect">
            <a:avLst/>
          </a:prstGeom>
        </p:spPr>
        <p:txBody>
          <a:bodyPr lIns="0" anchor="b" anchorCtr="0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r>
              <a:rPr lang="en-US"/>
              <a:t>Internal: All rights reserved. Distribution within DRÄXLMAIER Group, customer and partners.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0923486"/>
      </p:ext>
    </p:extLst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929DCE80-A37B-4920-8174-381EF783CD72}"/>
              </a:ext>
            </a:extLst>
          </p:cNvPr>
          <p:cNvSpPr/>
          <p:nvPr/>
        </p:nvSpPr>
        <p:spPr>
          <a:xfrm>
            <a:off x="-1" y="2648932"/>
            <a:ext cx="12195175" cy="3727379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Datumsplatzhalter 9"/>
          <p:cNvSpPr>
            <a:spLocks noGrp="1"/>
          </p:cNvSpPr>
          <p:nvPr>
            <p:ph type="dt" sz="half" idx="2"/>
          </p:nvPr>
        </p:nvSpPr>
        <p:spPr>
          <a:xfrm>
            <a:off x="324001" y="6381579"/>
            <a:ext cx="9247794" cy="21741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lang="de-DE" sz="800" kern="120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/>
              <a:t>Seidel Thomas I-IP</a:t>
            </a:r>
            <a:endParaRPr lang="en-US" dirty="0"/>
          </a:p>
        </p:txBody>
      </p:sp>
      <p:sp>
        <p:nvSpPr>
          <p:cNvPr id="24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11245980" y="6506742"/>
            <a:ext cx="623608" cy="215979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800" b="1">
                <a:solidFill>
                  <a:schemeClr val="accent2"/>
                </a:solidFill>
              </a:defRPr>
            </a:lvl1pPr>
          </a:lstStyle>
          <a:p>
            <a:fld id="{173FEA60-B56A-DE49-B4F9-939AB62E928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24001" y="6614732"/>
            <a:ext cx="9247793" cy="166777"/>
          </a:xfrm>
          <a:prstGeom prst="rect">
            <a:avLst/>
          </a:prstGeom>
        </p:spPr>
        <p:txBody>
          <a:bodyPr lIns="0" tIns="60972" rIns="121944" bIns="60972" anchor="b" anchorCtr="0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Internal: All rights reserved. Distribution within DRÄXLMAIER Group, customer and partners.</a:t>
            </a: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B574617-1C2F-4AFD-B402-0EE9ED9EB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8" name="Inhaltsplatzhalter 5">
            <a:extLst>
              <a:ext uri="{FF2B5EF4-FFF2-40B4-BE49-F238E27FC236}">
                <a16:creationId xmlns:a16="http://schemas.microsoft.com/office/drawing/2014/main" id="{2BBE291B-8A14-4D97-908B-EFE9FCC558B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22263" y="1525588"/>
            <a:ext cx="11547325" cy="478313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467691336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, Content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1822066C-E29D-4ABF-BEBE-F91EB1C833E2}"/>
              </a:ext>
            </a:extLst>
          </p:cNvPr>
          <p:cNvSpPr/>
          <p:nvPr/>
        </p:nvSpPr>
        <p:spPr>
          <a:xfrm>
            <a:off x="-1" y="2648932"/>
            <a:ext cx="12195175" cy="3727379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Datumsplatzhalter 9"/>
          <p:cNvSpPr>
            <a:spLocks noGrp="1"/>
          </p:cNvSpPr>
          <p:nvPr>
            <p:ph type="dt" sz="half" idx="2"/>
          </p:nvPr>
        </p:nvSpPr>
        <p:spPr>
          <a:xfrm>
            <a:off x="324001" y="6381579"/>
            <a:ext cx="9247794" cy="21741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lang="de-DE" sz="800" kern="120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/>
              <a:t>Seidel Thomas I-IP</a:t>
            </a:r>
            <a:endParaRPr lang="en-US" dirty="0"/>
          </a:p>
        </p:txBody>
      </p:sp>
      <p:sp>
        <p:nvSpPr>
          <p:cNvPr id="24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11245980" y="6506742"/>
            <a:ext cx="623608" cy="215979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800" b="1">
                <a:solidFill>
                  <a:schemeClr val="accent2"/>
                </a:solidFill>
              </a:defRPr>
            </a:lvl1pPr>
          </a:lstStyle>
          <a:p>
            <a:fld id="{173FEA60-B56A-DE49-B4F9-939AB62E928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24001" y="6614732"/>
            <a:ext cx="9247793" cy="166777"/>
          </a:xfrm>
          <a:prstGeom prst="rect">
            <a:avLst/>
          </a:prstGeom>
        </p:spPr>
        <p:txBody>
          <a:bodyPr lIns="0" tIns="60972" rIns="121944" bIns="60972" anchor="b" anchorCtr="0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Internal: All rights reserved. Distribution within DRÄXLMAIER Group, customer and partners.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932ED2A-326E-49EE-BC82-7EF9E744C1E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4001" y="1035824"/>
            <a:ext cx="9698038" cy="365939"/>
          </a:xfrm>
        </p:spPr>
        <p:txBody>
          <a:bodyPr bIns="57600" anchor="t" anchorCtr="0">
            <a:spAutoFit/>
          </a:bodyPr>
          <a:lstStyle>
            <a:lvl1pPr>
              <a:defRPr b="1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B26A37EC-14BE-4C6F-AF7B-89CDA6E90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539600"/>
            <a:ext cx="9697138" cy="415370"/>
          </a:xfrm>
        </p:spPr>
        <p:txBody>
          <a:bodyPr>
            <a:noAutofit/>
          </a:bodyPr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9" name="Inhaltsplatzhalter 5">
            <a:extLst>
              <a:ext uri="{FF2B5EF4-FFF2-40B4-BE49-F238E27FC236}">
                <a16:creationId xmlns:a16="http://schemas.microsoft.com/office/drawing/2014/main" id="{DB3E9F7D-B8D3-4AE2-9079-3AAB64C0C99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2263" y="1525588"/>
            <a:ext cx="11547325" cy="478313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139126236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57BB6443-2004-4402-83B6-9A1C81276484}"/>
              </a:ext>
            </a:extLst>
          </p:cNvPr>
          <p:cNvSpPr/>
          <p:nvPr/>
        </p:nvSpPr>
        <p:spPr>
          <a:xfrm>
            <a:off x="-1" y="2648932"/>
            <a:ext cx="12195175" cy="3727379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Datumsplatzhalter 9"/>
          <p:cNvSpPr>
            <a:spLocks noGrp="1"/>
          </p:cNvSpPr>
          <p:nvPr>
            <p:ph type="dt" sz="half" idx="2"/>
          </p:nvPr>
        </p:nvSpPr>
        <p:spPr>
          <a:xfrm>
            <a:off x="324001" y="6381579"/>
            <a:ext cx="9247794" cy="21741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lang="de-DE" sz="800" kern="120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/>
              <a:t>Seidel Thomas I-IP</a:t>
            </a:r>
            <a:endParaRPr lang="en-US" dirty="0"/>
          </a:p>
        </p:txBody>
      </p:sp>
      <p:sp>
        <p:nvSpPr>
          <p:cNvPr id="24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11245980" y="6506742"/>
            <a:ext cx="623608" cy="215979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800" b="1">
                <a:solidFill>
                  <a:schemeClr val="accent2"/>
                </a:solidFill>
              </a:defRPr>
            </a:lvl1pPr>
          </a:lstStyle>
          <a:p>
            <a:fld id="{173FEA60-B56A-DE49-B4F9-939AB62E928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24001" y="6614732"/>
            <a:ext cx="9247793" cy="166777"/>
          </a:xfrm>
          <a:prstGeom prst="rect">
            <a:avLst/>
          </a:prstGeom>
        </p:spPr>
        <p:txBody>
          <a:bodyPr lIns="0" tIns="60972" rIns="121944" bIns="60972" anchor="b" anchorCtr="0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Internal: All rights reserved. Distribution within DRÄXLMAIER Group, customer and partners.</a:t>
            </a: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B574617-1C2F-4AFD-B402-0EE9ED9EB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7758379-639B-4BAE-8918-9F6FDF2318F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76794" y="1525588"/>
            <a:ext cx="5592794" cy="478373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9" name="Inhaltsplatzhalter 5">
            <a:extLst>
              <a:ext uri="{FF2B5EF4-FFF2-40B4-BE49-F238E27FC236}">
                <a16:creationId xmlns:a16="http://schemas.microsoft.com/office/drawing/2014/main" id="{27A25D9E-4184-40A3-AFED-F776780274D9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2263" y="1525588"/>
            <a:ext cx="5592795" cy="478313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743681629"/>
      </p:ext>
    </p:extLst>
  </p:cSld>
  <p:clrMapOvr>
    <a:masterClrMapping/>
  </p:clrMapOvr>
  <p:hf hdr="0"/>
  <p:extLst>
    <p:ext uri="{DCECCB84-F9BA-43D5-87BE-67443E8EF086}">
      <p15:sldGuideLst xmlns:p15="http://schemas.microsoft.com/office/powerpoint/2012/main">
        <p15:guide id="1" pos="3728">
          <p15:clr>
            <a:srgbClr val="FBAE40"/>
          </p15:clr>
        </p15:guide>
        <p15:guide id="2" pos="395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, 2 Content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AE9D05DA-2E3E-48E8-9FC5-408FD39729E0}"/>
              </a:ext>
            </a:extLst>
          </p:cNvPr>
          <p:cNvSpPr/>
          <p:nvPr/>
        </p:nvSpPr>
        <p:spPr>
          <a:xfrm>
            <a:off x="-1" y="2648932"/>
            <a:ext cx="12195175" cy="3727379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Datumsplatzhalter 9"/>
          <p:cNvSpPr>
            <a:spLocks noGrp="1"/>
          </p:cNvSpPr>
          <p:nvPr>
            <p:ph type="dt" sz="half" idx="2"/>
          </p:nvPr>
        </p:nvSpPr>
        <p:spPr>
          <a:xfrm>
            <a:off x="324001" y="6381579"/>
            <a:ext cx="9247794" cy="21741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lang="de-DE" sz="800" kern="120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/>
              <a:t>Seidel Thomas I-IP</a:t>
            </a:r>
            <a:endParaRPr lang="en-US" dirty="0"/>
          </a:p>
        </p:txBody>
      </p:sp>
      <p:sp>
        <p:nvSpPr>
          <p:cNvPr id="24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11245980" y="6506742"/>
            <a:ext cx="623608" cy="215979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800" b="1">
                <a:solidFill>
                  <a:schemeClr val="accent2"/>
                </a:solidFill>
              </a:defRPr>
            </a:lvl1pPr>
          </a:lstStyle>
          <a:p>
            <a:fld id="{173FEA60-B56A-DE49-B4F9-939AB62E928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24001" y="6614732"/>
            <a:ext cx="9247793" cy="166777"/>
          </a:xfrm>
          <a:prstGeom prst="rect">
            <a:avLst/>
          </a:prstGeom>
        </p:spPr>
        <p:txBody>
          <a:bodyPr lIns="0" tIns="60972" rIns="121944" bIns="60972" anchor="b" anchorCtr="0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Internal: All rights reserved. Distribution within DRÄXLMAIER Group, customer and partners.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932ED2A-326E-49EE-BC82-7EF9E744C1E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4001" y="1035824"/>
            <a:ext cx="9698038" cy="365939"/>
          </a:xfrm>
        </p:spPr>
        <p:txBody>
          <a:bodyPr bIns="57600" anchor="t" anchorCtr="0">
            <a:spAutoFit/>
          </a:bodyPr>
          <a:lstStyle>
            <a:lvl1pPr>
              <a:defRPr b="1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B26A37EC-14BE-4C6F-AF7B-89CDA6E90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539600"/>
            <a:ext cx="9697138" cy="415370"/>
          </a:xfrm>
        </p:spPr>
        <p:txBody>
          <a:bodyPr>
            <a:noAutofit/>
          </a:bodyPr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10" name="Inhaltsplatzhalter 3">
            <a:extLst>
              <a:ext uri="{FF2B5EF4-FFF2-40B4-BE49-F238E27FC236}">
                <a16:creationId xmlns:a16="http://schemas.microsoft.com/office/drawing/2014/main" id="{1FFB7F91-C47F-45F3-97AF-6C1E4EBCD0E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276794" y="1525588"/>
            <a:ext cx="5592794" cy="478373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1" name="Inhaltsplatzhalter 5">
            <a:extLst>
              <a:ext uri="{FF2B5EF4-FFF2-40B4-BE49-F238E27FC236}">
                <a16:creationId xmlns:a16="http://schemas.microsoft.com/office/drawing/2014/main" id="{86938B70-BEE5-4974-B243-A28B145B832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22263" y="1525588"/>
            <a:ext cx="5592795" cy="478313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560170146"/>
      </p:ext>
    </p:extLst>
  </p:cSld>
  <p:clrMapOvr>
    <a:masterClrMapping/>
  </p:clrMapOvr>
  <p:hf hdr="0"/>
  <p:extLst>
    <p:ext uri="{DCECCB84-F9BA-43D5-87BE-67443E8EF086}">
      <p15:sldGuideLst xmlns:p15="http://schemas.microsoft.com/office/powerpoint/2012/main">
        <p15:guide id="1" pos="3728">
          <p15:clr>
            <a:srgbClr val="FBAE40"/>
          </p15:clr>
        </p15:guide>
        <p15:guide id="2" pos="395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icture, Content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744FAC09-9371-40D7-B487-51FADACDC3B7}"/>
              </a:ext>
            </a:extLst>
          </p:cNvPr>
          <p:cNvSpPr/>
          <p:nvPr/>
        </p:nvSpPr>
        <p:spPr>
          <a:xfrm>
            <a:off x="-1" y="2648932"/>
            <a:ext cx="12195175" cy="3727379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Datumsplatzhalter 9"/>
          <p:cNvSpPr>
            <a:spLocks noGrp="1"/>
          </p:cNvSpPr>
          <p:nvPr>
            <p:ph type="dt" sz="half" idx="2"/>
          </p:nvPr>
        </p:nvSpPr>
        <p:spPr>
          <a:xfrm>
            <a:off x="324001" y="6381579"/>
            <a:ext cx="9247794" cy="21741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lang="de-DE" sz="800" kern="120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/>
              <a:t>Seidel Thomas I-IP</a:t>
            </a:r>
            <a:endParaRPr lang="en-US" dirty="0"/>
          </a:p>
        </p:txBody>
      </p:sp>
      <p:sp>
        <p:nvSpPr>
          <p:cNvPr id="24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11245980" y="6506742"/>
            <a:ext cx="623608" cy="215979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800" b="1">
                <a:solidFill>
                  <a:schemeClr val="accent2"/>
                </a:solidFill>
              </a:defRPr>
            </a:lvl1pPr>
          </a:lstStyle>
          <a:p>
            <a:fld id="{173FEA60-B56A-DE49-B4F9-939AB62E928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24001" y="6614732"/>
            <a:ext cx="9247793" cy="166777"/>
          </a:xfrm>
          <a:prstGeom prst="rect">
            <a:avLst/>
          </a:prstGeom>
        </p:spPr>
        <p:txBody>
          <a:bodyPr lIns="0" tIns="60972" rIns="121944" bIns="60972" anchor="b" anchorCtr="0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Internal: All rights reserved. Distribution within DRÄXLMAIER Group, customer and partners.</a:t>
            </a: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B574617-1C2F-4AFD-B402-0EE9ED9EB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7758379-639B-4BAE-8918-9F6FDF2318F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76794" y="1525588"/>
            <a:ext cx="5592794" cy="478373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37991470-7FC2-4312-A525-2E8AF634381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" y="1525588"/>
            <a:ext cx="5918200" cy="4852353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2454750648"/>
      </p:ext>
    </p:extLst>
  </p:cSld>
  <p:clrMapOvr>
    <a:masterClrMapping/>
  </p:clrMapOvr>
  <p:hf hdr="0"/>
  <p:extLst>
    <p:ext uri="{DCECCB84-F9BA-43D5-87BE-67443E8EF086}">
      <p15:sldGuideLst xmlns:p15="http://schemas.microsoft.com/office/powerpoint/2012/main">
        <p15:guide id="1" pos="3728">
          <p15:clr>
            <a:srgbClr val="FBAE40"/>
          </p15:clr>
        </p15:guide>
        <p15:guide id="2" pos="395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, Picture, Content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D350B192-71BF-4DA4-8CA3-B91B81BB8D67}"/>
              </a:ext>
            </a:extLst>
          </p:cNvPr>
          <p:cNvSpPr/>
          <p:nvPr/>
        </p:nvSpPr>
        <p:spPr>
          <a:xfrm>
            <a:off x="-1" y="2648932"/>
            <a:ext cx="12195175" cy="3727379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Datumsplatzhalter 9"/>
          <p:cNvSpPr>
            <a:spLocks noGrp="1"/>
          </p:cNvSpPr>
          <p:nvPr>
            <p:ph type="dt" sz="half" idx="2"/>
          </p:nvPr>
        </p:nvSpPr>
        <p:spPr>
          <a:xfrm>
            <a:off x="324001" y="6381579"/>
            <a:ext cx="9247794" cy="21741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lang="de-DE" sz="800" kern="120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/>
              <a:t>Seidel Thomas I-IP</a:t>
            </a:r>
            <a:endParaRPr lang="en-US" dirty="0"/>
          </a:p>
        </p:txBody>
      </p:sp>
      <p:sp>
        <p:nvSpPr>
          <p:cNvPr id="24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11245980" y="6506742"/>
            <a:ext cx="623608" cy="215979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800" b="1">
                <a:solidFill>
                  <a:schemeClr val="accent2"/>
                </a:solidFill>
              </a:defRPr>
            </a:lvl1pPr>
          </a:lstStyle>
          <a:p>
            <a:fld id="{173FEA60-B56A-DE49-B4F9-939AB62E928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24001" y="6614732"/>
            <a:ext cx="9247793" cy="166777"/>
          </a:xfrm>
          <a:prstGeom prst="rect">
            <a:avLst/>
          </a:prstGeom>
        </p:spPr>
        <p:txBody>
          <a:bodyPr lIns="0" tIns="60972" rIns="121944" bIns="60972" anchor="b" anchorCtr="0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Internal: All rights reserved. Distribution within DRÄXLMAIER Group, customer and partners.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932ED2A-326E-49EE-BC82-7EF9E744C1E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4001" y="1035824"/>
            <a:ext cx="9698038" cy="365939"/>
          </a:xfrm>
        </p:spPr>
        <p:txBody>
          <a:bodyPr bIns="57600" anchor="t" anchorCtr="0">
            <a:spAutoFit/>
          </a:bodyPr>
          <a:lstStyle>
            <a:lvl1pPr>
              <a:defRPr b="1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B26A37EC-14BE-4C6F-AF7B-89CDA6E90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539600"/>
            <a:ext cx="9697138" cy="415370"/>
          </a:xfrm>
        </p:spPr>
        <p:txBody>
          <a:bodyPr>
            <a:noAutofit/>
          </a:bodyPr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10" name="Inhaltsplatzhalter 3">
            <a:extLst>
              <a:ext uri="{FF2B5EF4-FFF2-40B4-BE49-F238E27FC236}">
                <a16:creationId xmlns:a16="http://schemas.microsoft.com/office/drawing/2014/main" id="{1FFB7F91-C47F-45F3-97AF-6C1E4EBCD0E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276794" y="1525588"/>
            <a:ext cx="5592794" cy="478373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23EDF0F-554B-4A11-861D-4D88B8B50A5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" y="1525588"/>
            <a:ext cx="5918200" cy="4852353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2754708443"/>
      </p:ext>
    </p:extLst>
  </p:cSld>
  <p:clrMapOvr>
    <a:masterClrMapping/>
  </p:clrMapOvr>
  <p:hf hdr="0"/>
  <p:extLst>
    <p:ext uri="{DCECCB84-F9BA-43D5-87BE-67443E8EF086}">
      <p15:sldGuideLst xmlns:p15="http://schemas.microsoft.com/office/powerpoint/2012/main">
        <p15:guide id="1" pos="3728">
          <p15:clr>
            <a:srgbClr val="FBAE40"/>
          </p15:clr>
        </p15:guide>
        <p15:guide id="2" pos="3954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929DCE80-A37B-4920-8174-381EF783CD72}"/>
              </a:ext>
            </a:extLst>
          </p:cNvPr>
          <p:cNvSpPr/>
          <p:nvPr/>
        </p:nvSpPr>
        <p:spPr>
          <a:xfrm>
            <a:off x="-1" y="2648932"/>
            <a:ext cx="12195175" cy="3727379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Datumsplatzhalter 9"/>
          <p:cNvSpPr>
            <a:spLocks noGrp="1"/>
          </p:cNvSpPr>
          <p:nvPr>
            <p:ph type="dt" sz="half" idx="2"/>
          </p:nvPr>
        </p:nvSpPr>
        <p:spPr>
          <a:xfrm>
            <a:off x="324001" y="6381579"/>
            <a:ext cx="9247794" cy="21741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lang="de-DE" sz="800" kern="120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/>
              <a:t>Seidel Thomas I-IP</a:t>
            </a:r>
            <a:endParaRPr lang="en-US" dirty="0"/>
          </a:p>
        </p:txBody>
      </p:sp>
      <p:sp>
        <p:nvSpPr>
          <p:cNvPr id="24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11245980" y="6506742"/>
            <a:ext cx="623608" cy="215979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800" b="1">
                <a:solidFill>
                  <a:schemeClr val="accent2"/>
                </a:solidFill>
              </a:defRPr>
            </a:lvl1pPr>
          </a:lstStyle>
          <a:p>
            <a:fld id="{173FEA60-B56A-DE49-B4F9-939AB62E928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24001" y="6614732"/>
            <a:ext cx="9247793" cy="166777"/>
          </a:xfrm>
          <a:prstGeom prst="rect">
            <a:avLst/>
          </a:prstGeom>
        </p:spPr>
        <p:txBody>
          <a:bodyPr lIns="0" tIns="60972" rIns="121944" bIns="60972" anchor="b" anchorCtr="0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Internal: All rights reserved. Distribution within DRÄXLMAIER Group, customer and partners.</a:t>
            </a: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B574617-1C2F-4AFD-B402-0EE9ED9EB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414332"/>
      </p:ext>
    </p:extLst>
  </p:cSld>
  <p:clrMapOvr>
    <a:masterClrMapping/>
  </p:clrMapOvr>
  <p:hf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1822066C-E29D-4ABF-BEBE-F91EB1C833E2}"/>
              </a:ext>
            </a:extLst>
          </p:cNvPr>
          <p:cNvSpPr/>
          <p:nvPr/>
        </p:nvSpPr>
        <p:spPr>
          <a:xfrm>
            <a:off x="-1" y="2648932"/>
            <a:ext cx="12195175" cy="3727379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Datumsplatzhalter 9"/>
          <p:cNvSpPr>
            <a:spLocks noGrp="1"/>
          </p:cNvSpPr>
          <p:nvPr>
            <p:ph type="dt" sz="half" idx="2"/>
          </p:nvPr>
        </p:nvSpPr>
        <p:spPr>
          <a:xfrm>
            <a:off x="324001" y="6381579"/>
            <a:ext cx="9247794" cy="21741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lang="de-DE" sz="800" kern="120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/>
              <a:t>Seidel Thomas I-IP</a:t>
            </a:r>
            <a:endParaRPr lang="en-US" dirty="0"/>
          </a:p>
        </p:txBody>
      </p:sp>
      <p:sp>
        <p:nvSpPr>
          <p:cNvPr id="24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11245980" y="6506742"/>
            <a:ext cx="623608" cy="215979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800" b="1">
                <a:solidFill>
                  <a:schemeClr val="accent2"/>
                </a:solidFill>
              </a:defRPr>
            </a:lvl1pPr>
          </a:lstStyle>
          <a:p>
            <a:fld id="{173FEA60-B56A-DE49-B4F9-939AB62E928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24001" y="6614732"/>
            <a:ext cx="9247793" cy="166777"/>
          </a:xfrm>
          <a:prstGeom prst="rect">
            <a:avLst/>
          </a:prstGeom>
        </p:spPr>
        <p:txBody>
          <a:bodyPr lIns="0" tIns="60972" rIns="121944" bIns="60972" anchor="b" anchorCtr="0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Internal: All rights reserved. Distribution within DRÄXLMAIER Group, customer and partners.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932ED2A-326E-49EE-BC82-7EF9E744C1E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4001" y="1035824"/>
            <a:ext cx="9698038" cy="365939"/>
          </a:xfrm>
        </p:spPr>
        <p:txBody>
          <a:bodyPr bIns="57600" anchor="t" anchorCtr="0">
            <a:spAutoFit/>
          </a:bodyPr>
          <a:lstStyle>
            <a:lvl1pPr>
              <a:defRPr b="1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B26A37EC-14BE-4C6F-AF7B-89CDA6E90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539600"/>
            <a:ext cx="9697138" cy="415370"/>
          </a:xfrm>
        </p:spPr>
        <p:txBody>
          <a:bodyPr>
            <a:noAutofit/>
          </a:bodyPr>
          <a:lstStyle/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59564082"/>
      </p:ext>
    </p:extLst>
  </p:cSld>
  <p:clrMapOvr>
    <a:masterClrMapping/>
  </p:clrMapOvr>
  <p:hf hd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45721C-3415-4FC1-A2C8-F7C0818B3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6EFB683-5C1B-417D-8869-8F30D1830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Seidel Thomas I-IP</a:t>
            </a:r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1F3A99E-3F75-4D2E-A598-68FC097C7B9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3FEA60-B56A-DE49-B4F9-939AB62E928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727B5A3-1DB7-4EDE-B114-D019747BE7A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Internal: All rights reserved. Distribution within DRÄXLMAIER Group, customer and partners.</a:t>
            </a:r>
            <a:endParaRPr lang="de-DE" dirty="0"/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6590F12C-EA5E-4330-99A4-B535D6E0A2B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525589"/>
            <a:ext cx="12195175" cy="4852351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2461840301"/>
      </p:ext>
    </p:extLst>
  </p:cSld>
  <p:clrMapOvr>
    <a:masterClrMapping/>
  </p:clrMapOvr>
  <p:hf hdr="0"/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,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atumsplatzhalter 9"/>
          <p:cNvSpPr>
            <a:spLocks noGrp="1"/>
          </p:cNvSpPr>
          <p:nvPr>
            <p:ph type="dt" sz="half" idx="2"/>
          </p:nvPr>
        </p:nvSpPr>
        <p:spPr>
          <a:xfrm>
            <a:off x="324001" y="6381579"/>
            <a:ext cx="9247794" cy="21741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lang="de-DE" sz="800" kern="120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/>
              <a:t>Seidel Thomas I-IP</a:t>
            </a:r>
            <a:endParaRPr lang="en-US" dirty="0"/>
          </a:p>
        </p:txBody>
      </p:sp>
      <p:sp>
        <p:nvSpPr>
          <p:cNvPr id="24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11245980" y="6506742"/>
            <a:ext cx="623608" cy="215979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800" b="1">
                <a:solidFill>
                  <a:schemeClr val="accent2"/>
                </a:solidFill>
              </a:defRPr>
            </a:lvl1pPr>
          </a:lstStyle>
          <a:p>
            <a:fld id="{173FEA60-B56A-DE49-B4F9-939AB62E928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24001" y="6614732"/>
            <a:ext cx="9247793" cy="166777"/>
          </a:xfrm>
          <a:prstGeom prst="rect">
            <a:avLst/>
          </a:prstGeom>
        </p:spPr>
        <p:txBody>
          <a:bodyPr lIns="0" tIns="60972" rIns="121944" bIns="60972" anchor="b" anchorCtr="0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Internal: All rights reserved. Distribution within DRÄXLMAIER Group, customer and partners.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932ED2A-326E-49EE-BC82-7EF9E744C1E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4001" y="1035824"/>
            <a:ext cx="9698038" cy="365939"/>
          </a:xfrm>
        </p:spPr>
        <p:txBody>
          <a:bodyPr bIns="57600" anchor="t" anchorCtr="0">
            <a:spAutoFit/>
          </a:bodyPr>
          <a:lstStyle>
            <a:lvl1pPr>
              <a:defRPr b="1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B26A37EC-14BE-4C6F-AF7B-89CDA6E90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539600"/>
            <a:ext cx="9697138" cy="415370"/>
          </a:xfrm>
        </p:spPr>
        <p:txBody>
          <a:bodyPr>
            <a:noAutofit/>
          </a:bodyPr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79B978D3-FF7B-44EB-B697-CAE0ACBD2AF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525590"/>
            <a:ext cx="12195175" cy="4852351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1605452461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atumsplatzhalter 9"/>
          <p:cNvSpPr>
            <a:spLocks noGrp="1"/>
          </p:cNvSpPr>
          <p:nvPr>
            <p:ph type="dt" sz="half" idx="2"/>
          </p:nvPr>
        </p:nvSpPr>
        <p:spPr>
          <a:xfrm>
            <a:off x="324001" y="6381579"/>
            <a:ext cx="9247794" cy="21741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lang="de-DE" sz="800" kern="120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/>
              <a:t>Seidel Thomas I-IP</a:t>
            </a:r>
            <a:endParaRPr lang="en-US" dirty="0"/>
          </a:p>
        </p:txBody>
      </p:sp>
      <p:sp>
        <p:nvSpPr>
          <p:cNvPr id="24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11245980" y="6506742"/>
            <a:ext cx="623608" cy="215979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800" b="1">
                <a:solidFill>
                  <a:schemeClr val="accent2"/>
                </a:solidFill>
              </a:defRPr>
            </a:lvl1pPr>
          </a:lstStyle>
          <a:p>
            <a:fld id="{173FEA60-B56A-DE49-B4F9-939AB62E928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24001" y="6614732"/>
            <a:ext cx="9247793" cy="166777"/>
          </a:xfrm>
          <a:prstGeom prst="rect">
            <a:avLst/>
          </a:prstGeom>
        </p:spPr>
        <p:txBody>
          <a:bodyPr lIns="0" tIns="60972" rIns="121944" bIns="60972" anchor="b" anchorCtr="0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Internal: All rights reserved. Distribution within DRÄXLMAIER Group, customer and partners.</a:t>
            </a: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B574617-1C2F-4AFD-B402-0EE9ED9EB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B62EF97-48E6-4AC0-AE53-0F979C519C5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22263" y="1525588"/>
            <a:ext cx="11547325" cy="478313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81993651"/>
      </p:ext>
    </p:extLst>
  </p:cSld>
  <p:clrMapOvr>
    <a:masterClrMapping/>
  </p:clrMapOvr>
  <p:hf hd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Full Slide, Logo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C09F1BC-4191-418E-9D60-15088F46A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Seidel Thomas I-IP</a:t>
            </a:r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E0405F1-3BDE-4889-A1F6-CF2AAC2E732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3FEA60-B56A-DE49-B4F9-939AB62E928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7B48BD1-78DF-4C71-91F5-CE3C9C563C8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Internal: All rights reserved. Distribution within DRÄXLMAIER Group, customer and partners.</a:t>
            </a:r>
            <a:endParaRPr lang="de-DE" dirty="0"/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7B5FEBDD-01F1-4380-AFBD-60C591F020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0"/>
            <a:ext cx="12195174" cy="6377940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0C5C5A62-E6C1-4C29-B9F5-950EF9ADA96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573588" y="324000"/>
            <a:ext cx="1296000" cy="550657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703884486"/>
      </p:ext>
    </p:extLst>
  </p:cSld>
  <p:clrMapOvr>
    <a:masterClrMapping/>
  </p:clrMapOvr>
  <p:hf hdr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Full Slide, Logo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C09F1BC-4191-418E-9D60-15088F46A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Seidel Thomas I-IP</a:t>
            </a:r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E0405F1-3BDE-4889-A1F6-CF2AAC2E732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3FEA60-B56A-DE49-B4F9-939AB62E928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7B48BD1-78DF-4C71-91F5-CE3C9C563C8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Internal: All rights reserved. Distribution within DRÄXLMAIER Group, customer and partners.</a:t>
            </a:r>
            <a:endParaRPr lang="de-DE" dirty="0"/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7B5FEBDD-01F1-4380-AFBD-60C591F020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0"/>
            <a:ext cx="12195174" cy="6377940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0C5C5A62-E6C1-4C29-B9F5-950EF9ADA96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573588" y="324000"/>
            <a:ext cx="1296000" cy="550657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509223226"/>
      </p:ext>
    </p:extLst>
  </p:cSld>
  <p:clrMapOvr>
    <a:masterClrMapping/>
  </p:clrMapOvr>
  <p:hf hdr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9"/>
          <p:cNvSpPr>
            <a:spLocks noGrp="1"/>
          </p:cNvSpPr>
          <p:nvPr>
            <p:ph type="dt" sz="half" idx="2"/>
          </p:nvPr>
        </p:nvSpPr>
        <p:spPr>
          <a:xfrm>
            <a:off x="324001" y="6381579"/>
            <a:ext cx="9247794" cy="21741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lang="de-DE" sz="800" kern="120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/>
              <a:t>Seidel Thomas I-IP</a:t>
            </a:r>
            <a:endParaRPr lang="en-US" dirty="0"/>
          </a:p>
        </p:txBody>
      </p:sp>
      <p:sp>
        <p:nvSpPr>
          <p:cNvPr id="9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11245980" y="6506742"/>
            <a:ext cx="623608" cy="215979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800" b="1">
                <a:solidFill>
                  <a:schemeClr val="accent2"/>
                </a:solidFill>
              </a:defRPr>
            </a:lvl1pPr>
          </a:lstStyle>
          <a:p>
            <a:fld id="{173FEA60-B56A-DE49-B4F9-939AB62E928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24001" y="6614732"/>
            <a:ext cx="9247793" cy="166777"/>
          </a:xfrm>
          <a:prstGeom prst="rect">
            <a:avLst/>
          </a:prstGeom>
        </p:spPr>
        <p:txBody>
          <a:bodyPr lIns="0" tIns="60972" rIns="121944" bIns="60972" anchor="b" anchorCtr="0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Internal: All rights reserved. Distribution within DRÄXLMAIER Group, customer and partners.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99374566"/>
      </p:ext>
    </p:extLst>
  </p:cSld>
  <p:clrMapOvr>
    <a:masterClrMapping/>
  </p:clrMapOvr>
  <p:hf hdr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mpty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9"/>
          <p:cNvSpPr>
            <a:spLocks noGrp="1"/>
          </p:cNvSpPr>
          <p:nvPr>
            <p:ph type="dt" sz="half" idx="2"/>
          </p:nvPr>
        </p:nvSpPr>
        <p:spPr>
          <a:xfrm>
            <a:off x="324001" y="6381579"/>
            <a:ext cx="9247794" cy="21741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lang="de-DE" sz="800" kern="120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/>
              <a:t>Seidel Thomas I-IP</a:t>
            </a:r>
            <a:endParaRPr lang="en-US" dirty="0"/>
          </a:p>
        </p:txBody>
      </p:sp>
      <p:sp>
        <p:nvSpPr>
          <p:cNvPr id="9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11245980" y="6506742"/>
            <a:ext cx="623608" cy="215979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800" b="1">
                <a:solidFill>
                  <a:schemeClr val="accent2"/>
                </a:solidFill>
              </a:defRPr>
            </a:lvl1pPr>
          </a:lstStyle>
          <a:p>
            <a:fld id="{173FEA60-B56A-DE49-B4F9-939AB62E928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28A97ED-EA90-46F5-AB88-22726313DD7C}"/>
              </a:ext>
            </a:extLst>
          </p:cNvPr>
          <p:cNvSpPr/>
          <p:nvPr/>
        </p:nvSpPr>
        <p:spPr>
          <a:xfrm>
            <a:off x="-1" y="2648932"/>
            <a:ext cx="12195175" cy="3727379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24001" y="6614732"/>
            <a:ext cx="9247793" cy="166777"/>
          </a:xfrm>
          <a:prstGeom prst="rect">
            <a:avLst/>
          </a:prstGeom>
        </p:spPr>
        <p:txBody>
          <a:bodyPr lIns="0" tIns="60972" rIns="121944" bIns="60972" anchor="b" anchorCtr="0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Internal: All rights reserved. Distribution within DRÄXLMAIER Group, customer and partners.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30932210"/>
      </p:ext>
    </p:extLst>
  </p:cSld>
  <p:clrMapOvr>
    <a:masterClrMapping/>
  </p:clrMapOvr>
  <p:hf hdr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st Page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0"/>
            <a:ext cx="12195175" cy="6858000"/>
          </a:xfrm>
          <a:prstGeom prst="rect">
            <a:avLst/>
          </a:prstGeom>
          <a:gradFill>
            <a:gsLst>
              <a:gs pos="554">
                <a:schemeClr val="accent2">
                  <a:lumMod val="60000"/>
                  <a:lumOff val="40000"/>
                </a:schemeClr>
              </a:gs>
              <a:gs pos="100000">
                <a:schemeClr val="bg1">
                  <a:lumMod val="95000"/>
                </a:schemeClr>
              </a:gs>
              <a:gs pos="65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Internal: All rights reserved. Distribution within DRÄXLMAIER Group, customer and partners.</a:t>
            </a:r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3897045" y="1632247"/>
            <a:ext cx="4401084" cy="2811566"/>
          </a:xfrm>
          <a:prstGeom prst="rect">
            <a:avLst/>
          </a:prstGeom>
          <a:solidFill>
            <a:schemeClr val="bg2"/>
          </a:solidFill>
          <a:ln w="9525">
            <a:noFill/>
          </a:ln>
          <a:effectLst>
            <a:outerShdw blurRad="88900" dir="13500000" sy="23000" kx="1200000" algn="br" rotWithShape="0">
              <a:prstClr val="black">
                <a:alpha val="2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Bild 20" descr="DRX_LO1407_RGB_RZ.eps">
            <a:extLst>
              <a:ext uri="{FF2B5EF4-FFF2-40B4-BE49-F238E27FC236}">
                <a16:creationId xmlns:a16="http://schemas.microsoft.com/office/drawing/2014/main" id="{DF95B297-28A4-41B2-B66D-87B0A43E79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lum bright="-100000" contras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444" y="1923844"/>
            <a:ext cx="1152000" cy="489727"/>
          </a:xfrm>
          <a:prstGeom prst="rect">
            <a:avLst/>
          </a:prstGeom>
        </p:spPr>
      </p:pic>
      <p:pic>
        <p:nvPicPr>
          <p:cNvPr id="18" name="Bild 20" descr="DRX_LO1407_RGB_RZ.eps">
            <a:extLst>
              <a:ext uri="{FF2B5EF4-FFF2-40B4-BE49-F238E27FC236}">
                <a16:creationId xmlns:a16="http://schemas.microsoft.com/office/drawing/2014/main" id="{9AB5D8C2-ACF1-49C0-BE11-4FF2767A1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lum bright="-100000" contras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444" y="1923844"/>
            <a:ext cx="1152000" cy="489727"/>
          </a:xfrm>
          <a:prstGeom prst="rect">
            <a:avLst/>
          </a:prstGeom>
        </p:spPr>
      </p:pic>
      <p:sp>
        <p:nvSpPr>
          <p:cNvPr id="19" name="Textplatzhalter 7">
            <a:extLst>
              <a:ext uri="{FF2B5EF4-FFF2-40B4-BE49-F238E27FC236}">
                <a16:creationId xmlns:a16="http://schemas.microsoft.com/office/drawing/2014/main" id="{FA21A5AC-3EE1-4DA3-8D79-7C43D8D4FEC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87911" y="2364373"/>
            <a:ext cx="2365288" cy="369332"/>
          </a:xfrm>
        </p:spPr>
        <p:txBody>
          <a:bodyPr anchor="b" anchorCtr="0">
            <a:noAutofit/>
          </a:bodyPr>
          <a:lstStyle>
            <a:lvl1pPr>
              <a:defRPr sz="1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sz="1200" b="1" dirty="0"/>
              <a:t>First </a:t>
            </a:r>
            <a:r>
              <a:rPr lang="de-DE" sz="1200" b="1" dirty="0" err="1"/>
              <a:t>name</a:t>
            </a:r>
            <a:r>
              <a:rPr lang="de-DE" sz="1200" b="1" dirty="0"/>
              <a:t> Last </a:t>
            </a:r>
            <a:r>
              <a:rPr lang="de-DE" sz="1200" b="1" dirty="0" err="1"/>
              <a:t>name</a:t>
            </a:r>
            <a:endParaRPr lang="de-DE" dirty="0"/>
          </a:p>
        </p:txBody>
      </p:sp>
      <p:sp>
        <p:nvSpPr>
          <p:cNvPr id="20" name="Textplatzhalter 10">
            <a:extLst>
              <a:ext uri="{FF2B5EF4-FFF2-40B4-BE49-F238E27FC236}">
                <a16:creationId xmlns:a16="http://schemas.microsoft.com/office/drawing/2014/main" id="{E3776517-36AA-4A4E-B272-F19F6DB85A0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87911" y="2749469"/>
            <a:ext cx="2365288" cy="153888"/>
          </a:xfrm>
        </p:spPr>
        <p:txBody>
          <a:bodyPr>
            <a:noAutofit/>
          </a:bodyPr>
          <a:lstStyle>
            <a:lvl1pPr>
              <a:defRPr sz="1000"/>
            </a:lvl1pPr>
          </a:lstStyle>
          <a:p>
            <a:pPr lvl="0"/>
            <a:r>
              <a:rPr lang="de-DE" dirty="0"/>
              <a:t>Educational </a:t>
            </a:r>
            <a:r>
              <a:rPr lang="de-DE" dirty="0" err="1"/>
              <a:t>degree</a:t>
            </a:r>
            <a:endParaRPr lang="de-DE" dirty="0"/>
          </a:p>
        </p:txBody>
      </p:sp>
      <p:sp>
        <p:nvSpPr>
          <p:cNvPr id="21" name="Textplatzhalter 12">
            <a:extLst>
              <a:ext uri="{FF2B5EF4-FFF2-40B4-BE49-F238E27FC236}">
                <a16:creationId xmlns:a16="http://schemas.microsoft.com/office/drawing/2014/main" id="{259AC1C2-74D1-4A03-8D58-029C9A2CBC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87911" y="3082438"/>
            <a:ext cx="2365288" cy="153888"/>
          </a:xfrm>
        </p:spPr>
        <p:txBody>
          <a:bodyPr>
            <a:noAutofit/>
          </a:bodyPr>
          <a:lstStyle>
            <a:lvl1pPr>
              <a:defRPr sz="1000"/>
            </a:lvl1pPr>
          </a:lstStyle>
          <a:p>
            <a:pPr lvl="0"/>
            <a:r>
              <a:rPr lang="de-DE" dirty="0"/>
              <a:t>Organisational Unit / Head </a:t>
            </a:r>
            <a:r>
              <a:rPr lang="de-DE" dirty="0" err="1"/>
              <a:t>of</a:t>
            </a:r>
            <a:r>
              <a:rPr lang="de-DE" dirty="0"/>
              <a:t> Unit</a:t>
            </a:r>
          </a:p>
        </p:txBody>
      </p:sp>
      <p:sp>
        <p:nvSpPr>
          <p:cNvPr id="22" name="Textplatzhalter 14">
            <a:extLst>
              <a:ext uri="{FF2B5EF4-FFF2-40B4-BE49-F238E27FC236}">
                <a16:creationId xmlns:a16="http://schemas.microsoft.com/office/drawing/2014/main" id="{A0910BA9-BC2D-4CF6-A6D9-FB8223743B8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87911" y="3247322"/>
            <a:ext cx="2365288" cy="153888"/>
          </a:xfrm>
        </p:spPr>
        <p:txBody>
          <a:bodyPr>
            <a:noAutofit/>
          </a:bodyPr>
          <a:lstStyle>
            <a:lvl1pPr>
              <a:defRPr sz="1000"/>
            </a:lvl1pPr>
          </a:lstStyle>
          <a:p>
            <a:pPr lvl="0"/>
            <a:r>
              <a:rPr lang="de-DE" dirty="0"/>
              <a:t>External Title</a:t>
            </a:r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13BEE9B4-81B9-489C-9424-B9AD62488D9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368732" y="3477702"/>
            <a:ext cx="2184467" cy="153888"/>
          </a:xfrm>
        </p:spPr>
        <p:txBody>
          <a:bodyPr>
            <a:noAutofit/>
          </a:bodyPr>
          <a:lstStyle>
            <a:lvl1pPr>
              <a:defRPr sz="1000"/>
            </a:lvl1pPr>
          </a:lstStyle>
          <a:p>
            <a:pPr lvl="0"/>
            <a:r>
              <a:rPr lang="de-DE" dirty="0"/>
              <a:t>+49 XXXX XX-X</a:t>
            </a:r>
          </a:p>
        </p:txBody>
      </p:sp>
      <p:sp>
        <p:nvSpPr>
          <p:cNvPr id="24" name="Textplatzhalter 16">
            <a:extLst>
              <a:ext uri="{FF2B5EF4-FFF2-40B4-BE49-F238E27FC236}">
                <a16:creationId xmlns:a16="http://schemas.microsoft.com/office/drawing/2014/main" id="{569B553B-5FD3-46BC-8088-05A66210AB5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8732" y="3643413"/>
            <a:ext cx="2184467" cy="153888"/>
          </a:xfrm>
        </p:spPr>
        <p:txBody>
          <a:bodyPr>
            <a:noAutofit/>
          </a:bodyPr>
          <a:lstStyle>
            <a:lvl1pPr>
              <a:defRPr sz="1000"/>
            </a:lvl1pPr>
          </a:lstStyle>
          <a:p>
            <a:pPr lvl="0"/>
            <a:r>
              <a:rPr lang="de-DE" dirty="0"/>
              <a:t>+49 XXX XXXXXXX</a:t>
            </a:r>
          </a:p>
        </p:txBody>
      </p:sp>
      <p:sp>
        <p:nvSpPr>
          <p:cNvPr id="25" name="Textplatzhalter 19">
            <a:extLst>
              <a:ext uri="{FF2B5EF4-FFF2-40B4-BE49-F238E27FC236}">
                <a16:creationId xmlns:a16="http://schemas.microsoft.com/office/drawing/2014/main" id="{66DE97D5-539F-4028-9E3E-5E2686310E9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187911" y="3870276"/>
            <a:ext cx="2365288" cy="153888"/>
          </a:xfrm>
        </p:spPr>
        <p:txBody>
          <a:bodyPr>
            <a:noAutofit/>
          </a:bodyPr>
          <a:lstStyle>
            <a:lvl1pPr>
              <a:defRPr sz="1000"/>
            </a:lvl1pPr>
          </a:lstStyle>
          <a:p>
            <a:pPr lvl="0"/>
            <a:r>
              <a:rPr lang="de-DE" dirty="0"/>
              <a:t>Firstname.lastname@draexlmaier.com</a:t>
            </a:r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6710B681-F53E-47BE-BCFE-C63C51C8CD4E}"/>
              </a:ext>
            </a:extLst>
          </p:cNvPr>
          <p:cNvSpPr/>
          <p:nvPr/>
        </p:nvSpPr>
        <p:spPr>
          <a:xfrm>
            <a:off x="4187911" y="4033588"/>
            <a:ext cx="2365289" cy="153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l"/>
            <a:r>
              <a:rPr lang="de-DE" sz="1000" b="1" dirty="0">
                <a:solidFill>
                  <a:schemeClr val="accent1"/>
                </a:solidFill>
              </a:rPr>
              <a:t>www.draexlmaier.com</a:t>
            </a:r>
          </a:p>
        </p:txBody>
      </p:sp>
      <p:sp>
        <p:nvSpPr>
          <p:cNvPr id="27" name="Address">
            <a:extLst>
              <a:ext uri="{FF2B5EF4-FFF2-40B4-BE49-F238E27FC236}">
                <a16:creationId xmlns:a16="http://schemas.microsoft.com/office/drawing/2014/main" id="{B23E7F1E-85CB-412A-93E8-1798D77E2033}"/>
              </a:ext>
            </a:extLst>
          </p:cNvPr>
          <p:cNvSpPr txBox="1">
            <a:spLocks/>
          </p:cNvSpPr>
          <p:nvPr/>
        </p:nvSpPr>
        <p:spPr>
          <a:xfrm>
            <a:off x="6565900" y="2755901"/>
            <a:ext cx="1444544" cy="1667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algn="r">
              <a:spcBef>
                <a:spcPts val="133"/>
              </a:spcBef>
              <a:buClr>
                <a:schemeClr val="accent1"/>
              </a:buClr>
              <a:buSzPct val="100000"/>
              <a:defRPr/>
            </a:pPr>
            <a:r>
              <a:rPr lang="de-DE" sz="1000" b="1" dirty="0"/>
              <a:t>DRÄXLMAIER Group</a:t>
            </a:r>
          </a:p>
        </p:txBody>
      </p:sp>
      <p:sp>
        <p:nvSpPr>
          <p:cNvPr id="28" name="Textplatzhalter 16">
            <a:extLst>
              <a:ext uri="{FF2B5EF4-FFF2-40B4-BE49-F238E27FC236}">
                <a16:creationId xmlns:a16="http://schemas.microsoft.com/office/drawing/2014/main" id="{E689B8A6-2435-4013-ACA9-DBC1372D4FE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187911" y="3477702"/>
            <a:ext cx="180821" cy="153888"/>
          </a:xfrm>
        </p:spPr>
        <p:txBody>
          <a:bodyPr>
            <a:noAutofit/>
          </a:bodyPr>
          <a:lstStyle>
            <a:lvl1pPr>
              <a:defRPr sz="1000"/>
            </a:lvl1pPr>
          </a:lstStyle>
          <a:p>
            <a:pPr lvl="0"/>
            <a:r>
              <a:rPr lang="de-DE" dirty="0"/>
              <a:t>T</a:t>
            </a:r>
          </a:p>
        </p:txBody>
      </p:sp>
      <p:sp>
        <p:nvSpPr>
          <p:cNvPr id="30" name="Textplatzhalter 19">
            <a:extLst>
              <a:ext uri="{FF2B5EF4-FFF2-40B4-BE49-F238E27FC236}">
                <a16:creationId xmlns:a16="http://schemas.microsoft.com/office/drawing/2014/main" id="{D5BA6DFD-B51A-4DC9-9E27-5D2EC51B4BD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565900" y="2922676"/>
            <a:ext cx="1444544" cy="153888"/>
          </a:xfrm>
        </p:spPr>
        <p:txBody>
          <a:bodyPr>
            <a:noAutofit/>
          </a:bodyPr>
          <a:lstStyle>
            <a:lvl1pPr algn="r">
              <a:defRPr sz="1000"/>
            </a:lvl1pPr>
          </a:lstStyle>
          <a:p>
            <a:pPr lvl="0"/>
            <a:r>
              <a:rPr lang="de-DE" dirty="0"/>
              <a:t>Company</a:t>
            </a:r>
          </a:p>
        </p:txBody>
      </p:sp>
      <p:sp>
        <p:nvSpPr>
          <p:cNvPr id="31" name="Textplatzhalter 19">
            <a:extLst>
              <a:ext uri="{FF2B5EF4-FFF2-40B4-BE49-F238E27FC236}">
                <a16:creationId xmlns:a16="http://schemas.microsoft.com/office/drawing/2014/main" id="{230434BD-C894-4892-A903-A91DFA32698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565900" y="3174879"/>
            <a:ext cx="1444544" cy="858709"/>
          </a:xfrm>
        </p:spPr>
        <p:txBody>
          <a:bodyPr>
            <a:noAutofit/>
          </a:bodyPr>
          <a:lstStyle>
            <a:lvl1pPr algn="r">
              <a:defRPr sz="1000"/>
            </a:lvl1pPr>
          </a:lstStyle>
          <a:p>
            <a:pPr lvl="0"/>
            <a:r>
              <a:rPr lang="de-DE" dirty="0" err="1"/>
              <a:t>Address</a:t>
            </a:r>
            <a:endParaRPr lang="de-DE" dirty="0"/>
          </a:p>
        </p:txBody>
      </p:sp>
      <p:sp>
        <p:nvSpPr>
          <p:cNvPr id="32" name="Textplatzhalter 8">
            <a:extLst>
              <a:ext uri="{FF2B5EF4-FFF2-40B4-BE49-F238E27FC236}">
                <a16:creationId xmlns:a16="http://schemas.microsoft.com/office/drawing/2014/main" id="{F094D396-242D-4599-86FB-03EB85D9324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187911" y="3643413"/>
            <a:ext cx="180821" cy="153888"/>
          </a:xfrm>
        </p:spPr>
        <p:txBody>
          <a:bodyPr/>
          <a:lstStyle>
            <a:lvl1pPr>
              <a:defRPr sz="1000"/>
            </a:lvl1pPr>
            <a:lvl2pPr marL="0" indent="0">
              <a:buNone/>
              <a:defRPr/>
            </a:lvl2pPr>
            <a:lvl3pPr marL="239182" indent="0">
              <a:buNone/>
              <a:defRPr/>
            </a:lvl3pPr>
            <a:lvl4pPr marL="478367" indent="0">
              <a:buNone/>
              <a:defRPr/>
            </a:lvl4pPr>
            <a:lvl5pPr marL="719666" indent="0">
              <a:buNone/>
              <a:defRPr/>
            </a:lvl5pPr>
          </a:lstStyle>
          <a:p>
            <a:pPr lvl="0"/>
            <a:r>
              <a:rPr lang="de-DE" dirty="0"/>
              <a:t>M </a:t>
            </a:r>
          </a:p>
        </p:txBody>
      </p:sp>
    </p:spTree>
    <p:extLst>
      <p:ext uri="{BB962C8B-B14F-4D97-AF65-F5344CB8AC3E}">
        <p14:creationId xmlns:p14="http://schemas.microsoft.com/office/powerpoint/2010/main" val="1422623844"/>
      </p:ext>
    </p:extLst>
  </p:cSld>
  <p:clrMapOvr>
    <a:masterClrMapping/>
  </p:clrMapOvr>
  <p:hf hdr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st Page with Contact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0"/>
            <a:ext cx="12195175" cy="6858000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chemeClr val="bg1">
                  <a:lumMod val="95000"/>
                </a:schemeClr>
              </a:gs>
              <a:gs pos="4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Internal: All rights reserved. Distribution within DRÄXLMAIER Group, customer and partners.</a:t>
            </a:r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3897045" y="881380"/>
            <a:ext cx="4401084" cy="2811566"/>
          </a:xfrm>
          <a:prstGeom prst="rect">
            <a:avLst/>
          </a:prstGeom>
          <a:solidFill>
            <a:schemeClr val="bg2"/>
          </a:solidFill>
          <a:ln w="9525">
            <a:noFill/>
          </a:ln>
          <a:effectLst>
            <a:outerShdw blurRad="88900" dir="13500000" sy="23000" kx="1200000" algn="br" rotWithShape="0">
              <a:prstClr val="black">
                <a:alpha val="2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Bild 20" descr="DRX_LO1407_RGB_RZ.eps">
            <a:extLst>
              <a:ext uri="{FF2B5EF4-FFF2-40B4-BE49-F238E27FC236}">
                <a16:creationId xmlns:a16="http://schemas.microsoft.com/office/drawing/2014/main" id="{D3DBDC87-2644-4E91-B0E0-BF0368466AA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lum bright="-100000" contras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6539" y="1170305"/>
            <a:ext cx="1152000" cy="489727"/>
          </a:xfrm>
          <a:prstGeom prst="rect">
            <a:avLst/>
          </a:prstGeom>
        </p:spPr>
      </p:pic>
      <p:sp>
        <p:nvSpPr>
          <p:cNvPr id="18" name="Inhaltsplatzhalter 19">
            <a:extLst>
              <a:ext uri="{FF2B5EF4-FFF2-40B4-BE49-F238E27FC236}">
                <a16:creationId xmlns:a16="http://schemas.microsoft.com/office/drawing/2014/main" id="{B636A7FA-55E7-4107-AA08-C736EBBB830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2831911" y="4141836"/>
            <a:ext cx="6531352" cy="184683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9" name="Textplatzhalter 7">
            <a:extLst>
              <a:ext uri="{FF2B5EF4-FFF2-40B4-BE49-F238E27FC236}">
                <a16:creationId xmlns:a16="http://schemas.microsoft.com/office/drawing/2014/main" id="{8E48FF13-8F91-4784-A97B-8C414F5DA6E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86006" y="1610834"/>
            <a:ext cx="2365288" cy="369332"/>
          </a:xfrm>
        </p:spPr>
        <p:txBody>
          <a:bodyPr anchor="b" anchorCtr="0">
            <a:noAutofit/>
          </a:bodyPr>
          <a:lstStyle>
            <a:lvl1pPr>
              <a:defRPr sz="1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sz="1200" b="1" dirty="0"/>
              <a:t>First </a:t>
            </a:r>
            <a:r>
              <a:rPr lang="de-DE" sz="1200" b="1" dirty="0" err="1"/>
              <a:t>name</a:t>
            </a:r>
            <a:r>
              <a:rPr lang="de-DE" sz="1200" b="1" dirty="0"/>
              <a:t> Last </a:t>
            </a:r>
            <a:r>
              <a:rPr lang="de-DE" sz="1200" b="1" dirty="0" err="1"/>
              <a:t>name</a:t>
            </a:r>
            <a:endParaRPr lang="de-DE" dirty="0"/>
          </a:p>
        </p:txBody>
      </p:sp>
      <p:sp>
        <p:nvSpPr>
          <p:cNvPr id="20" name="Textplatzhalter 10">
            <a:extLst>
              <a:ext uri="{FF2B5EF4-FFF2-40B4-BE49-F238E27FC236}">
                <a16:creationId xmlns:a16="http://schemas.microsoft.com/office/drawing/2014/main" id="{99C99D3C-288E-448F-B1B4-E51856E1553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86006" y="1995930"/>
            <a:ext cx="2365288" cy="153888"/>
          </a:xfrm>
        </p:spPr>
        <p:txBody>
          <a:bodyPr>
            <a:noAutofit/>
          </a:bodyPr>
          <a:lstStyle>
            <a:lvl1pPr>
              <a:defRPr sz="1000"/>
            </a:lvl1pPr>
          </a:lstStyle>
          <a:p>
            <a:pPr lvl="0"/>
            <a:r>
              <a:rPr lang="de-DE" dirty="0"/>
              <a:t>Educational </a:t>
            </a:r>
            <a:r>
              <a:rPr lang="de-DE" dirty="0" err="1"/>
              <a:t>degree</a:t>
            </a:r>
            <a:endParaRPr lang="de-DE" dirty="0"/>
          </a:p>
        </p:txBody>
      </p:sp>
      <p:sp>
        <p:nvSpPr>
          <p:cNvPr id="21" name="Textplatzhalter 12">
            <a:extLst>
              <a:ext uri="{FF2B5EF4-FFF2-40B4-BE49-F238E27FC236}">
                <a16:creationId xmlns:a16="http://schemas.microsoft.com/office/drawing/2014/main" id="{DEDD4CC3-E060-4C66-BE6D-1CC3DD5C19F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86006" y="2328899"/>
            <a:ext cx="2365288" cy="153888"/>
          </a:xfrm>
        </p:spPr>
        <p:txBody>
          <a:bodyPr>
            <a:noAutofit/>
          </a:bodyPr>
          <a:lstStyle>
            <a:lvl1pPr>
              <a:defRPr sz="1000"/>
            </a:lvl1pPr>
          </a:lstStyle>
          <a:p>
            <a:pPr lvl="0"/>
            <a:r>
              <a:rPr lang="de-DE" dirty="0"/>
              <a:t>Organisational Unit / Head </a:t>
            </a:r>
            <a:r>
              <a:rPr lang="de-DE" dirty="0" err="1"/>
              <a:t>of</a:t>
            </a:r>
            <a:r>
              <a:rPr lang="de-DE" dirty="0"/>
              <a:t> Unit</a:t>
            </a:r>
          </a:p>
        </p:txBody>
      </p:sp>
      <p:sp>
        <p:nvSpPr>
          <p:cNvPr id="22" name="Textplatzhalter 14">
            <a:extLst>
              <a:ext uri="{FF2B5EF4-FFF2-40B4-BE49-F238E27FC236}">
                <a16:creationId xmlns:a16="http://schemas.microsoft.com/office/drawing/2014/main" id="{FFC89D91-67B0-457C-A329-4ED2C6772BE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86006" y="2493783"/>
            <a:ext cx="2365288" cy="153888"/>
          </a:xfrm>
        </p:spPr>
        <p:txBody>
          <a:bodyPr>
            <a:noAutofit/>
          </a:bodyPr>
          <a:lstStyle>
            <a:lvl1pPr>
              <a:defRPr sz="1000"/>
            </a:lvl1pPr>
          </a:lstStyle>
          <a:p>
            <a:pPr lvl="0"/>
            <a:r>
              <a:rPr lang="de-DE" dirty="0"/>
              <a:t>External Title</a:t>
            </a:r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37EBD4F-1BC2-4C63-8876-A4AEAFCFC3C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366827" y="2724163"/>
            <a:ext cx="2184467" cy="153888"/>
          </a:xfrm>
        </p:spPr>
        <p:txBody>
          <a:bodyPr>
            <a:noAutofit/>
          </a:bodyPr>
          <a:lstStyle>
            <a:lvl1pPr>
              <a:defRPr sz="1000"/>
            </a:lvl1pPr>
          </a:lstStyle>
          <a:p>
            <a:pPr lvl="0"/>
            <a:r>
              <a:rPr lang="de-DE" dirty="0"/>
              <a:t>+49 XXXX XX-X</a:t>
            </a:r>
          </a:p>
        </p:txBody>
      </p:sp>
      <p:sp>
        <p:nvSpPr>
          <p:cNvPr id="24" name="Textplatzhalter 16">
            <a:extLst>
              <a:ext uri="{FF2B5EF4-FFF2-40B4-BE49-F238E27FC236}">
                <a16:creationId xmlns:a16="http://schemas.microsoft.com/office/drawing/2014/main" id="{C10B9E1D-0772-43E4-8EF9-ED0BF350F9B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6827" y="2889874"/>
            <a:ext cx="2184467" cy="153888"/>
          </a:xfrm>
        </p:spPr>
        <p:txBody>
          <a:bodyPr>
            <a:noAutofit/>
          </a:bodyPr>
          <a:lstStyle>
            <a:lvl1pPr>
              <a:defRPr sz="1000"/>
            </a:lvl1pPr>
          </a:lstStyle>
          <a:p>
            <a:pPr lvl="0"/>
            <a:r>
              <a:rPr lang="de-DE" dirty="0"/>
              <a:t>+49 XXX XXXXXXX</a:t>
            </a:r>
          </a:p>
        </p:txBody>
      </p:sp>
      <p:sp>
        <p:nvSpPr>
          <p:cNvPr id="25" name="Textplatzhalter 19">
            <a:extLst>
              <a:ext uri="{FF2B5EF4-FFF2-40B4-BE49-F238E27FC236}">
                <a16:creationId xmlns:a16="http://schemas.microsoft.com/office/drawing/2014/main" id="{0D7508E7-C604-4F42-9D54-96AD10AE759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186006" y="3116737"/>
            <a:ext cx="2365288" cy="153888"/>
          </a:xfrm>
        </p:spPr>
        <p:txBody>
          <a:bodyPr>
            <a:noAutofit/>
          </a:bodyPr>
          <a:lstStyle>
            <a:lvl1pPr>
              <a:defRPr sz="1000"/>
            </a:lvl1pPr>
          </a:lstStyle>
          <a:p>
            <a:pPr lvl="0"/>
            <a:r>
              <a:rPr lang="de-DE" dirty="0"/>
              <a:t>Firstname.lastname@draexlmaier.com</a:t>
            </a:r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A0A547-FF05-4B28-8EEC-44128317F25D}"/>
              </a:ext>
            </a:extLst>
          </p:cNvPr>
          <p:cNvSpPr/>
          <p:nvPr/>
        </p:nvSpPr>
        <p:spPr>
          <a:xfrm>
            <a:off x="4186006" y="3280049"/>
            <a:ext cx="2365289" cy="153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l"/>
            <a:r>
              <a:rPr lang="de-DE" sz="1000" b="1" dirty="0">
                <a:solidFill>
                  <a:schemeClr val="accent1"/>
                </a:solidFill>
              </a:rPr>
              <a:t>www.draexlmaier.com</a:t>
            </a:r>
          </a:p>
        </p:txBody>
      </p:sp>
      <p:sp>
        <p:nvSpPr>
          <p:cNvPr id="27" name="Address">
            <a:extLst>
              <a:ext uri="{FF2B5EF4-FFF2-40B4-BE49-F238E27FC236}">
                <a16:creationId xmlns:a16="http://schemas.microsoft.com/office/drawing/2014/main" id="{BF0BBCFC-29E9-4944-A4C8-967D9E435E80}"/>
              </a:ext>
            </a:extLst>
          </p:cNvPr>
          <p:cNvSpPr txBox="1">
            <a:spLocks/>
          </p:cNvSpPr>
          <p:nvPr/>
        </p:nvSpPr>
        <p:spPr>
          <a:xfrm>
            <a:off x="6563995" y="2002362"/>
            <a:ext cx="1444544" cy="16575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algn="r">
              <a:spcBef>
                <a:spcPts val="133"/>
              </a:spcBef>
              <a:buClr>
                <a:schemeClr val="accent1"/>
              </a:buClr>
              <a:buSzPct val="100000"/>
              <a:defRPr/>
            </a:pPr>
            <a:r>
              <a:rPr lang="de-DE" sz="1000" b="1" dirty="0"/>
              <a:t>DRÄXLMAIER Group</a:t>
            </a:r>
          </a:p>
        </p:txBody>
      </p:sp>
      <p:sp>
        <p:nvSpPr>
          <p:cNvPr id="28" name="Textplatzhalter 16">
            <a:extLst>
              <a:ext uri="{FF2B5EF4-FFF2-40B4-BE49-F238E27FC236}">
                <a16:creationId xmlns:a16="http://schemas.microsoft.com/office/drawing/2014/main" id="{449FA0D1-1368-4C05-9A54-6E02C4CD455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186006" y="2724163"/>
            <a:ext cx="180821" cy="153888"/>
          </a:xfrm>
        </p:spPr>
        <p:txBody>
          <a:bodyPr>
            <a:noAutofit/>
          </a:bodyPr>
          <a:lstStyle>
            <a:lvl1pPr>
              <a:defRPr sz="1000"/>
            </a:lvl1pPr>
          </a:lstStyle>
          <a:p>
            <a:pPr lvl="0"/>
            <a:r>
              <a:rPr lang="de-DE" dirty="0"/>
              <a:t>T</a:t>
            </a:r>
          </a:p>
        </p:txBody>
      </p:sp>
      <p:sp>
        <p:nvSpPr>
          <p:cNvPr id="30" name="Textplatzhalter 19">
            <a:extLst>
              <a:ext uri="{FF2B5EF4-FFF2-40B4-BE49-F238E27FC236}">
                <a16:creationId xmlns:a16="http://schemas.microsoft.com/office/drawing/2014/main" id="{10FB2AB1-9AA8-432E-85E5-3FE7D741090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563995" y="2168120"/>
            <a:ext cx="1444544" cy="153888"/>
          </a:xfrm>
        </p:spPr>
        <p:txBody>
          <a:bodyPr>
            <a:noAutofit/>
          </a:bodyPr>
          <a:lstStyle>
            <a:lvl1pPr algn="r">
              <a:defRPr sz="1000"/>
            </a:lvl1pPr>
          </a:lstStyle>
          <a:p>
            <a:pPr lvl="0"/>
            <a:r>
              <a:rPr lang="de-DE" dirty="0"/>
              <a:t>Company</a:t>
            </a:r>
          </a:p>
        </p:txBody>
      </p:sp>
      <p:sp>
        <p:nvSpPr>
          <p:cNvPr id="31" name="Textplatzhalter 19">
            <a:extLst>
              <a:ext uri="{FF2B5EF4-FFF2-40B4-BE49-F238E27FC236}">
                <a16:creationId xmlns:a16="http://schemas.microsoft.com/office/drawing/2014/main" id="{783DEBE8-AECE-46B7-AA36-CC2BC833520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563995" y="2420323"/>
            <a:ext cx="1444544" cy="858709"/>
          </a:xfrm>
        </p:spPr>
        <p:txBody>
          <a:bodyPr>
            <a:noAutofit/>
          </a:bodyPr>
          <a:lstStyle>
            <a:lvl1pPr algn="r">
              <a:defRPr sz="1000"/>
            </a:lvl1pPr>
          </a:lstStyle>
          <a:p>
            <a:pPr lvl="0"/>
            <a:r>
              <a:rPr lang="de-DE" dirty="0" err="1"/>
              <a:t>Address</a:t>
            </a:r>
            <a:endParaRPr lang="de-DE" dirty="0"/>
          </a:p>
        </p:txBody>
      </p:sp>
      <p:sp>
        <p:nvSpPr>
          <p:cNvPr id="32" name="Textplatzhalter 8">
            <a:extLst>
              <a:ext uri="{FF2B5EF4-FFF2-40B4-BE49-F238E27FC236}">
                <a16:creationId xmlns:a16="http://schemas.microsoft.com/office/drawing/2014/main" id="{32171D20-BD25-45CF-9225-E862CB7EAF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186006" y="2889874"/>
            <a:ext cx="180821" cy="153888"/>
          </a:xfrm>
        </p:spPr>
        <p:txBody>
          <a:bodyPr/>
          <a:lstStyle>
            <a:lvl1pPr>
              <a:defRPr sz="1000"/>
            </a:lvl1pPr>
            <a:lvl2pPr marL="0" indent="0">
              <a:buNone/>
              <a:defRPr/>
            </a:lvl2pPr>
            <a:lvl3pPr marL="239182" indent="0">
              <a:buNone/>
              <a:defRPr/>
            </a:lvl3pPr>
            <a:lvl4pPr marL="478367" indent="0">
              <a:buNone/>
              <a:defRPr/>
            </a:lvl4pPr>
            <a:lvl5pPr marL="719666" indent="0">
              <a:buNone/>
              <a:defRPr/>
            </a:lvl5pPr>
          </a:lstStyle>
          <a:p>
            <a:pPr lvl="0"/>
            <a:r>
              <a:rPr lang="de-DE" dirty="0"/>
              <a:t>M </a:t>
            </a:r>
          </a:p>
        </p:txBody>
      </p:sp>
    </p:spTree>
    <p:extLst>
      <p:ext uri="{BB962C8B-B14F-4D97-AF65-F5344CB8AC3E}">
        <p14:creationId xmlns:p14="http://schemas.microsoft.com/office/powerpoint/2010/main" val="2421050561"/>
      </p:ext>
    </p:extLst>
  </p:cSld>
  <p:clrMapOvr>
    <a:masterClrMapping/>
  </p:clrMapOvr>
  <p:hf hdr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>
            <a:spLocks noGrp="1"/>
          </p:cNvSpPr>
          <p:nvPr>
            <p:ph type="title" hasCustomPrompt="1"/>
          </p:nvPr>
        </p:nvSpPr>
        <p:spPr>
          <a:xfrm>
            <a:off x="324001" y="2448789"/>
            <a:ext cx="11545587" cy="1732452"/>
          </a:xfrm>
        </p:spPr>
        <p:txBody>
          <a:bodyPr tIns="72000" bIns="72000" anchor="b"/>
          <a:lstStyle>
            <a:lvl1pPr>
              <a:defRPr sz="5999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Chapter</a:t>
            </a:r>
          </a:p>
        </p:txBody>
      </p:sp>
      <p:cxnSp>
        <p:nvCxnSpPr>
          <p:cNvPr id="9" name="Gerade Verbindung 8"/>
          <p:cNvCxnSpPr/>
          <p:nvPr/>
        </p:nvCxnSpPr>
        <p:spPr>
          <a:xfrm>
            <a:off x="322263" y="4181241"/>
            <a:ext cx="11545587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Datumsplatzhalter 9"/>
          <p:cNvSpPr>
            <a:spLocks noGrp="1"/>
          </p:cNvSpPr>
          <p:nvPr>
            <p:ph type="dt" sz="half" idx="2"/>
          </p:nvPr>
        </p:nvSpPr>
        <p:spPr>
          <a:xfrm>
            <a:off x="324001" y="6381579"/>
            <a:ext cx="9247794" cy="21741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lang="de-DE" sz="800" kern="120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/>
              <a:t>Seidel Thomas I-IP</a:t>
            </a:r>
            <a:endParaRPr lang="en-US" dirty="0"/>
          </a:p>
        </p:txBody>
      </p:sp>
      <p:sp>
        <p:nvSpPr>
          <p:cNvPr id="15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11245980" y="6506742"/>
            <a:ext cx="623608" cy="215979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800" b="1">
                <a:solidFill>
                  <a:schemeClr val="accent2"/>
                </a:solidFill>
              </a:defRPr>
            </a:lvl1pPr>
          </a:lstStyle>
          <a:p>
            <a:fld id="{173FEA60-B56A-DE49-B4F9-939AB62E928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6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24001" y="6614732"/>
            <a:ext cx="9247793" cy="166777"/>
          </a:xfrm>
          <a:prstGeom prst="rect">
            <a:avLst/>
          </a:prstGeom>
        </p:spPr>
        <p:txBody>
          <a:bodyPr lIns="0" tIns="60972" rIns="121944" bIns="60972" anchor="b" anchorCtr="0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r>
              <a:rPr lang="en-US"/>
              <a:t>Internal: All rights reserved. Distribution within DRÄXLMAIER Group, customer and partners.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33233326"/>
      </p:ext>
    </p:extLst>
  </p:cSld>
  <p:clrMapOvr>
    <a:masterClrMapping/>
  </p:clrMapOvr>
  <p:hf hdr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429" y="444501"/>
            <a:ext cx="8936777" cy="86036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90976" y="1684867"/>
            <a:ext cx="11260740" cy="4624453"/>
          </a:xfrm>
        </p:spPr>
        <p:txBody>
          <a:bodyPr/>
          <a:lstStyle>
            <a:lvl2pPr marL="243411" indent="-243411">
              <a:defRPr/>
            </a:lvl2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8" name="Datumsplatzhalter 9"/>
          <p:cNvSpPr>
            <a:spLocks noGrp="1"/>
          </p:cNvSpPr>
          <p:nvPr>
            <p:ph type="dt" sz="half" idx="2"/>
          </p:nvPr>
        </p:nvSpPr>
        <p:spPr>
          <a:xfrm>
            <a:off x="1120654" y="6381580"/>
            <a:ext cx="8451139" cy="21741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lang="de-DE" sz="933" kern="120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 dirty="0"/>
              <a:t>05.04.2017     Global Template and Key Topics</a:t>
            </a:r>
          </a:p>
        </p:txBody>
      </p:sp>
      <p:sp>
        <p:nvSpPr>
          <p:cNvPr id="9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497047" y="6381580"/>
            <a:ext cx="623608" cy="215979"/>
          </a:xfrm>
          <a:prstGeom prst="rect">
            <a:avLst/>
          </a:prstGeom>
        </p:spPr>
        <p:txBody>
          <a:bodyPr vert="horz" lIns="0" tIns="0" rIns="0" bIns="0" anchor="ctr"/>
          <a:lstStyle>
            <a:lvl1pPr algn="l" eaLnBrk="1" latinLnBrk="0" hangingPunct="1">
              <a:defRPr kumimoji="0" sz="933" b="1">
                <a:solidFill>
                  <a:schemeClr val="accent2"/>
                </a:solidFill>
              </a:defRPr>
            </a:lvl1pPr>
          </a:lstStyle>
          <a:p>
            <a:fld id="{173FEA60-B56A-DE49-B4F9-939AB62E928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96038" y="6614732"/>
            <a:ext cx="9075756" cy="166777"/>
          </a:xfrm>
          <a:prstGeom prst="rect">
            <a:avLst/>
          </a:prstGeom>
        </p:spPr>
        <p:txBody>
          <a:bodyPr lIns="0" anchor="b" anchorCtr="0"/>
          <a:lstStyle>
            <a:lvl1pPr>
              <a:defRPr sz="933">
                <a:solidFill>
                  <a:schemeClr val="accent2"/>
                </a:solidFill>
              </a:defRPr>
            </a:lvl1pPr>
          </a:lstStyle>
          <a:p>
            <a:r>
              <a:rPr lang="en-US" sz="800" dirty="0"/>
              <a:t>Internal: All rights reserved. Distribution within DRÄXLMAIER Group, customer and partners.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83840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atumsplatzhalter 9"/>
          <p:cNvSpPr>
            <a:spLocks noGrp="1"/>
          </p:cNvSpPr>
          <p:nvPr>
            <p:ph type="dt" sz="half" idx="2"/>
          </p:nvPr>
        </p:nvSpPr>
        <p:spPr>
          <a:xfrm>
            <a:off x="324001" y="6381579"/>
            <a:ext cx="9247794" cy="21741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lang="de-DE" sz="800" kern="120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/>
              <a:t>Seidel Thomas I-IP</a:t>
            </a:r>
            <a:endParaRPr lang="en-US" dirty="0"/>
          </a:p>
        </p:txBody>
      </p:sp>
      <p:sp>
        <p:nvSpPr>
          <p:cNvPr id="24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11245980" y="6506742"/>
            <a:ext cx="623608" cy="215979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800" b="1">
                <a:solidFill>
                  <a:schemeClr val="accent2"/>
                </a:solidFill>
              </a:defRPr>
            </a:lvl1pPr>
          </a:lstStyle>
          <a:p>
            <a:fld id="{173FEA60-B56A-DE49-B4F9-939AB62E928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24001" y="6614732"/>
            <a:ext cx="9247793" cy="166777"/>
          </a:xfrm>
          <a:prstGeom prst="rect">
            <a:avLst/>
          </a:prstGeom>
        </p:spPr>
        <p:txBody>
          <a:bodyPr lIns="0" tIns="60972" rIns="121944" bIns="60972" anchor="b" anchorCtr="0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Internal: All rights reserved. Distribution within DRÄXLMAIER Group, customer and partners.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932ED2A-326E-49EE-BC82-7EF9E744C1E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4001" y="1035824"/>
            <a:ext cx="9698038" cy="365939"/>
          </a:xfrm>
        </p:spPr>
        <p:txBody>
          <a:bodyPr bIns="57600" anchor="t" anchorCtr="0">
            <a:spAutoFit/>
          </a:bodyPr>
          <a:lstStyle>
            <a:lvl1pPr>
              <a:defRPr b="1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B26A37EC-14BE-4C6F-AF7B-89CDA6E90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539600"/>
            <a:ext cx="9697138" cy="415370"/>
          </a:xfrm>
        </p:spPr>
        <p:txBody>
          <a:bodyPr>
            <a:noAutofit/>
          </a:bodyPr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13" name="Inhaltsplatzhalter 5">
            <a:extLst>
              <a:ext uri="{FF2B5EF4-FFF2-40B4-BE49-F238E27FC236}">
                <a16:creationId xmlns:a16="http://schemas.microsoft.com/office/drawing/2014/main" id="{176B9DA7-F8F6-48F6-A234-C6F4B7EFEF5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2263" y="1525588"/>
            <a:ext cx="11547325" cy="478313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855224504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atumsplatzhalter 9"/>
          <p:cNvSpPr>
            <a:spLocks noGrp="1"/>
          </p:cNvSpPr>
          <p:nvPr>
            <p:ph type="dt" sz="half" idx="2"/>
          </p:nvPr>
        </p:nvSpPr>
        <p:spPr>
          <a:xfrm>
            <a:off x="324001" y="6381579"/>
            <a:ext cx="9247794" cy="21741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lang="de-DE" sz="800" kern="120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/>
              <a:t>Seidel Thomas I-IP</a:t>
            </a:r>
            <a:endParaRPr lang="en-US" dirty="0"/>
          </a:p>
        </p:txBody>
      </p:sp>
      <p:sp>
        <p:nvSpPr>
          <p:cNvPr id="24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11245980" y="6506742"/>
            <a:ext cx="623608" cy="215979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800" b="1">
                <a:solidFill>
                  <a:schemeClr val="accent2"/>
                </a:solidFill>
              </a:defRPr>
            </a:lvl1pPr>
          </a:lstStyle>
          <a:p>
            <a:fld id="{173FEA60-B56A-DE49-B4F9-939AB62E928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24001" y="6614732"/>
            <a:ext cx="9247793" cy="166777"/>
          </a:xfrm>
          <a:prstGeom prst="rect">
            <a:avLst/>
          </a:prstGeom>
        </p:spPr>
        <p:txBody>
          <a:bodyPr lIns="0" tIns="60972" rIns="121944" bIns="60972" anchor="b" anchorCtr="0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Internal: All rights reserved. Distribution within DRÄXLMAIER Group, customer and partners.</a:t>
            </a: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B574617-1C2F-4AFD-B402-0EE9ED9EB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7758379-639B-4BAE-8918-9F6FDF2318F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76794" y="1525588"/>
            <a:ext cx="5592794" cy="478373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9" name="Inhaltsplatzhalter 5">
            <a:extLst>
              <a:ext uri="{FF2B5EF4-FFF2-40B4-BE49-F238E27FC236}">
                <a16:creationId xmlns:a16="http://schemas.microsoft.com/office/drawing/2014/main" id="{27A25D9E-4184-40A3-AFED-F776780274D9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2263" y="1525588"/>
            <a:ext cx="5592795" cy="478313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71428658"/>
      </p:ext>
    </p:extLst>
  </p:cSld>
  <p:clrMapOvr>
    <a:masterClrMapping/>
  </p:clrMapOvr>
  <p:hf hdr="0"/>
  <p:extLst>
    <p:ext uri="{DCECCB84-F9BA-43D5-87BE-67443E8EF086}">
      <p15:sldGuideLst xmlns:p15="http://schemas.microsoft.com/office/powerpoint/2012/main">
        <p15:guide id="1" pos="3728" userDrawn="1">
          <p15:clr>
            <a:srgbClr val="FBAE40"/>
          </p15:clr>
        </p15:guide>
        <p15:guide id="2" pos="395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atumsplatzhalter 9"/>
          <p:cNvSpPr>
            <a:spLocks noGrp="1"/>
          </p:cNvSpPr>
          <p:nvPr>
            <p:ph type="dt" sz="half" idx="2"/>
          </p:nvPr>
        </p:nvSpPr>
        <p:spPr>
          <a:xfrm>
            <a:off x="324001" y="6381579"/>
            <a:ext cx="9247794" cy="21741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lang="de-DE" sz="800" kern="120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/>
              <a:t>Seidel Thomas I-IP</a:t>
            </a:r>
            <a:endParaRPr lang="en-US" dirty="0"/>
          </a:p>
        </p:txBody>
      </p:sp>
      <p:sp>
        <p:nvSpPr>
          <p:cNvPr id="24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11245980" y="6506742"/>
            <a:ext cx="623608" cy="215979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800" b="1">
                <a:solidFill>
                  <a:schemeClr val="accent2"/>
                </a:solidFill>
              </a:defRPr>
            </a:lvl1pPr>
          </a:lstStyle>
          <a:p>
            <a:fld id="{173FEA60-B56A-DE49-B4F9-939AB62E928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24001" y="6614732"/>
            <a:ext cx="9247793" cy="166777"/>
          </a:xfrm>
          <a:prstGeom prst="rect">
            <a:avLst/>
          </a:prstGeom>
        </p:spPr>
        <p:txBody>
          <a:bodyPr lIns="0" tIns="60972" rIns="121944" bIns="60972" anchor="b" anchorCtr="0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Internal: All rights reserved. Distribution within DRÄXLMAIER Group, customer and partners.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932ED2A-326E-49EE-BC82-7EF9E744C1E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4001" y="1035824"/>
            <a:ext cx="9698038" cy="365939"/>
          </a:xfrm>
        </p:spPr>
        <p:txBody>
          <a:bodyPr bIns="57600" anchor="t" anchorCtr="0">
            <a:spAutoFit/>
          </a:bodyPr>
          <a:lstStyle>
            <a:lvl1pPr>
              <a:defRPr b="1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B26A37EC-14BE-4C6F-AF7B-89CDA6E90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539600"/>
            <a:ext cx="9697138" cy="415370"/>
          </a:xfrm>
        </p:spPr>
        <p:txBody>
          <a:bodyPr>
            <a:noAutofit/>
          </a:bodyPr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10" name="Inhaltsplatzhalter 3">
            <a:extLst>
              <a:ext uri="{FF2B5EF4-FFF2-40B4-BE49-F238E27FC236}">
                <a16:creationId xmlns:a16="http://schemas.microsoft.com/office/drawing/2014/main" id="{1FFB7F91-C47F-45F3-97AF-6C1E4EBCD0E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276794" y="1525588"/>
            <a:ext cx="5592794" cy="478373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1" name="Inhaltsplatzhalter 5">
            <a:extLst>
              <a:ext uri="{FF2B5EF4-FFF2-40B4-BE49-F238E27FC236}">
                <a16:creationId xmlns:a16="http://schemas.microsoft.com/office/drawing/2014/main" id="{86938B70-BEE5-4974-B243-A28B145B832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22263" y="1525588"/>
            <a:ext cx="5592795" cy="478313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724504267"/>
      </p:ext>
    </p:extLst>
  </p:cSld>
  <p:clrMapOvr>
    <a:masterClrMapping/>
  </p:clrMapOvr>
  <p:hf hdr="0"/>
  <p:extLst>
    <p:ext uri="{DCECCB84-F9BA-43D5-87BE-67443E8EF086}">
      <p15:sldGuideLst xmlns:p15="http://schemas.microsoft.com/office/powerpoint/2012/main">
        <p15:guide id="1" pos="3728" userDrawn="1">
          <p15:clr>
            <a:srgbClr val="FBAE40"/>
          </p15:clr>
        </p15:guide>
        <p15:guide id="2" pos="3954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ictur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atumsplatzhalter 9"/>
          <p:cNvSpPr>
            <a:spLocks noGrp="1"/>
          </p:cNvSpPr>
          <p:nvPr>
            <p:ph type="dt" sz="half" idx="2"/>
          </p:nvPr>
        </p:nvSpPr>
        <p:spPr>
          <a:xfrm>
            <a:off x="324001" y="6381579"/>
            <a:ext cx="9247794" cy="21741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lang="de-DE" sz="800" kern="120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/>
              <a:t>Seidel Thomas I-IP</a:t>
            </a:r>
            <a:endParaRPr lang="en-US" dirty="0"/>
          </a:p>
        </p:txBody>
      </p:sp>
      <p:sp>
        <p:nvSpPr>
          <p:cNvPr id="24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11245980" y="6506742"/>
            <a:ext cx="623608" cy="215979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800" b="1">
                <a:solidFill>
                  <a:schemeClr val="accent2"/>
                </a:solidFill>
              </a:defRPr>
            </a:lvl1pPr>
          </a:lstStyle>
          <a:p>
            <a:fld id="{173FEA60-B56A-DE49-B4F9-939AB62E928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24001" y="6614732"/>
            <a:ext cx="9247793" cy="166777"/>
          </a:xfrm>
          <a:prstGeom prst="rect">
            <a:avLst/>
          </a:prstGeom>
        </p:spPr>
        <p:txBody>
          <a:bodyPr lIns="0" tIns="60972" rIns="121944" bIns="60972" anchor="b" anchorCtr="0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Internal: All rights reserved. Distribution within DRÄXLMAIER Group, customer and partners.</a:t>
            </a: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B574617-1C2F-4AFD-B402-0EE9ED9EB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7758379-639B-4BAE-8918-9F6FDF2318F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76794" y="1525588"/>
            <a:ext cx="5592794" cy="478373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37991470-7FC2-4312-A525-2E8AF634381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" y="1525588"/>
            <a:ext cx="5918200" cy="4852352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1392198841"/>
      </p:ext>
    </p:extLst>
  </p:cSld>
  <p:clrMapOvr>
    <a:masterClrMapping/>
  </p:clrMapOvr>
  <p:hf hdr="0"/>
  <p:extLst>
    <p:ext uri="{DCECCB84-F9BA-43D5-87BE-67443E8EF086}">
      <p15:sldGuideLst xmlns:p15="http://schemas.microsoft.com/office/powerpoint/2012/main">
        <p15:guide id="1" pos="3728">
          <p15:clr>
            <a:srgbClr val="FBAE40"/>
          </p15:clr>
        </p15:guide>
        <p15:guide id="2" pos="395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, Pictur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atumsplatzhalter 9"/>
          <p:cNvSpPr>
            <a:spLocks noGrp="1"/>
          </p:cNvSpPr>
          <p:nvPr>
            <p:ph type="dt" sz="half" idx="2"/>
          </p:nvPr>
        </p:nvSpPr>
        <p:spPr>
          <a:xfrm>
            <a:off x="324001" y="6381579"/>
            <a:ext cx="9247794" cy="21741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lang="de-DE" sz="800" kern="120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/>
              <a:t>Seidel Thomas I-IP</a:t>
            </a:r>
            <a:endParaRPr lang="en-US" dirty="0"/>
          </a:p>
        </p:txBody>
      </p:sp>
      <p:sp>
        <p:nvSpPr>
          <p:cNvPr id="24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11245980" y="6506742"/>
            <a:ext cx="623608" cy="215979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800" b="1">
                <a:solidFill>
                  <a:schemeClr val="accent2"/>
                </a:solidFill>
              </a:defRPr>
            </a:lvl1pPr>
          </a:lstStyle>
          <a:p>
            <a:fld id="{173FEA60-B56A-DE49-B4F9-939AB62E928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24001" y="6614732"/>
            <a:ext cx="9247793" cy="166777"/>
          </a:xfrm>
          <a:prstGeom prst="rect">
            <a:avLst/>
          </a:prstGeom>
        </p:spPr>
        <p:txBody>
          <a:bodyPr lIns="0" tIns="60972" rIns="121944" bIns="60972" anchor="b" anchorCtr="0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Internal: All rights reserved. Distribution within DRÄXLMAIER Group, customer and partners.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932ED2A-326E-49EE-BC82-7EF9E744C1E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4001" y="1035824"/>
            <a:ext cx="9698038" cy="365939"/>
          </a:xfrm>
        </p:spPr>
        <p:txBody>
          <a:bodyPr bIns="57600" anchor="t" anchorCtr="0">
            <a:spAutoFit/>
          </a:bodyPr>
          <a:lstStyle>
            <a:lvl1pPr>
              <a:defRPr b="1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B26A37EC-14BE-4C6F-AF7B-89CDA6E90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539600"/>
            <a:ext cx="9697138" cy="415370"/>
          </a:xfrm>
        </p:spPr>
        <p:txBody>
          <a:bodyPr>
            <a:noAutofit/>
          </a:bodyPr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10" name="Inhaltsplatzhalter 3">
            <a:extLst>
              <a:ext uri="{FF2B5EF4-FFF2-40B4-BE49-F238E27FC236}">
                <a16:creationId xmlns:a16="http://schemas.microsoft.com/office/drawing/2014/main" id="{1FFB7F91-C47F-45F3-97AF-6C1E4EBCD0E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276794" y="1525588"/>
            <a:ext cx="5592794" cy="478373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23EDF0F-554B-4A11-861D-4D88B8B50A5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" y="1525588"/>
            <a:ext cx="5918200" cy="4852353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3355577313"/>
      </p:ext>
    </p:extLst>
  </p:cSld>
  <p:clrMapOvr>
    <a:masterClrMapping/>
  </p:clrMapOvr>
  <p:hf hdr="0"/>
  <p:extLst>
    <p:ext uri="{DCECCB84-F9BA-43D5-87BE-67443E8EF086}">
      <p15:sldGuideLst xmlns:p15="http://schemas.microsoft.com/office/powerpoint/2012/main">
        <p15:guide id="1" pos="3728">
          <p15:clr>
            <a:srgbClr val="FBAE40"/>
          </p15:clr>
        </p15:guide>
        <p15:guide id="2" pos="395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atumsplatzhalter 9"/>
          <p:cNvSpPr>
            <a:spLocks noGrp="1"/>
          </p:cNvSpPr>
          <p:nvPr>
            <p:ph type="dt" sz="half" idx="2"/>
          </p:nvPr>
        </p:nvSpPr>
        <p:spPr>
          <a:xfrm>
            <a:off x="324001" y="6381579"/>
            <a:ext cx="9247794" cy="21741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lang="de-DE" sz="800" kern="120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/>
              <a:t>Seidel Thomas I-IP</a:t>
            </a:r>
            <a:endParaRPr lang="en-US" dirty="0"/>
          </a:p>
        </p:txBody>
      </p:sp>
      <p:sp>
        <p:nvSpPr>
          <p:cNvPr id="24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11245980" y="6506742"/>
            <a:ext cx="623608" cy="215979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800" b="1">
                <a:solidFill>
                  <a:schemeClr val="accent2"/>
                </a:solidFill>
              </a:defRPr>
            </a:lvl1pPr>
          </a:lstStyle>
          <a:p>
            <a:fld id="{173FEA60-B56A-DE49-B4F9-939AB62E928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24001" y="6614732"/>
            <a:ext cx="9247793" cy="166777"/>
          </a:xfrm>
          <a:prstGeom prst="rect">
            <a:avLst/>
          </a:prstGeom>
        </p:spPr>
        <p:txBody>
          <a:bodyPr lIns="0" tIns="60972" rIns="121944" bIns="60972" anchor="b" anchorCtr="0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Internal: All rights reserved. Distribution within DRÄXLMAIER Group, customer and partners.</a:t>
            </a: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B574617-1C2F-4AFD-B402-0EE9ED9EB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85477979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atumsplatzhalter 9"/>
          <p:cNvSpPr>
            <a:spLocks noGrp="1"/>
          </p:cNvSpPr>
          <p:nvPr>
            <p:ph type="dt" sz="half" idx="2"/>
          </p:nvPr>
        </p:nvSpPr>
        <p:spPr>
          <a:xfrm>
            <a:off x="324001" y="6381579"/>
            <a:ext cx="9247794" cy="21741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lang="de-DE" sz="800" kern="120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/>
              <a:t>Seidel Thomas I-IP</a:t>
            </a:r>
            <a:endParaRPr lang="en-US" dirty="0"/>
          </a:p>
        </p:txBody>
      </p:sp>
      <p:sp>
        <p:nvSpPr>
          <p:cNvPr id="24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11245980" y="6506742"/>
            <a:ext cx="623608" cy="215979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800" b="1">
                <a:solidFill>
                  <a:schemeClr val="accent2"/>
                </a:solidFill>
              </a:defRPr>
            </a:lvl1pPr>
          </a:lstStyle>
          <a:p>
            <a:fld id="{173FEA60-B56A-DE49-B4F9-939AB62E928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24001" y="6614732"/>
            <a:ext cx="9247793" cy="166777"/>
          </a:xfrm>
          <a:prstGeom prst="rect">
            <a:avLst/>
          </a:prstGeom>
        </p:spPr>
        <p:txBody>
          <a:bodyPr lIns="0" tIns="60972" rIns="121944" bIns="60972" anchor="b" anchorCtr="0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Internal: All rights reserved. Distribution within DRÄXLMAIER Group, customer and partners.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932ED2A-326E-49EE-BC82-7EF9E744C1E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4001" y="1035824"/>
            <a:ext cx="9698038" cy="365939"/>
          </a:xfrm>
        </p:spPr>
        <p:txBody>
          <a:bodyPr bIns="57600" anchor="t" anchorCtr="0">
            <a:spAutoFit/>
          </a:bodyPr>
          <a:lstStyle>
            <a:lvl1pPr>
              <a:defRPr b="1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B26A37EC-14BE-4C6F-AF7B-89CDA6E90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539600"/>
            <a:ext cx="9697138" cy="415370"/>
          </a:xfrm>
        </p:spPr>
        <p:txBody>
          <a:bodyPr>
            <a:noAutofit/>
          </a:bodyPr>
          <a:lstStyle/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46101191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324000" y="539600"/>
            <a:ext cx="9697138" cy="861319"/>
          </a:xfrm>
          <a:prstGeom prst="rect">
            <a:avLst/>
          </a:prstGeom>
        </p:spPr>
        <p:txBody>
          <a:bodyPr vert="horz" lIns="0" tIns="0" rIns="0" bIns="0" anchor="t" anchorCtr="0">
            <a:noAutofit/>
          </a:bodyPr>
          <a:lstStyle/>
          <a:p>
            <a:r>
              <a:rPr kumimoji="0" lang="de-DE" dirty="0"/>
              <a:t>Titelmasterformat durch Klicken bearbeiten</a:t>
            </a:r>
            <a:endParaRPr kumimoji="0" lang="en-US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idx="1"/>
          </p:nvPr>
        </p:nvSpPr>
        <p:spPr>
          <a:xfrm>
            <a:off x="324000" y="1526078"/>
            <a:ext cx="11545588" cy="47832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cxnSp>
        <p:nvCxnSpPr>
          <p:cNvPr id="26" name="Gerade Verbindung 25"/>
          <p:cNvCxnSpPr/>
          <p:nvPr>
            <p:custDataLst>
              <p:tags r:id="rId29"/>
            </p:custDataLst>
          </p:nvPr>
        </p:nvCxnSpPr>
        <p:spPr>
          <a:xfrm flipV="1">
            <a:off x="1" y="6381582"/>
            <a:ext cx="12195175" cy="1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Datumsplatzhalter 9"/>
          <p:cNvSpPr>
            <a:spLocks noGrp="1"/>
          </p:cNvSpPr>
          <p:nvPr>
            <p:ph type="dt" sz="half" idx="2"/>
          </p:nvPr>
        </p:nvSpPr>
        <p:spPr>
          <a:xfrm>
            <a:off x="324001" y="6381579"/>
            <a:ext cx="9247794" cy="21741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lang="de-DE" sz="800" kern="120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/>
              <a:t>Seidel Thomas I-IP</a:t>
            </a:r>
            <a:endParaRPr lang="en-US" dirty="0"/>
          </a:p>
        </p:txBody>
      </p:sp>
      <p:sp>
        <p:nvSpPr>
          <p:cNvPr id="1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11245980" y="6506742"/>
            <a:ext cx="623608" cy="215979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800" b="1">
                <a:solidFill>
                  <a:schemeClr val="accent2"/>
                </a:solidFill>
              </a:defRPr>
            </a:lvl1pPr>
          </a:lstStyle>
          <a:p>
            <a:fld id="{173FEA60-B56A-DE49-B4F9-939AB62E928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6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24001" y="6614732"/>
            <a:ext cx="9247793" cy="166777"/>
          </a:xfrm>
          <a:prstGeom prst="rect">
            <a:avLst/>
          </a:prstGeom>
        </p:spPr>
        <p:txBody>
          <a:bodyPr lIns="0" tIns="60972" rIns="121944" bIns="60972" anchor="b" anchorCtr="0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Internal: All rights reserved. Distribution within DRÄXLMAIER Group, customer and partners.</a:t>
            </a:r>
            <a:endParaRPr lang="de-DE" dirty="0"/>
          </a:p>
        </p:txBody>
      </p:sp>
      <p:pic>
        <p:nvPicPr>
          <p:cNvPr id="10" name="Bild 20" descr="DRX_LO1407_RGB_RZ.eps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588" y="324000"/>
            <a:ext cx="1296000" cy="550657"/>
          </a:xfrm>
          <a:prstGeom prst="rect">
            <a:avLst/>
          </a:prstGeom>
        </p:spPr>
      </p:pic>
      <p:sp>
        <p:nvSpPr>
          <p:cNvPr id="2" name="MSIPCMContentMarking" descr="{&quot;HashCode&quot;:-464112158,&quot;Placement&quot;:&quot;Footer&quot;,&quot;Top&quot;:524.1047,&quot;Left&quot;:0.0,&quot;SlideWidth&quot;:960,&quot;SlideHeight&quot;:540}">
            <a:extLst>
              <a:ext uri="{FF2B5EF4-FFF2-40B4-BE49-F238E27FC236}">
                <a16:creationId xmlns:a16="http://schemas.microsoft.com/office/drawing/2014/main" id="{DF086715-2346-47C0-A02E-08AA9447127A}"/>
              </a:ext>
            </a:extLst>
          </p:cNvPr>
          <p:cNvSpPr txBox="1"/>
          <p:nvPr userDrawn="1"/>
        </p:nvSpPr>
        <p:spPr>
          <a:xfrm>
            <a:off x="0" y="6656129"/>
            <a:ext cx="3934875" cy="20187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700">
                <a:solidFill>
                  <a:srgbClr val="808080"/>
                </a:solidFill>
                <a:latin typeface="Arial" panose="020B0604020202020204" pitchFamily="34" charset="0"/>
              </a:rPr>
              <a:t>Internal: All rights reserved. Distribution within DRÄXLMAIER Group, customer and partners</a:t>
            </a:r>
            <a:endParaRPr lang="de-DE" sz="700" dirty="0" err="1">
              <a:solidFill>
                <a:srgbClr val="80808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475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28" r:id="rId3"/>
    <p:sldLayoutId id="2147483747" r:id="rId4"/>
    <p:sldLayoutId id="2147483748" r:id="rId5"/>
    <p:sldLayoutId id="2147483756" r:id="rId6"/>
    <p:sldLayoutId id="2147483757" r:id="rId7"/>
    <p:sldLayoutId id="2147483731" r:id="rId8"/>
    <p:sldLayoutId id="2147483744" r:id="rId9"/>
    <p:sldLayoutId id="2147483729" r:id="rId10"/>
    <p:sldLayoutId id="2147483730" r:id="rId11"/>
    <p:sldLayoutId id="2147483749" r:id="rId12"/>
    <p:sldLayoutId id="2147483750" r:id="rId13"/>
    <p:sldLayoutId id="2147483758" r:id="rId14"/>
    <p:sldLayoutId id="2147483759" r:id="rId15"/>
    <p:sldLayoutId id="2147483745" r:id="rId16"/>
    <p:sldLayoutId id="2147483746" r:id="rId17"/>
    <p:sldLayoutId id="2147483751" r:id="rId18"/>
    <p:sldLayoutId id="2147483752" r:id="rId19"/>
    <p:sldLayoutId id="2147483753" r:id="rId20"/>
    <p:sldLayoutId id="2147483760" r:id="rId21"/>
    <p:sldLayoutId id="2147483716" r:id="rId22"/>
    <p:sldLayoutId id="2147483754" r:id="rId23"/>
    <p:sldLayoutId id="2147483717" r:id="rId24"/>
    <p:sldLayoutId id="2147483718" r:id="rId25"/>
    <p:sldLayoutId id="2147483721" r:id="rId26"/>
    <p:sldLayoutId id="2147483765" r:id="rId27"/>
  </p:sldLayoutIdLst>
  <p:hf hdr="0"/>
  <p:txStyles>
    <p:titleStyle>
      <a:lvl1pPr algn="l" rtl="0" eaLnBrk="1" latinLnBrk="0" hangingPunct="1">
        <a:lnSpc>
          <a:spcPct val="100000"/>
        </a:lnSpc>
        <a:spcBef>
          <a:spcPct val="0"/>
        </a:spcBef>
        <a:spcAft>
          <a:spcPts val="800"/>
        </a:spcAft>
        <a:buNone/>
        <a:defRPr kumimoji="0" sz="2699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rtl="0" eaLnBrk="1" latinLnBrk="0" hangingPunct="1">
        <a:spcBef>
          <a:spcPts val="600"/>
        </a:spcBef>
        <a:buClr>
          <a:schemeClr val="accent1"/>
        </a:buClr>
        <a:buSzPct val="100000"/>
        <a:buFontTx/>
        <a:buNone/>
        <a:tabLst>
          <a:tab pos="234951" algn="l"/>
        </a:tabLst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216000" algn="l" rtl="0" eaLnBrk="1" latinLnBrk="0" hangingPunct="1">
        <a:spcBef>
          <a:spcPts val="600"/>
        </a:spcBef>
        <a:buClr>
          <a:schemeClr val="accent1"/>
        </a:buClr>
        <a:buSzPct val="100000"/>
        <a:buFont typeface="Arial"/>
        <a:buChar char="•"/>
        <a:tabLst>
          <a:tab pos="234951" algn="l"/>
        </a:tabLst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216000" algn="l" rtl="0" eaLnBrk="1" latinLnBrk="0" hangingPunct="1">
        <a:spcBef>
          <a:spcPts val="600"/>
        </a:spcBef>
        <a:buClr>
          <a:schemeClr val="accent1"/>
        </a:buClr>
        <a:buSzPct val="100000"/>
        <a:buFont typeface="Arial"/>
        <a:buChar char="•"/>
        <a:tabLst>
          <a:tab pos="234951" algn="l"/>
        </a:tabLst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00" indent="-216000" algn="l" rtl="0" eaLnBrk="1" latinLnBrk="0" hangingPunct="1">
        <a:spcBef>
          <a:spcPts val="533"/>
        </a:spcBef>
        <a:buClr>
          <a:schemeClr val="accent1"/>
        </a:buClr>
        <a:buSzPct val="100000"/>
        <a:buFont typeface="Arial"/>
        <a:buChar char="•"/>
        <a:tabLst>
          <a:tab pos="234951" algn="l"/>
        </a:tabLst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864000" indent="-216000" algn="l" rtl="0" eaLnBrk="1" latinLnBrk="0" hangingPunct="1">
        <a:spcBef>
          <a:spcPts val="400"/>
        </a:spcBef>
        <a:buClr>
          <a:schemeClr val="accent2"/>
        </a:buClr>
        <a:buSzPct val="100000"/>
        <a:buFont typeface="Arial"/>
        <a:buChar char="•"/>
        <a:tabLst/>
        <a:defRPr kumimoji="0" sz="17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2194560" indent="-243840" algn="l" rtl="0" eaLnBrk="1" latinLnBrk="0" hangingPunct="1">
        <a:spcBef>
          <a:spcPts val="4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21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2438400" indent="-243840" algn="l" rtl="0" eaLnBrk="1" latinLnBrk="0" hangingPunct="1">
        <a:spcBef>
          <a:spcPts val="4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9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682239" indent="-243840" algn="l" rtl="0" eaLnBrk="1" latinLnBrk="0" hangingPunct="1">
        <a:spcBef>
          <a:spcPts val="4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9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43840" algn="l" rtl="0" eaLnBrk="1" latinLnBrk="0" hangingPunct="1">
        <a:spcBef>
          <a:spcPts val="400"/>
        </a:spcBef>
        <a:buClr>
          <a:srgbClr val="9FB8CD"/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indent="0" algn="l" rtl="0" eaLnBrk="1" latinLnBrk="0" hangingPunct="1">
        <a:spcBef>
          <a:spcPts val="600"/>
        </a:spcBef>
        <a:buClr>
          <a:schemeClr val="accent1"/>
        </a:buClr>
        <a:buSzPct val="100000"/>
        <a:buFontTx/>
        <a:buNone/>
        <a:tabLst>
          <a:tab pos="234951" algn="l"/>
        </a:tabLst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216000" algn="l" rtl="0" eaLnBrk="1" latinLnBrk="0" hangingPunct="1">
        <a:spcBef>
          <a:spcPts val="600"/>
        </a:spcBef>
        <a:buClr>
          <a:schemeClr val="accent1"/>
        </a:buClr>
        <a:buSzPct val="100000"/>
        <a:buFont typeface="Arial"/>
        <a:buChar char="•"/>
        <a:tabLst>
          <a:tab pos="234951" algn="l"/>
        </a:tabLst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216000" algn="l" rtl="0" eaLnBrk="1" latinLnBrk="0" hangingPunct="1">
        <a:spcBef>
          <a:spcPts val="600"/>
        </a:spcBef>
        <a:buClr>
          <a:schemeClr val="accent1"/>
        </a:buClr>
        <a:buSzPct val="100000"/>
        <a:buFont typeface="Arial"/>
        <a:buChar char="•"/>
        <a:tabLst>
          <a:tab pos="234951" algn="l"/>
        </a:tabLst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00" indent="-216000" algn="l" rtl="0" eaLnBrk="1" latinLnBrk="0" hangingPunct="1">
        <a:spcBef>
          <a:spcPts val="533"/>
        </a:spcBef>
        <a:buClr>
          <a:schemeClr val="accent1"/>
        </a:buClr>
        <a:buSzPct val="100000"/>
        <a:buFont typeface="Arial"/>
        <a:buChar char="•"/>
        <a:tabLst>
          <a:tab pos="234951" algn="l"/>
        </a:tabLst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864000" indent="-216000" algn="l" rtl="0" eaLnBrk="1" latinLnBrk="0" hangingPunct="1">
        <a:spcBef>
          <a:spcPts val="400"/>
        </a:spcBef>
        <a:buClr>
          <a:schemeClr val="accent2"/>
        </a:buClr>
        <a:buSzPct val="100000"/>
        <a:buFont typeface="Arial"/>
        <a:buChar char="•"/>
        <a:tabLst/>
        <a:defRPr kumimoji="0" sz="17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2194560" indent="-243840" algn="l" rtl="0" eaLnBrk="1" latinLnBrk="0" hangingPunct="1">
        <a:spcBef>
          <a:spcPts val="4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21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2438400" indent="-243840" algn="l" rtl="0" eaLnBrk="1" latinLnBrk="0" hangingPunct="1">
        <a:spcBef>
          <a:spcPts val="4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9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682239" indent="-243840" algn="l" rtl="0" eaLnBrk="1" latinLnBrk="0" hangingPunct="1">
        <a:spcBef>
          <a:spcPts val="4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9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43840" algn="l" rtl="0" eaLnBrk="1" latinLnBrk="0" hangingPunct="1">
        <a:spcBef>
          <a:spcPts val="400"/>
        </a:spcBef>
        <a:buClr>
          <a:srgbClr val="9FB8CD"/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38">
          <p15:clr>
            <a:srgbClr val="F26B43"/>
          </p15:clr>
        </p15:guide>
        <p15:guide id="2" pos="203">
          <p15:clr>
            <a:srgbClr val="F26B43"/>
          </p15:clr>
        </p15:guide>
        <p15:guide id="3" pos="7477">
          <p15:clr>
            <a:srgbClr val="F26B43"/>
          </p15:clr>
        </p15:guide>
        <p15:guide id="4" orient="horz" pos="883">
          <p15:clr>
            <a:srgbClr val="F26B43"/>
          </p15:clr>
        </p15:guide>
        <p15:guide id="5" orient="horz" pos="961">
          <p15:clr>
            <a:srgbClr val="F26B43"/>
          </p15:clr>
        </p15:guide>
        <p15:guide id="6" orient="horz" pos="3974">
          <p15:clr>
            <a:srgbClr val="F26B43"/>
          </p15:clr>
        </p15:guide>
        <p15:guide id="7" orient="horz" pos="2636" userDrawn="1">
          <p15:clr>
            <a:srgbClr val="F26B43"/>
          </p15:clr>
        </p15:guide>
        <p15:guide id="8" pos="4748" userDrawn="1">
          <p15:clr>
            <a:srgbClr val="F26B43"/>
          </p15:clr>
        </p15:guide>
        <p15:guide id="9" pos="293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hteck 47">
            <a:extLst>
              <a:ext uri="{FF2B5EF4-FFF2-40B4-BE49-F238E27FC236}">
                <a16:creationId xmlns:a16="http://schemas.microsoft.com/office/drawing/2014/main" id="{7722C312-B842-4955-BBF6-51A7BAB893B1}"/>
              </a:ext>
            </a:extLst>
          </p:cNvPr>
          <p:cNvSpPr/>
          <p:nvPr/>
        </p:nvSpPr>
        <p:spPr>
          <a:xfrm>
            <a:off x="3524294" y="2620754"/>
            <a:ext cx="2270237" cy="3694574"/>
          </a:xfrm>
          <a:prstGeom prst="rect">
            <a:avLst/>
          </a:prstGeom>
          <a:solidFill>
            <a:srgbClr val="BFE4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 anchorCtr="0"/>
          <a:lstStyle/>
          <a:p>
            <a:pPr algn="l"/>
            <a:endParaRPr lang="de-DE" dirty="0" err="1"/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770FE4A8-EBAB-4944-9D85-368F06DC58CA}"/>
              </a:ext>
            </a:extLst>
          </p:cNvPr>
          <p:cNvSpPr/>
          <p:nvPr/>
        </p:nvSpPr>
        <p:spPr>
          <a:xfrm>
            <a:off x="643813" y="905070"/>
            <a:ext cx="11224726" cy="163285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 anchorCtr="0"/>
          <a:lstStyle/>
          <a:p>
            <a:pPr algn="l"/>
            <a:endParaRPr lang="de-DE" dirty="0" err="1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E88C639-DB6A-44B2-A68C-26D3B8A2D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Factory </a:t>
            </a:r>
            <a:r>
              <a:rPr lang="de-DE" dirty="0" err="1"/>
              <a:t>Calendar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A4EC098-E348-4C57-89FB-446893EC56A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 dirty="0"/>
              <a:t>18.11.2021     Factory </a:t>
            </a:r>
            <a:r>
              <a:rPr lang="de-DE" dirty="0" err="1"/>
              <a:t>Calendar</a:t>
            </a:r>
            <a:r>
              <a:rPr lang="de-DE" dirty="0"/>
              <a:t> Werner Becker OL144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C8C847A-A98F-44E7-AAA9-87DC69933F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73FEA60-B56A-DE49-B4F9-939AB62E9280}" type="slidenum">
              <a:rPr lang="de-DE" smtClean="0"/>
              <a:pPr/>
              <a:t>1</a:t>
            </a:fld>
            <a:endParaRPr lang="de-DE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6BB52D19-C177-4920-B568-F23DEBDF61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0385" y="1421283"/>
            <a:ext cx="945989" cy="919525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25CCA641-EA68-4D14-9F98-3B85D7E916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2372" y="1312526"/>
            <a:ext cx="1080169" cy="1096851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E5D91136-5466-4408-A50C-DCBA528B63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54495" y="1462256"/>
            <a:ext cx="1632508" cy="955191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56E43620-C718-4FC4-AD60-873ABE21C96F}"/>
              </a:ext>
            </a:extLst>
          </p:cNvPr>
          <p:cNvSpPr txBox="1"/>
          <p:nvPr/>
        </p:nvSpPr>
        <p:spPr>
          <a:xfrm>
            <a:off x="857906" y="1001929"/>
            <a:ext cx="2226682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de-DE" sz="1400" dirty="0">
                <a:solidFill>
                  <a:schemeClr val="bg1"/>
                </a:solidFill>
              </a:rPr>
              <a:t>MM </a:t>
            </a:r>
            <a:r>
              <a:rPr lang="de-DE" sz="1400" dirty="0" err="1">
                <a:solidFill>
                  <a:schemeClr val="bg1"/>
                </a:solidFill>
              </a:rPr>
              <a:t>Goods</a:t>
            </a:r>
            <a:r>
              <a:rPr lang="de-DE" sz="1400" dirty="0">
                <a:solidFill>
                  <a:schemeClr val="bg1"/>
                </a:solidFill>
              </a:rPr>
              <a:t> </a:t>
            </a:r>
            <a:r>
              <a:rPr lang="de-DE" sz="1400" dirty="0" err="1">
                <a:solidFill>
                  <a:schemeClr val="bg1"/>
                </a:solidFill>
              </a:rPr>
              <a:t>Receiving</a:t>
            </a:r>
            <a:endParaRPr lang="de-DE" sz="1400" dirty="0">
              <a:solidFill>
                <a:schemeClr val="bg1"/>
              </a:solidFill>
            </a:endParaRPr>
          </a:p>
          <a:p>
            <a:pPr algn="ctr">
              <a:spcBef>
                <a:spcPts val="0"/>
              </a:spcBef>
            </a:pPr>
            <a:r>
              <a:rPr lang="de-DE" sz="1400" dirty="0">
                <a:solidFill>
                  <a:schemeClr val="bg1"/>
                </a:solidFill>
              </a:rPr>
              <a:t>Dock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22A7512B-01F2-4E8F-96CF-0DF64D28FFD6}"/>
              </a:ext>
            </a:extLst>
          </p:cNvPr>
          <p:cNvSpPr txBox="1"/>
          <p:nvPr/>
        </p:nvSpPr>
        <p:spPr>
          <a:xfrm>
            <a:off x="8779550" y="1006303"/>
            <a:ext cx="2226682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de-DE" sz="1400" dirty="0">
                <a:solidFill>
                  <a:schemeClr val="bg1"/>
                </a:solidFill>
              </a:rPr>
              <a:t>SD </a:t>
            </a:r>
            <a:r>
              <a:rPr lang="de-DE" sz="1400" dirty="0" err="1">
                <a:solidFill>
                  <a:schemeClr val="bg1"/>
                </a:solidFill>
              </a:rPr>
              <a:t>Despatch</a:t>
            </a:r>
            <a:endParaRPr lang="de-DE" sz="1400" dirty="0">
              <a:solidFill>
                <a:schemeClr val="bg1"/>
              </a:solidFill>
            </a:endParaRPr>
          </a:p>
          <a:p>
            <a:pPr algn="ctr">
              <a:spcBef>
                <a:spcPts val="0"/>
              </a:spcBef>
            </a:pPr>
            <a:r>
              <a:rPr lang="de-DE" sz="1400" dirty="0">
                <a:solidFill>
                  <a:schemeClr val="bg1"/>
                </a:solidFill>
              </a:rPr>
              <a:t>Shipping Point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97B2D0AC-E5BF-480C-B3B0-7EE875846DF3}"/>
              </a:ext>
            </a:extLst>
          </p:cNvPr>
          <p:cNvSpPr txBox="1"/>
          <p:nvPr/>
        </p:nvSpPr>
        <p:spPr>
          <a:xfrm>
            <a:off x="6039115" y="1004900"/>
            <a:ext cx="2226682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de-DE" sz="1400" dirty="0">
                <a:solidFill>
                  <a:schemeClr val="bg1"/>
                </a:solidFill>
              </a:rPr>
              <a:t>PP </a:t>
            </a:r>
            <a:r>
              <a:rPr lang="de-DE" sz="1400" dirty="0" err="1">
                <a:solidFill>
                  <a:schemeClr val="bg1"/>
                </a:solidFill>
              </a:rPr>
              <a:t>Production</a:t>
            </a:r>
            <a:endParaRPr lang="de-DE" sz="1400" dirty="0">
              <a:solidFill>
                <a:schemeClr val="bg1"/>
              </a:solidFill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C46E58F8-1033-49A7-A9BF-0689E27CC096}"/>
              </a:ext>
            </a:extLst>
          </p:cNvPr>
          <p:cNvSpPr txBox="1"/>
          <p:nvPr/>
        </p:nvSpPr>
        <p:spPr>
          <a:xfrm>
            <a:off x="-98845" y="1586958"/>
            <a:ext cx="2226682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de-DE" sz="1400" dirty="0">
                <a:solidFill>
                  <a:schemeClr val="bg1"/>
                </a:solidFill>
              </a:rPr>
              <a:t>PLANT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FE663B28-DC4A-49D1-BE34-B1CFE9FE9783}"/>
              </a:ext>
            </a:extLst>
          </p:cNvPr>
          <p:cNvSpPr txBox="1"/>
          <p:nvPr/>
        </p:nvSpPr>
        <p:spPr>
          <a:xfrm>
            <a:off x="6034990" y="2688241"/>
            <a:ext cx="2226682" cy="646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de-DE" sz="1400" b="1" dirty="0"/>
              <a:t>Work Center</a:t>
            </a:r>
          </a:p>
          <a:p>
            <a:pPr algn="ctr">
              <a:spcBef>
                <a:spcPts val="0"/>
              </a:spcBef>
            </a:pPr>
            <a:r>
              <a:rPr lang="de-DE" sz="1400" b="1" dirty="0" err="1"/>
              <a:t>Only</a:t>
            </a:r>
            <a:r>
              <a:rPr lang="de-DE" sz="1400" b="1" dirty="0"/>
              <a:t> </a:t>
            </a:r>
            <a:r>
              <a:rPr lang="de-DE" sz="1400" b="1" dirty="0" err="1"/>
              <a:t>for</a:t>
            </a:r>
            <a:r>
              <a:rPr lang="de-DE" sz="1400" b="1" dirty="0"/>
              <a:t> </a:t>
            </a:r>
            <a:r>
              <a:rPr lang="de-DE" sz="1400" b="1" dirty="0" err="1"/>
              <a:t>capacity</a:t>
            </a:r>
            <a:r>
              <a:rPr lang="de-DE" sz="1400" b="1" dirty="0"/>
              <a:t> </a:t>
            </a:r>
            <a:r>
              <a:rPr lang="de-DE" sz="1400" b="1" dirty="0" err="1"/>
              <a:t>function</a:t>
            </a:r>
            <a:endParaRPr lang="de-DE" sz="1400" b="1" dirty="0"/>
          </a:p>
          <a:p>
            <a:pPr algn="ctr">
              <a:spcBef>
                <a:spcPts val="0"/>
              </a:spcBef>
            </a:pPr>
            <a:r>
              <a:rPr lang="de-DE" sz="1400" b="1" dirty="0"/>
              <a:t>(e.g. MF50)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B323828E-F4F4-44E0-A83E-B8CE30B7F827}"/>
              </a:ext>
            </a:extLst>
          </p:cNvPr>
          <p:cNvSpPr txBox="1"/>
          <p:nvPr/>
        </p:nvSpPr>
        <p:spPr>
          <a:xfrm>
            <a:off x="8781490" y="2706390"/>
            <a:ext cx="2226682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de-DE" sz="1400" b="1" dirty="0"/>
              <a:t>Shipping Point SD</a:t>
            </a: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C3F90EB2-037F-4664-A2F9-C7E20C7ECC9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61111" y="3622592"/>
            <a:ext cx="2372684" cy="686077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32F96EA5-1634-47D3-AE90-E3F573F5A14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06461" y="4647050"/>
            <a:ext cx="2881984" cy="791297"/>
          </a:xfrm>
          <a:prstGeom prst="rect">
            <a:avLst/>
          </a:prstGeom>
        </p:spPr>
      </p:pic>
      <p:sp>
        <p:nvSpPr>
          <p:cNvPr id="19" name="Textfeld 18">
            <a:extLst>
              <a:ext uri="{FF2B5EF4-FFF2-40B4-BE49-F238E27FC236}">
                <a16:creationId xmlns:a16="http://schemas.microsoft.com/office/drawing/2014/main" id="{146B5043-9615-450F-914C-DBA82336A942}"/>
              </a:ext>
            </a:extLst>
          </p:cNvPr>
          <p:cNvSpPr txBox="1"/>
          <p:nvPr/>
        </p:nvSpPr>
        <p:spPr>
          <a:xfrm>
            <a:off x="8761111" y="4367421"/>
            <a:ext cx="222668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 algn="ctr">
              <a:spcBef>
                <a:spcPts val="0"/>
              </a:spcBef>
              <a:defRPr sz="1200" b="1"/>
            </a:lvl1pPr>
          </a:lstStyle>
          <a:p>
            <a:r>
              <a:rPr lang="de-DE" dirty="0"/>
              <a:t>Customizing OLVZ bzw. OVXD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EDD82DDA-7B5D-4813-8E6A-34E8443F69E6}"/>
              </a:ext>
            </a:extLst>
          </p:cNvPr>
          <p:cNvSpPr txBox="1"/>
          <p:nvPr/>
        </p:nvSpPr>
        <p:spPr>
          <a:xfrm>
            <a:off x="8761111" y="3402424"/>
            <a:ext cx="222668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de-DE" sz="1200" b="1" dirty="0"/>
              <a:t>Customizing OVXC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D7E1A555-C345-40C2-90E8-A21E60968C0A}"/>
              </a:ext>
            </a:extLst>
          </p:cNvPr>
          <p:cNvSpPr txBox="1"/>
          <p:nvPr/>
        </p:nvSpPr>
        <p:spPr>
          <a:xfrm>
            <a:off x="8781490" y="6076433"/>
            <a:ext cx="222668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 algn="ctr">
              <a:spcBef>
                <a:spcPts val="0"/>
              </a:spcBef>
              <a:defRPr sz="1200" b="1"/>
            </a:lvl1pPr>
          </a:lstStyle>
          <a:p>
            <a:r>
              <a:rPr lang="de-DE" dirty="0"/>
              <a:t>See Plant </a:t>
            </a:r>
            <a:r>
              <a:rPr lang="de-DE" dirty="0" err="1"/>
              <a:t>Calendar</a:t>
            </a:r>
            <a:r>
              <a:rPr lang="de-DE" dirty="0"/>
              <a:t> SCAL</a:t>
            </a:r>
          </a:p>
        </p:txBody>
      </p:sp>
      <p:sp>
        <p:nvSpPr>
          <p:cNvPr id="23" name="Pfeil: nach unten 22">
            <a:extLst>
              <a:ext uri="{FF2B5EF4-FFF2-40B4-BE49-F238E27FC236}">
                <a16:creationId xmlns:a16="http://schemas.microsoft.com/office/drawing/2014/main" id="{16BA622C-E3B7-45C5-AEDC-AAD84EEBB993}"/>
              </a:ext>
            </a:extLst>
          </p:cNvPr>
          <p:cNvSpPr/>
          <p:nvPr/>
        </p:nvSpPr>
        <p:spPr>
          <a:xfrm>
            <a:off x="9772277" y="5592335"/>
            <a:ext cx="245107" cy="368785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 anchorCtr="0"/>
          <a:lstStyle/>
          <a:p>
            <a:pPr algn="l"/>
            <a:endParaRPr lang="de-DE" dirty="0" err="1"/>
          </a:p>
        </p:txBody>
      </p:sp>
      <p:sp>
        <p:nvSpPr>
          <p:cNvPr id="24" name="Pfeil: nach unten 23">
            <a:extLst>
              <a:ext uri="{FF2B5EF4-FFF2-40B4-BE49-F238E27FC236}">
                <a16:creationId xmlns:a16="http://schemas.microsoft.com/office/drawing/2014/main" id="{9AAF44B9-9B38-4943-8CE3-D09C8AD5EBCC}"/>
              </a:ext>
            </a:extLst>
          </p:cNvPr>
          <p:cNvSpPr/>
          <p:nvPr/>
        </p:nvSpPr>
        <p:spPr>
          <a:xfrm>
            <a:off x="9772277" y="2977952"/>
            <a:ext cx="245107" cy="368785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 anchorCtr="0"/>
          <a:lstStyle/>
          <a:p>
            <a:pPr algn="l"/>
            <a:endParaRPr lang="de-DE" dirty="0" err="1"/>
          </a:p>
        </p:txBody>
      </p:sp>
      <p:pic>
        <p:nvPicPr>
          <p:cNvPr id="25" name="Grafik 24">
            <a:extLst>
              <a:ext uri="{FF2B5EF4-FFF2-40B4-BE49-F238E27FC236}">
                <a16:creationId xmlns:a16="http://schemas.microsoft.com/office/drawing/2014/main" id="{B0E36656-DDBD-4D2A-A16A-4B7A6CAB3CD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80431" y="1336721"/>
            <a:ext cx="945989" cy="1020944"/>
          </a:xfrm>
          <a:prstGeom prst="rect">
            <a:avLst/>
          </a:prstGeom>
        </p:spPr>
      </p:pic>
      <p:sp>
        <p:nvSpPr>
          <p:cNvPr id="26" name="Textfeld 25">
            <a:extLst>
              <a:ext uri="{FF2B5EF4-FFF2-40B4-BE49-F238E27FC236}">
                <a16:creationId xmlns:a16="http://schemas.microsoft.com/office/drawing/2014/main" id="{FAFC6059-8702-4A1E-B512-6CBF2138B35E}"/>
              </a:ext>
            </a:extLst>
          </p:cNvPr>
          <p:cNvSpPr txBox="1"/>
          <p:nvPr/>
        </p:nvSpPr>
        <p:spPr>
          <a:xfrm>
            <a:off x="3554285" y="1017881"/>
            <a:ext cx="2226682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de-DE" sz="1400" dirty="0">
                <a:solidFill>
                  <a:schemeClr val="bg1"/>
                </a:solidFill>
              </a:rPr>
              <a:t>MM MRP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CDD6D836-9F2A-4BD7-88BE-E740CC606B8E}"/>
              </a:ext>
            </a:extLst>
          </p:cNvPr>
          <p:cNvSpPr txBox="1"/>
          <p:nvPr/>
        </p:nvSpPr>
        <p:spPr>
          <a:xfrm>
            <a:off x="3554285" y="2703976"/>
            <a:ext cx="2226682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de-DE" sz="1400" b="1" dirty="0"/>
              <a:t>MRP</a:t>
            </a:r>
          </a:p>
        </p:txBody>
      </p:sp>
      <p:sp>
        <p:nvSpPr>
          <p:cNvPr id="28" name="Pfeil: nach unten 27">
            <a:extLst>
              <a:ext uri="{FF2B5EF4-FFF2-40B4-BE49-F238E27FC236}">
                <a16:creationId xmlns:a16="http://schemas.microsoft.com/office/drawing/2014/main" id="{979D040E-3E7B-4F5B-A1E6-B2347E2B4483}"/>
              </a:ext>
            </a:extLst>
          </p:cNvPr>
          <p:cNvSpPr/>
          <p:nvPr/>
        </p:nvSpPr>
        <p:spPr>
          <a:xfrm>
            <a:off x="4545072" y="2977951"/>
            <a:ext cx="245107" cy="368785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 anchorCtr="0"/>
          <a:lstStyle/>
          <a:p>
            <a:pPr algn="l"/>
            <a:endParaRPr lang="de-DE" dirty="0" err="1"/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F018AD19-56C4-4418-B4C6-D143278FE57C}"/>
              </a:ext>
            </a:extLst>
          </p:cNvPr>
          <p:cNvSpPr txBox="1"/>
          <p:nvPr/>
        </p:nvSpPr>
        <p:spPr>
          <a:xfrm>
            <a:off x="3554285" y="3402285"/>
            <a:ext cx="222668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de-DE" sz="1200" b="1" dirty="0"/>
              <a:t>Customizing OX10</a:t>
            </a:r>
          </a:p>
        </p:txBody>
      </p:sp>
      <p:pic>
        <p:nvPicPr>
          <p:cNvPr id="30" name="Grafik 29">
            <a:extLst>
              <a:ext uri="{FF2B5EF4-FFF2-40B4-BE49-F238E27FC236}">
                <a16:creationId xmlns:a16="http://schemas.microsoft.com/office/drawing/2014/main" id="{9C728EF2-84C6-4182-BCC8-73C0D910DC6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54285" y="3635151"/>
            <a:ext cx="2231959" cy="2023798"/>
          </a:xfrm>
          <a:prstGeom prst="rect">
            <a:avLst/>
          </a:prstGeom>
        </p:spPr>
      </p:pic>
      <p:sp>
        <p:nvSpPr>
          <p:cNvPr id="31" name="Pfeil: nach unten 30">
            <a:extLst>
              <a:ext uri="{FF2B5EF4-FFF2-40B4-BE49-F238E27FC236}">
                <a16:creationId xmlns:a16="http://schemas.microsoft.com/office/drawing/2014/main" id="{B2F84806-F612-426B-B2A1-F08EB9CA2BB7}"/>
              </a:ext>
            </a:extLst>
          </p:cNvPr>
          <p:cNvSpPr/>
          <p:nvPr/>
        </p:nvSpPr>
        <p:spPr>
          <a:xfrm>
            <a:off x="4541378" y="5707648"/>
            <a:ext cx="245107" cy="368785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 anchorCtr="0"/>
          <a:lstStyle/>
          <a:p>
            <a:pPr algn="l"/>
            <a:endParaRPr lang="de-DE" dirty="0" err="1"/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FF53C604-F9DF-47DD-B81D-A19641114E73}"/>
              </a:ext>
            </a:extLst>
          </p:cNvPr>
          <p:cNvSpPr txBox="1"/>
          <p:nvPr/>
        </p:nvSpPr>
        <p:spPr>
          <a:xfrm>
            <a:off x="3567850" y="6077664"/>
            <a:ext cx="222668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 algn="ctr">
              <a:spcBef>
                <a:spcPts val="0"/>
              </a:spcBef>
              <a:defRPr sz="1200" b="1"/>
            </a:lvl1pPr>
          </a:lstStyle>
          <a:p>
            <a:r>
              <a:rPr lang="de-DE" dirty="0"/>
              <a:t>See Plant </a:t>
            </a:r>
            <a:r>
              <a:rPr lang="de-DE" dirty="0" err="1"/>
              <a:t>Calendar</a:t>
            </a:r>
            <a:r>
              <a:rPr lang="de-DE" dirty="0"/>
              <a:t> SCAL</a:t>
            </a:r>
          </a:p>
        </p:txBody>
      </p:sp>
      <p:pic>
        <p:nvPicPr>
          <p:cNvPr id="34" name="Grafik 33">
            <a:extLst>
              <a:ext uri="{FF2B5EF4-FFF2-40B4-BE49-F238E27FC236}">
                <a16:creationId xmlns:a16="http://schemas.microsoft.com/office/drawing/2014/main" id="{CF142E35-E599-4210-B3F7-6E3D4462444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56995" y="4388744"/>
            <a:ext cx="2378715" cy="1233067"/>
          </a:xfrm>
          <a:prstGeom prst="rect">
            <a:avLst/>
          </a:prstGeom>
        </p:spPr>
      </p:pic>
      <p:sp>
        <p:nvSpPr>
          <p:cNvPr id="35" name="Pfeil: nach unten 34">
            <a:extLst>
              <a:ext uri="{FF2B5EF4-FFF2-40B4-BE49-F238E27FC236}">
                <a16:creationId xmlns:a16="http://schemas.microsoft.com/office/drawing/2014/main" id="{D4157708-016B-4F59-8ADF-5D5F78CAD6E6}"/>
              </a:ext>
            </a:extLst>
          </p:cNvPr>
          <p:cNvSpPr/>
          <p:nvPr/>
        </p:nvSpPr>
        <p:spPr>
          <a:xfrm>
            <a:off x="6994105" y="3438199"/>
            <a:ext cx="245107" cy="368785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 anchorCtr="0"/>
          <a:lstStyle/>
          <a:p>
            <a:pPr algn="l"/>
            <a:endParaRPr lang="de-DE" dirty="0" err="1"/>
          </a:p>
        </p:txBody>
      </p:sp>
      <p:sp>
        <p:nvSpPr>
          <p:cNvPr id="36" name="Pfeil: nach unten 35">
            <a:extLst>
              <a:ext uri="{FF2B5EF4-FFF2-40B4-BE49-F238E27FC236}">
                <a16:creationId xmlns:a16="http://schemas.microsoft.com/office/drawing/2014/main" id="{D6EEAF84-05F4-4FE1-B4A0-57D678413123}"/>
              </a:ext>
            </a:extLst>
          </p:cNvPr>
          <p:cNvSpPr/>
          <p:nvPr/>
        </p:nvSpPr>
        <p:spPr>
          <a:xfrm>
            <a:off x="6994104" y="5668707"/>
            <a:ext cx="245107" cy="368785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 anchorCtr="0"/>
          <a:lstStyle/>
          <a:p>
            <a:pPr algn="l"/>
            <a:endParaRPr lang="de-DE" dirty="0" err="1"/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3D9D1F3C-59EB-4ACC-992F-805E1C88793F}"/>
              </a:ext>
            </a:extLst>
          </p:cNvPr>
          <p:cNvSpPr txBox="1"/>
          <p:nvPr/>
        </p:nvSpPr>
        <p:spPr>
          <a:xfrm>
            <a:off x="6000550" y="6064409"/>
            <a:ext cx="222668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 algn="ctr">
              <a:spcBef>
                <a:spcPts val="0"/>
              </a:spcBef>
              <a:defRPr sz="1200" b="1"/>
            </a:lvl1pPr>
          </a:lstStyle>
          <a:p>
            <a:r>
              <a:rPr lang="de-DE" dirty="0"/>
              <a:t>See Plant </a:t>
            </a:r>
            <a:r>
              <a:rPr lang="de-DE" dirty="0" err="1"/>
              <a:t>Calendar</a:t>
            </a:r>
            <a:r>
              <a:rPr lang="de-DE" dirty="0"/>
              <a:t> SCAL</a:t>
            </a: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A3FC5A8A-DB2B-4470-8A3B-939432C5002A}"/>
              </a:ext>
            </a:extLst>
          </p:cNvPr>
          <p:cNvSpPr txBox="1"/>
          <p:nvPr/>
        </p:nvSpPr>
        <p:spPr>
          <a:xfrm>
            <a:off x="6033011" y="3916625"/>
            <a:ext cx="222668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de-DE" sz="1200" b="1" dirty="0"/>
              <a:t>Transaction CR02</a:t>
            </a:r>
          </a:p>
        </p:txBody>
      </p:sp>
      <p:sp>
        <p:nvSpPr>
          <p:cNvPr id="39" name="Pfeil: nach unten 38">
            <a:extLst>
              <a:ext uri="{FF2B5EF4-FFF2-40B4-BE49-F238E27FC236}">
                <a16:creationId xmlns:a16="http://schemas.microsoft.com/office/drawing/2014/main" id="{7FF23264-8975-4EB4-BC27-1A0AE65F2F37}"/>
              </a:ext>
            </a:extLst>
          </p:cNvPr>
          <p:cNvSpPr/>
          <p:nvPr/>
        </p:nvSpPr>
        <p:spPr>
          <a:xfrm rot="18603616">
            <a:off x="3363103" y="2523142"/>
            <a:ext cx="245107" cy="951099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 anchorCtr="0"/>
          <a:lstStyle/>
          <a:p>
            <a:pPr algn="l"/>
            <a:endParaRPr lang="de-DE" dirty="0" err="1"/>
          </a:p>
        </p:txBody>
      </p:sp>
      <p:sp>
        <p:nvSpPr>
          <p:cNvPr id="40" name="Textfeld 39">
            <a:extLst>
              <a:ext uri="{FF2B5EF4-FFF2-40B4-BE49-F238E27FC236}">
                <a16:creationId xmlns:a16="http://schemas.microsoft.com/office/drawing/2014/main" id="{A964BC10-43C6-4644-8651-8CB6D056F50C}"/>
              </a:ext>
            </a:extLst>
          </p:cNvPr>
          <p:cNvSpPr txBox="1"/>
          <p:nvPr/>
        </p:nvSpPr>
        <p:spPr>
          <a:xfrm>
            <a:off x="848388" y="2699409"/>
            <a:ext cx="2226682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de-DE" sz="1400" b="1" dirty="0" err="1"/>
              <a:t>Certain</a:t>
            </a:r>
            <a:r>
              <a:rPr lang="de-DE" sz="1400" b="1" dirty="0"/>
              <a:t> </a:t>
            </a:r>
            <a:r>
              <a:rPr lang="de-DE" sz="1400" b="1" dirty="0" err="1"/>
              <a:t>Delivery</a:t>
            </a:r>
            <a:r>
              <a:rPr lang="de-DE" sz="1400" b="1" dirty="0"/>
              <a:t> </a:t>
            </a:r>
            <a:r>
              <a:rPr lang="de-DE" sz="1400" b="1" dirty="0" err="1"/>
              <a:t>days</a:t>
            </a:r>
            <a:endParaRPr lang="de-DE" sz="1400" b="1" dirty="0"/>
          </a:p>
          <a:p>
            <a:pPr algn="ctr">
              <a:spcBef>
                <a:spcPts val="0"/>
              </a:spcBef>
            </a:pPr>
            <a:r>
              <a:rPr lang="de-DE" sz="1400" b="1" dirty="0"/>
              <a:t>e.g. </a:t>
            </a:r>
            <a:r>
              <a:rPr lang="de-DE" sz="1400" b="1" dirty="0" err="1"/>
              <a:t>only</a:t>
            </a:r>
            <a:r>
              <a:rPr lang="de-DE" sz="1400" b="1" dirty="0"/>
              <a:t> Monday</a:t>
            </a:r>
          </a:p>
        </p:txBody>
      </p:sp>
      <p:pic>
        <p:nvPicPr>
          <p:cNvPr id="41" name="Grafik 40">
            <a:extLst>
              <a:ext uri="{FF2B5EF4-FFF2-40B4-BE49-F238E27FC236}">
                <a16:creationId xmlns:a16="http://schemas.microsoft.com/office/drawing/2014/main" id="{9756FA28-C02C-4E0A-806F-2379CFC87D0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44307" y="3944582"/>
            <a:ext cx="3165553" cy="471263"/>
          </a:xfrm>
          <a:prstGeom prst="rect">
            <a:avLst/>
          </a:prstGeom>
        </p:spPr>
      </p:pic>
      <p:sp>
        <p:nvSpPr>
          <p:cNvPr id="42" name="Pfeil: nach unten 41">
            <a:extLst>
              <a:ext uri="{FF2B5EF4-FFF2-40B4-BE49-F238E27FC236}">
                <a16:creationId xmlns:a16="http://schemas.microsoft.com/office/drawing/2014/main" id="{A2AD607D-74DA-4C07-A82E-659BC2727E5E}"/>
              </a:ext>
            </a:extLst>
          </p:cNvPr>
          <p:cNvSpPr/>
          <p:nvPr/>
        </p:nvSpPr>
        <p:spPr>
          <a:xfrm>
            <a:off x="1838704" y="3205634"/>
            <a:ext cx="245107" cy="368785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 anchorCtr="0"/>
          <a:lstStyle/>
          <a:p>
            <a:pPr algn="l"/>
            <a:endParaRPr lang="de-DE" dirty="0" err="1"/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752C562C-3079-4038-9555-517BCFB12775}"/>
              </a:ext>
            </a:extLst>
          </p:cNvPr>
          <p:cNvSpPr txBox="1"/>
          <p:nvPr/>
        </p:nvSpPr>
        <p:spPr>
          <a:xfrm>
            <a:off x="798440" y="3694464"/>
            <a:ext cx="222668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de-DE" sz="1200" b="1" dirty="0"/>
              <a:t>MDG Workflow MRP2</a:t>
            </a:r>
          </a:p>
        </p:txBody>
      </p:sp>
      <p:sp>
        <p:nvSpPr>
          <p:cNvPr id="44" name="Pfeil: nach unten 43">
            <a:extLst>
              <a:ext uri="{FF2B5EF4-FFF2-40B4-BE49-F238E27FC236}">
                <a16:creationId xmlns:a16="http://schemas.microsoft.com/office/drawing/2014/main" id="{EE04CF02-6C10-4F1A-BFA8-2A82185C82A9}"/>
              </a:ext>
            </a:extLst>
          </p:cNvPr>
          <p:cNvSpPr/>
          <p:nvPr/>
        </p:nvSpPr>
        <p:spPr>
          <a:xfrm>
            <a:off x="1789227" y="4459754"/>
            <a:ext cx="245107" cy="368785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 anchorCtr="0"/>
          <a:lstStyle/>
          <a:p>
            <a:pPr algn="l"/>
            <a:endParaRPr lang="de-DE" dirty="0" err="1"/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8AB343AF-BD6D-4474-86E7-2B991B7BA8DF}"/>
              </a:ext>
            </a:extLst>
          </p:cNvPr>
          <p:cNvSpPr txBox="1"/>
          <p:nvPr/>
        </p:nvSpPr>
        <p:spPr>
          <a:xfrm>
            <a:off x="713742" y="4911365"/>
            <a:ext cx="222668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de-DE" sz="1200" b="1" dirty="0" err="1"/>
              <a:t>Creation</a:t>
            </a:r>
            <a:r>
              <a:rPr lang="de-DE" sz="1200" b="1" dirty="0"/>
              <a:t> MD25/26</a:t>
            </a:r>
          </a:p>
        </p:txBody>
      </p:sp>
      <p:pic>
        <p:nvPicPr>
          <p:cNvPr id="46" name="Grafik 45">
            <a:extLst>
              <a:ext uri="{FF2B5EF4-FFF2-40B4-BE49-F238E27FC236}">
                <a16:creationId xmlns:a16="http://schemas.microsoft.com/office/drawing/2014/main" id="{70A3DC4B-F8E8-459E-9423-942BC5A2C91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87819" y="5100027"/>
            <a:ext cx="1050385" cy="1215301"/>
          </a:xfrm>
          <a:prstGeom prst="rect">
            <a:avLst/>
          </a:prstGeom>
        </p:spPr>
      </p:pic>
      <p:pic>
        <p:nvPicPr>
          <p:cNvPr id="47" name="Grafik 46">
            <a:extLst>
              <a:ext uri="{FF2B5EF4-FFF2-40B4-BE49-F238E27FC236}">
                <a16:creationId xmlns:a16="http://schemas.microsoft.com/office/drawing/2014/main" id="{076026F7-9665-4C25-B6B5-8471B1432A0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578664" y="5148513"/>
            <a:ext cx="1845265" cy="981524"/>
          </a:xfrm>
          <a:prstGeom prst="rect">
            <a:avLst/>
          </a:prstGeom>
        </p:spPr>
      </p:pic>
      <p:sp>
        <p:nvSpPr>
          <p:cNvPr id="49" name="Textfeld 48">
            <a:extLst>
              <a:ext uri="{FF2B5EF4-FFF2-40B4-BE49-F238E27FC236}">
                <a16:creationId xmlns:a16="http://schemas.microsoft.com/office/drawing/2014/main" id="{D1230F37-691F-4DA1-B508-87918A00111D}"/>
              </a:ext>
            </a:extLst>
          </p:cNvPr>
          <p:cNvSpPr txBox="1"/>
          <p:nvPr/>
        </p:nvSpPr>
        <p:spPr>
          <a:xfrm>
            <a:off x="2737135" y="2613372"/>
            <a:ext cx="2226682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de-DE" sz="1400" b="1" dirty="0"/>
              <a:t>Master</a:t>
            </a:r>
          </a:p>
        </p:txBody>
      </p:sp>
    </p:spTree>
    <p:extLst>
      <p:ext uri="{BB962C8B-B14F-4D97-AF65-F5344CB8AC3E}">
        <p14:creationId xmlns:p14="http://schemas.microsoft.com/office/powerpoint/2010/main" val="284240156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STYLE" val="Standard Red"/>
  <p:tag name="ISFOXDOCUMENTCLASSIFICATIONVERSION" val="1"/>
  <p:tag name="ISFOXLABELINGONTITLEPAGESET" val="True"/>
  <p:tag name="ISFOXPRESENTATIONISLABELED" val="Internal: All rights reserved. Distribution within DRÄXLMAIER Group, customer and partners."/>
  <p:tag name="A71660D270C64F5BBB8F27F5E85BE6370" val="DOMFGDVB\ST00037729;d4c75f49-f1ee-485c-aa75-2c54e2ab5223;Internal;2021-05-17T10:01:26;;DRX|"/>
  <p:tag name="A71660D270C64F5BBB8F27F5E85BE630" val="1"/>
  <p:tag name="ISFOXLABELUSERINTERACTION" val="True"/>
  <p:tag name="ISFOXCLASSIFICATIONID" val="d4c75f49-f1ee-485c-aa75-2c54e2ab5223"/>
  <p:tag name="ISFOXCLASSIFICATIONNAME" val="Internal"/>
  <p:tag name="ISFOXPREFIX" val="DRX"/>
  <p:tag name="ISFOXSHOWCLASSIFICATIONREQUESTDIALOG" val="False"/>
  <p:tag name="ISFOXOLDCLASSIFICATIONID" val="d4c75f49-f1ee-485c-aa75-2c54e2ab5223"/>
  <p:tag name="ISFOXCLASSIFICATIONINKEYWORDS" val="Internal"/>
  <p:tag name="ISFOXDOVERSIONINGONSAV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USER_INPUT_REQUIRED" val="Linie;"/>
  <p:tag name="MIO_USER_INPUT_OPTIONAL" val=" "/>
  <p:tag name="MIO_USER_INPUT_FIXED" val=" 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raexlmaier">
  <a:themeElements>
    <a:clrScheme name="DRX 3">
      <a:dk1>
        <a:srgbClr val="000000"/>
      </a:dk1>
      <a:lt1>
        <a:sysClr val="window" lastClr="FFFFFF"/>
      </a:lt1>
      <a:dk2>
        <a:srgbClr val="000000"/>
      </a:dk2>
      <a:lt2>
        <a:srgbClr val="FFFFFF"/>
      </a:lt2>
      <a:accent1>
        <a:srgbClr val="0097AC"/>
      </a:accent1>
      <a:accent2>
        <a:srgbClr val="888E95"/>
      </a:accent2>
      <a:accent3>
        <a:srgbClr val="F8DA00"/>
      </a:accent3>
      <a:accent4>
        <a:srgbClr val="F28B00"/>
      </a:accent4>
      <a:accent5>
        <a:srgbClr val="E72D34"/>
      </a:accent5>
      <a:accent6>
        <a:srgbClr val="5EB342"/>
      </a:accent6>
      <a:hlink>
        <a:srgbClr val="0097AC"/>
      </a:hlink>
      <a:folHlink>
        <a:srgbClr val="888E95"/>
      </a:folHlink>
    </a:clrScheme>
    <a:fontScheme name="DRX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DRX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>
        <a:ln>
          <a:noFill/>
        </a:ln>
      </a:spPr>
      <a:bodyPr lIns="72000" tIns="72000" rIns="72000" bIns="72000" rtlCol="0" anchor="t" anchorCtr="0"/>
      <a:lstStyle>
        <a:defPPr algn="l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0"/>
          </a:spcBef>
          <a:defRPr dirty="0" err="1" smtClean="0"/>
        </a:defPPr>
      </a:lstStyle>
    </a:txDef>
  </a:objectDefaults>
  <a:extraClrSchemeLst/>
  <a:custClrLst>
    <a:custClr>
      <a:srgbClr val="FFFFFF"/>
    </a:custClr>
    <a:custClr name="DRÄXLMAIER Turquoise, darker 25%">
      <a:srgbClr val="006675"/>
    </a:custClr>
    <a:custClr>
      <a:srgbClr val="FFFFFF"/>
    </a:custClr>
    <a:custClr>
      <a:srgbClr val="FFFFFF"/>
    </a:custClr>
    <a:custClr name="Orange darker 25%">
      <a:srgbClr val="925800"/>
    </a:custClr>
    <a:custClr name="Red darker 25%">
      <a:srgbClr val="9F2322"/>
    </a:custClr>
    <a:custClr name="Green darker 25%">
      <a:srgbClr val="437E2F"/>
    </a:custClr>
    <a:custClr>
      <a:srgbClr val="FFFFFF"/>
    </a:custClr>
    <a:custClr>
      <a:srgbClr val="FFFFFF"/>
    </a:custClr>
    <a:custClr>
      <a:srgbClr val="FFFFFF"/>
    </a:custClr>
    <a:custClr name="Black">
      <a:srgbClr val="000000"/>
    </a:custClr>
    <a:custClr name="DRÄXLMAIER Turquoisee">
      <a:srgbClr val="0097AC"/>
    </a:custClr>
    <a:custClr name="DRÄXLMAIER Silver">
      <a:srgbClr val="888E95"/>
    </a:custClr>
    <a:custClr name="Yellow">
      <a:srgbClr val="F8DA00"/>
    </a:custClr>
    <a:custClr name="Orange">
      <a:srgbClr val="F28B00"/>
    </a:custClr>
    <a:custClr name="Red">
      <a:srgbClr val="E72D34"/>
    </a:custClr>
    <a:custClr name="Green">
      <a:srgbClr val="5EB342"/>
    </a:custClr>
    <a:custClr>
      <a:srgbClr val="B8860B"/>
    </a:custClr>
    <a:custClr>
      <a:srgbClr val="8B8B00"/>
    </a:custClr>
    <a:custClr>
      <a:srgbClr val="6D4C41"/>
    </a:custClr>
    <a:custClr name="Black 75%">
      <a:srgbClr val="404040"/>
    </a:custClr>
    <a:custClr name="DRÄXLMAIER Turquoise 75%">
      <a:srgbClr val="40B0C2"/>
    </a:custClr>
    <a:custClr name="DRÄXLMAIER Silver 75%">
      <a:srgbClr val="A6AAB0"/>
    </a:custClr>
    <a:custClr name="Yellow 75%">
      <a:srgbClr val="FAE343"/>
    </a:custClr>
    <a:custClr name="Orange 75%">
      <a:srgbClr val="F5A840"/>
    </a:custClr>
    <a:custClr name="Red 75%">
      <a:srgbClr val="EC5A57"/>
    </a:custClr>
    <a:custClr name="Green 75%">
      <a:srgbClr val="86C671"/>
    </a:custClr>
    <a:custClr name="75%">
      <a:srgbClr val="CAA448"/>
    </a:custClr>
    <a:custClr name="75%">
      <a:srgbClr val="A8A840"/>
    </a:custClr>
    <a:custClr name="75%">
      <a:srgbClr val="927971"/>
    </a:custClr>
    <a:custClr name="Black 50%">
      <a:srgbClr val="7F7F7F"/>
    </a:custClr>
    <a:custClr name="DRÄXLMAIER Turquoise 50%">
      <a:srgbClr val="7FCAD6"/>
    </a:custClr>
    <a:custClr name="DRÄXLMAIER Silver 50%">
      <a:srgbClr val="C3C6CA"/>
    </a:custClr>
    <a:custClr name="Yellow 50%">
      <a:srgbClr val="FBEC7F"/>
    </a:custClr>
    <a:custClr name="Orange 50%">
      <a:srgbClr val="F8C57F"/>
    </a:custClr>
    <a:custClr name="Red 50%">
      <a:srgbClr val="F18779"/>
    </a:custClr>
    <a:custClr name="Green 50%">
      <a:srgbClr val="AED9A0"/>
    </a:custClr>
    <a:custClr name="50%">
      <a:srgbClr val="DBC285"/>
    </a:custClr>
    <a:custClr name="50%">
      <a:srgbClr val="C5C57F"/>
    </a:custClr>
    <a:custClr name="50%">
      <a:srgbClr val="B6A5A0"/>
    </a:custClr>
    <a:custClr name="Black 25%">
      <a:srgbClr val="BFBFBF"/>
    </a:custClr>
    <a:custClr name="DRÄXLMAIER Turquoise 25%">
      <a:srgbClr val="BFE4EA"/>
    </a:custClr>
    <a:custClr name="DRÄXLMAIER Silver 25%">
      <a:srgbClr val="E1E3E4"/>
    </a:custClr>
    <a:custClr name="Yellow 25%">
      <a:srgbClr val="FDF6BF"/>
    </a:custClr>
    <a:custClr name="Orange 25%">
      <a:srgbClr val="FCE2BF"/>
    </a:custClr>
    <a:custClr name="Red 25%">
      <a:srgbClr val="F7B59C"/>
    </a:custClr>
    <a:custClr name="Green 25%">
      <a:srgbClr val="D7ECD0"/>
    </a:custClr>
    <a:custClr name="25%">
      <a:srgbClr val="EDE1C2"/>
    </a:custClr>
    <a:custClr name="25%">
      <a:srgbClr val="E2E2BF"/>
    </a:custClr>
    <a:custClr name="25%">
      <a:srgbClr val="DAD2CF"/>
    </a:custClr>
  </a:custClrLst>
  <a:extLst>
    <a:ext uri="{05A4C25C-085E-4340-85A3-A5531E510DB2}">
      <thm15:themeFamily xmlns:thm15="http://schemas.microsoft.com/office/thememl/2012/main" name="Draexlmaier_Template_2019-08-13.potx" id="{4D78CB5D-9F20-4081-A9BE-6ADBBADE84FD}" vid="{DDAFF772-0081-45F4-A255-2821C8689216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77</Words>
  <Application>Microsoft Office PowerPoint</Application>
  <PresentationFormat>Benutzerdefiniert</PresentationFormat>
  <Paragraphs>27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 3</vt:lpstr>
      <vt:lpstr>Draexlmaier</vt:lpstr>
      <vt:lpstr>Factory Calendar</vt:lpstr>
    </vt:vector>
  </TitlesOfParts>
  <Company>DRAEXLMAIER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Seidel Thomas I-IP</dc:creator>
  <cp:keywords>Internal;</cp:keywords>
  <cp:lastModifiedBy>Becker Werner OL14</cp:lastModifiedBy>
  <cp:revision>59</cp:revision>
  <cp:lastPrinted>2014-06-27T08:45:54Z</cp:lastPrinted>
  <dcterms:created xsi:type="dcterms:W3CDTF">2021-05-17T07:59:58Z</dcterms:created>
  <dcterms:modified xsi:type="dcterms:W3CDTF">2021-11-18T08:59:29Z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71660d270c64f5bbb8f27ffa23">
    <vt:bool>false</vt:bool>
  </property>
  <property fmtid="{D5CDD505-2E9C-101B-9397-08002B2CF9AE}" pid="3" name="topic">
    <vt:lpwstr/>
  </property>
  <property fmtid="{D5CDD505-2E9C-101B-9397-08002B2CF9AE}" pid="4" name="firstlastname">
    <vt:lpwstr>Seidel Thomas I-IP</vt:lpwstr>
  </property>
  <property fmtid="{D5CDD505-2E9C-101B-9397-08002B2CF9AE}" pid="5" name="orga">
    <vt:lpwstr/>
  </property>
  <property fmtid="{D5CDD505-2E9C-101B-9397-08002B2CF9AE}" pid="6" name="date">
    <vt:lpwstr/>
  </property>
  <property fmtid="{D5CDD505-2E9C-101B-9397-08002B2CF9AE}" pid="7" name="MSIP_Label_3d921970-61b0-4443-b2b0-d966ab82c5d1_Enabled">
    <vt:lpwstr>true</vt:lpwstr>
  </property>
  <property fmtid="{D5CDD505-2E9C-101B-9397-08002B2CF9AE}" pid="8" name="MSIP_Label_3d921970-61b0-4443-b2b0-d966ab82c5d1_SetDate">
    <vt:lpwstr>2021-11-18T08:59:29Z</vt:lpwstr>
  </property>
  <property fmtid="{D5CDD505-2E9C-101B-9397-08002B2CF9AE}" pid="9" name="MSIP_Label_3d921970-61b0-4443-b2b0-d966ab82c5d1_Method">
    <vt:lpwstr>Standard</vt:lpwstr>
  </property>
  <property fmtid="{D5CDD505-2E9C-101B-9397-08002B2CF9AE}" pid="10" name="MSIP_Label_3d921970-61b0-4443-b2b0-d966ab82c5d1_Name">
    <vt:lpwstr>Internal</vt:lpwstr>
  </property>
  <property fmtid="{D5CDD505-2E9C-101B-9397-08002B2CF9AE}" pid="11" name="MSIP_Label_3d921970-61b0-4443-b2b0-d966ab82c5d1_SiteId">
    <vt:lpwstr>492ac175-0fcd-4d6c-8fde-e15c70d1986b</vt:lpwstr>
  </property>
  <property fmtid="{D5CDD505-2E9C-101B-9397-08002B2CF9AE}" pid="12" name="MSIP_Label_3d921970-61b0-4443-b2b0-d966ab82c5d1_ActionId">
    <vt:lpwstr>7910a597-7b1e-4a8b-9419-c3b94919bfea</vt:lpwstr>
  </property>
  <property fmtid="{D5CDD505-2E9C-101B-9397-08002B2CF9AE}" pid="13" name="MSIP_Label_3d921970-61b0-4443-b2b0-d966ab82c5d1_ContentBits">
    <vt:lpwstr>2</vt:lpwstr>
  </property>
  <property fmtid="{D5CDD505-2E9C-101B-9397-08002B2CF9AE}" pid="14" name="Classification">
    <vt:lpwstr>Internal</vt:lpwstr>
  </property>
</Properties>
</file>