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57" r:id="rId5"/>
    <p:sldId id="258" r:id="rId6"/>
    <p:sldId id="259" r:id="rId7"/>
    <p:sldId id="260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42A9A1-FD4D-4F19-B819-5BA8BCE17CB1}" v="48" dt="2022-12-20T15:29:33.2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cker Werner OG11" userId="e8270ec5-2b29-421d-a1c9-a2d54bad9b61" providerId="ADAL" clId="{F442A9A1-FD4D-4F19-B819-5BA8BCE17CB1}"/>
    <pc:docChg chg="undo custSel addSld modSld sldOrd">
      <pc:chgData name="Becker Werner OG11" userId="e8270ec5-2b29-421d-a1c9-a2d54bad9b61" providerId="ADAL" clId="{F442A9A1-FD4D-4F19-B819-5BA8BCE17CB1}" dt="2022-12-21T12:30:48.147" v="1302" actId="20577"/>
      <pc:docMkLst>
        <pc:docMk/>
      </pc:docMkLst>
      <pc:sldChg chg="addSp delSp modSp mod">
        <pc:chgData name="Becker Werner OG11" userId="e8270ec5-2b29-421d-a1c9-a2d54bad9b61" providerId="ADAL" clId="{F442A9A1-FD4D-4F19-B819-5BA8BCE17CB1}" dt="2022-12-21T08:50:08.700" v="1289" actId="20577"/>
        <pc:sldMkLst>
          <pc:docMk/>
          <pc:sldMk cId="1149899569" sldId="256"/>
        </pc:sldMkLst>
        <pc:spChg chg="add mod">
          <ac:chgData name="Becker Werner OG11" userId="e8270ec5-2b29-421d-a1c9-a2d54bad9b61" providerId="ADAL" clId="{F442A9A1-FD4D-4F19-B819-5BA8BCE17CB1}" dt="2022-12-21T08:50:08.700" v="1289" actId="20577"/>
          <ac:spMkLst>
            <pc:docMk/>
            <pc:sldMk cId="1149899569" sldId="256"/>
            <ac:spMk id="2" creationId="{FE1FB8F4-77EA-4EE4-A176-914B613C295D}"/>
          </ac:spMkLst>
        </pc:spChg>
        <pc:spChg chg="del">
          <ac:chgData name="Becker Werner OG11" userId="e8270ec5-2b29-421d-a1c9-a2d54bad9b61" providerId="ADAL" clId="{F442A9A1-FD4D-4F19-B819-5BA8BCE17CB1}" dt="2022-12-20T13:57:14.542" v="1" actId="478"/>
          <ac:spMkLst>
            <pc:docMk/>
            <pc:sldMk cId="1149899569" sldId="256"/>
            <ac:spMk id="4" creationId="{784CD27C-5505-44EE-9C31-828551D4299E}"/>
          </ac:spMkLst>
        </pc:spChg>
        <pc:spChg chg="del">
          <ac:chgData name="Becker Werner OG11" userId="e8270ec5-2b29-421d-a1c9-a2d54bad9b61" providerId="ADAL" clId="{F442A9A1-FD4D-4F19-B819-5BA8BCE17CB1}" dt="2022-12-20T13:57:14.542" v="1" actId="478"/>
          <ac:spMkLst>
            <pc:docMk/>
            <pc:sldMk cId="1149899569" sldId="256"/>
            <ac:spMk id="5" creationId="{4B35521D-536B-4AC9-A3FD-34C30BCC02E1}"/>
          </ac:spMkLst>
        </pc:spChg>
        <pc:spChg chg="del">
          <ac:chgData name="Becker Werner OG11" userId="e8270ec5-2b29-421d-a1c9-a2d54bad9b61" providerId="ADAL" clId="{F442A9A1-FD4D-4F19-B819-5BA8BCE17CB1}" dt="2022-12-20T13:57:14.542" v="1" actId="478"/>
          <ac:spMkLst>
            <pc:docMk/>
            <pc:sldMk cId="1149899569" sldId="256"/>
            <ac:spMk id="6" creationId="{A2BF9FA3-CD0B-4D88-94F7-5D83FF003110}"/>
          </ac:spMkLst>
        </pc:spChg>
        <pc:spChg chg="del">
          <ac:chgData name="Becker Werner OG11" userId="e8270ec5-2b29-421d-a1c9-a2d54bad9b61" providerId="ADAL" clId="{F442A9A1-FD4D-4F19-B819-5BA8BCE17CB1}" dt="2022-12-20T13:57:14.542" v="1" actId="478"/>
          <ac:spMkLst>
            <pc:docMk/>
            <pc:sldMk cId="1149899569" sldId="256"/>
            <ac:spMk id="7" creationId="{9574120C-004A-466A-A6CB-91135952EC15}"/>
          </ac:spMkLst>
        </pc:spChg>
        <pc:spChg chg="del">
          <ac:chgData name="Becker Werner OG11" userId="e8270ec5-2b29-421d-a1c9-a2d54bad9b61" providerId="ADAL" clId="{F442A9A1-FD4D-4F19-B819-5BA8BCE17CB1}" dt="2022-12-20T13:57:14.542" v="1" actId="478"/>
          <ac:spMkLst>
            <pc:docMk/>
            <pc:sldMk cId="1149899569" sldId="256"/>
            <ac:spMk id="11" creationId="{B45F3876-FCD4-4139-BE8A-4354B78F59A6}"/>
          </ac:spMkLst>
        </pc:spChg>
        <pc:spChg chg="del">
          <ac:chgData name="Becker Werner OG11" userId="e8270ec5-2b29-421d-a1c9-a2d54bad9b61" providerId="ADAL" clId="{F442A9A1-FD4D-4F19-B819-5BA8BCE17CB1}" dt="2022-12-20T13:57:14.542" v="1" actId="478"/>
          <ac:spMkLst>
            <pc:docMk/>
            <pc:sldMk cId="1149899569" sldId="256"/>
            <ac:spMk id="12" creationId="{17B3D812-D569-41AF-BA79-9DC28FF43552}"/>
          </ac:spMkLst>
        </pc:spChg>
        <pc:spChg chg="del">
          <ac:chgData name="Becker Werner OG11" userId="e8270ec5-2b29-421d-a1c9-a2d54bad9b61" providerId="ADAL" clId="{F442A9A1-FD4D-4F19-B819-5BA8BCE17CB1}" dt="2022-12-20T13:57:14.542" v="1" actId="478"/>
          <ac:spMkLst>
            <pc:docMk/>
            <pc:sldMk cId="1149899569" sldId="256"/>
            <ac:spMk id="13" creationId="{8DDDF2D8-4AC6-4D20-8667-D2A53ECF00B4}"/>
          </ac:spMkLst>
        </pc:spChg>
        <pc:spChg chg="del">
          <ac:chgData name="Becker Werner OG11" userId="e8270ec5-2b29-421d-a1c9-a2d54bad9b61" providerId="ADAL" clId="{F442A9A1-FD4D-4F19-B819-5BA8BCE17CB1}" dt="2022-12-20T13:57:14.542" v="1" actId="478"/>
          <ac:spMkLst>
            <pc:docMk/>
            <pc:sldMk cId="1149899569" sldId="256"/>
            <ac:spMk id="14" creationId="{317870F9-9396-4D48-8582-07701FED34B5}"/>
          </ac:spMkLst>
        </pc:spChg>
        <pc:spChg chg="add mod">
          <ac:chgData name="Becker Werner OG11" userId="e8270ec5-2b29-421d-a1c9-a2d54bad9b61" providerId="ADAL" clId="{F442A9A1-FD4D-4F19-B819-5BA8BCE17CB1}" dt="2022-12-20T14:32:25.545" v="434" actId="1076"/>
          <ac:spMkLst>
            <pc:docMk/>
            <pc:sldMk cId="1149899569" sldId="256"/>
            <ac:spMk id="20" creationId="{825BD9F3-0844-4E41-A8E2-EC411A18158F}"/>
          </ac:spMkLst>
        </pc:spChg>
        <pc:spChg chg="del">
          <ac:chgData name="Becker Werner OG11" userId="e8270ec5-2b29-421d-a1c9-a2d54bad9b61" providerId="ADAL" clId="{F442A9A1-FD4D-4F19-B819-5BA8BCE17CB1}" dt="2022-12-20T13:57:14.542" v="1" actId="478"/>
          <ac:spMkLst>
            <pc:docMk/>
            <pc:sldMk cId="1149899569" sldId="256"/>
            <ac:spMk id="24" creationId="{3919CCF7-04B5-4E92-B5BF-72852D437461}"/>
          </ac:spMkLst>
        </pc:spChg>
        <pc:spChg chg="del">
          <ac:chgData name="Becker Werner OG11" userId="e8270ec5-2b29-421d-a1c9-a2d54bad9b61" providerId="ADAL" clId="{F442A9A1-FD4D-4F19-B819-5BA8BCE17CB1}" dt="2022-12-20T13:57:14.542" v="1" actId="478"/>
          <ac:spMkLst>
            <pc:docMk/>
            <pc:sldMk cId="1149899569" sldId="256"/>
            <ac:spMk id="25" creationId="{71C82ED3-DCE9-42FB-8B93-38DB5D1EA20A}"/>
          </ac:spMkLst>
        </pc:spChg>
        <pc:spChg chg="mod">
          <ac:chgData name="Becker Werner OG11" userId="e8270ec5-2b29-421d-a1c9-a2d54bad9b61" providerId="ADAL" clId="{F442A9A1-FD4D-4F19-B819-5BA8BCE17CB1}" dt="2022-12-20T13:57:28.578" v="19" actId="1076"/>
          <ac:spMkLst>
            <pc:docMk/>
            <pc:sldMk cId="1149899569" sldId="256"/>
            <ac:spMk id="26" creationId="{1A0B392D-025C-4CEB-9349-0DCC31CE1CBF}"/>
          </ac:spMkLst>
        </pc:spChg>
        <pc:spChg chg="del">
          <ac:chgData name="Becker Werner OG11" userId="e8270ec5-2b29-421d-a1c9-a2d54bad9b61" providerId="ADAL" clId="{F442A9A1-FD4D-4F19-B819-5BA8BCE17CB1}" dt="2022-12-20T13:57:16.915" v="2" actId="478"/>
          <ac:spMkLst>
            <pc:docMk/>
            <pc:sldMk cId="1149899569" sldId="256"/>
            <ac:spMk id="27" creationId="{7566025A-9ED3-42E3-B077-B3C57CE5B783}"/>
          </ac:spMkLst>
        </pc:spChg>
        <pc:spChg chg="add mod">
          <ac:chgData name="Becker Werner OG11" userId="e8270ec5-2b29-421d-a1c9-a2d54bad9b61" providerId="ADAL" clId="{F442A9A1-FD4D-4F19-B819-5BA8BCE17CB1}" dt="2022-12-20T14:32:19.719" v="432" actId="164"/>
          <ac:spMkLst>
            <pc:docMk/>
            <pc:sldMk cId="1149899569" sldId="256"/>
            <ac:spMk id="28" creationId="{B77FA0A5-DF5B-4E37-8326-CC9F83889829}"/>
          </ac:spMkLst>
        </pc:spChg>
        <pc:spChg chg="add del mod">
          <ac:chgData name="Becker Werner OG11" userId="e8270ec5-2b29-421d-a1c9-a2d54bad9b61" providerId="ADAL" clId="{F442A9A1-FD4D-4F19-B819-5BA8BCE17CB1}" dt="2022-12-20T14:15:11.383" v="203" actId="478"/>
          <ac:spMkLst>
            <pc:docMk/>
            <pc:sldMk cId="1149899569" sldId="256"/>
            <ac:spMk id="29" creationId="{2252DC79-6C6E-4C8A-8C29-0A74E706B08C}"/>
          </ac:spMkLst>
        </pc:spChg>
        <pc:spChg chg="add mod">
          <ac:chgData name="Becker Werner OG11" userId="e8270ec5-2b29-421d-a1c9-a2d54bad9b61" providerId="ADAL" clId="{F442A9A1-FD4D-4F19-B819-5BA8BCE17CB1}" dt="2022-12-20T14:32:32.219" v="437" actId="1076"/>
          <ac:spMkLst>
            <pc:docMk/>
            <pc:sldMk cId="1149899569" sldId="256"/>
            <ac:spMk id="30" creationId="{3D557E57-86E5-4ED5-AB02-67B2D7B71566}"/>
          </ac:spMkLst>
        </pc:spChg>
        <pc:spChg chg="add del mod">
          <ac:chgData name="Becker Werner OG11" userId="e8270ec5-2b29-421d-a1c9-a2d54bad9b61" providerId="ADAL" clId="{F442A9A1-FD4D-4F19-B819-5BA8BCE17CB1}" dt="2022-12-20T14:16:29.956" v="227" actId="478"/>
          <ac:spMkLst>
            <pc:docMk/>
            <pc:sldMk cId="1149899569" sldId="256"/>
            <ac:spMk id="31" creationId="{78F3AD91-F780-4B76-8E5D-AAC6E49101B1}"/>
          </ac:spMkLst>
        </pc:spChg>
        <pc:spChg chg="add mod">
          <ac:chgData name="Becker Werner OG11" userId="e8270ec5-2b29-421d-a1c9-a2d54bad9b61" providerId="ADAL" clId="{F442A9A1-FD4D-4F19-B819-5BA8BCE17CB1}" dt="2022-12-20T14:32:45.889" v="440" actId="164"/>
          <ac:spMkLst>
            <pc:docMk/>
            <pc:sldMk cId="1149899569" sldId="256"/>
            <ac:spMk id="33" creationId="{A3B4F395-7F7D-4688-B90F-1CE3828CB70C}"/>
          </ac:spMkLst>
        </pc:spChg>
        <pc:spChg chg="add mod">
          <ac:chgData name="Becker Werner OG11" userId="e8270ec5-2b29-421d-a1c9-a2d54bad9b61" providerId="ADAL" clId="{F442A9A1-FD4D-4F19-B819-5BA8BCE17CB1}" dt="2022-12-20T14:54:17.206" v="910" actId="1076"/>
          <ac:spMkLst>
            <pc:docMk/>
            <pc:sldMk cId="1149899569" sldId="256"/>
            <ac:spMk id="34" creationId="{D0BBC836-FF94-468A-80D9-0FE0E7180FB3}"/>
          </ac:spMkLst>
        </pc:spChg>
        <pc:spChg chg="add mod">
          <ac:chgData name="Becker Werner OG11" userId="e8270ec5-2b29-421d-a1c9-a2d54bad9b61" providerId="ADAL" clId="{F442A9A1-FD4D-4F19-B819-5BA8BCE17CB1}" dt="2022-12-20T14:32:49.313" v="441" actId="1076"/>
          <ac:spMkLst>
            <pc:docMk/>
            <pc:sldMk cId="1149899569" sldId="256"/>
            <ac:spMk id="35" creationId="{21799FF8-BD6B-4634-BAB3-4A85CCCC2D5B}"/>
          </ac:spMkLst>
        </pc:spChg>
        <pc:spChg chg="add mod">
          <ac:chgData name="Becker Werner OG11" userId="e8270ec5-2b29-421d-a1c9-a2d54bad9b61" providerId="ADAL" clId="{F442A9A1-FD4D-4F19-B819-5BA8BCE17CB1}" dt="2022-12-20T14:54:12.493" v="909" actId="1076"/>
          <ac:spMkLst>
            <pc:docMk/>
            <pc:sldMk cId="1149899569" sldId="256"/>
            <ac:spMk id="36" creationId="{81F204EB-4C17-41A1-B80B-201BB3E25AAB}"/>
          </ac:spMkLst>
        </pc:spChg>
        <pc:spChg chg="add mod">
          <ac:chgData name="Becker Werner OG11" userId="e8270ec5-2b29-421d-a1c9-a2d54bad9b61" providerId="ADAL" clId="{F442A9A1-FD4D-4F19-B819-5BA8BCE17CB1}" dt="2022-12-20T14:32:27.788" v="435" actId="1076"/>
          <ac:spMkLst>
            <pc:docMk/>
            <pc:sldMk cId="1149899569" sldId="256"/>
            <ac:spMk id="37" creationId="{B7A179F7-6F5B-4A14-BDFC-1C8899A158F4}"/>
          </ac:spMkLst>
        </pc:spChg>
        <pc:spChg chg="add mod">
          <ac:chgData name="Becker Werner OG11" userId="e8270ec5-2b29-421d-a1c9-a2d54bad9b61" providerId="ADAL" clId="{F442A9A1-FD4D-4F19-B819-5BA8BCE17CB1}" dt="2022-12-20T14:32:53.575" v="442" actId="1076"/>
          <ac:spMkLst>
            <pc:docMk/>
            <pc:sldMk cId="1149899569" sldId="256"/>
            <ac:spMk id="38" creationId="{1BD73E52-7106-408F-9A38-D24F207D2B2A}"/>
          </ac:spMkLst>
        </pc:spChg>
        <pc:spChg chg="add mod">
          <ac:chgData name="Becker Werner OG11" userId="e8270ec5-2b29-421d-a1c9-a2d54bad9b61" providerId="ADAL" clId="{F442A9A1-FD4D-4F19-B819-5BA8BCE17CB1}" dt="2022-12-20T14:34:32.075" v="481" actId="1076"/>
          <ac:spMkLst>
            <pc:docMk/>
            <pc:sldMk cId="1149899569" sldId="256"/>
            <ac:spMk id="40" creationId="{1595E284-B31A-4339-A7C4-12FD3B2DDD0F}"/>
          </ac:spMkLst>
        </pc:spChg>
        <pc:spChg chg="add mod">
          <ac:chgData name="Becker Werner OG11" userId="e8270ec5-2b29-421d-a1c9-a2d54bad9b61" providerId="ADAL" clId="{F442A9A1-FD4D-4F19-B819-5BA8BCE17CB1}" dt="2022-12-20T14:34:37.878" v="483" actId="1076"/>
          <ac:spMkLst>
            <pc:docMk/>
            <pc:sldMk cId="1149899569" sldId="256"/>
            <ac:spMk id="43" creationId="{41D87F1C-5755-4A21-A509-95017DD27264}"/>
          </ac:spMkLst>
        </pc:spChg>
        <pc:spChg chg="add mod">
          <ac:chgData name="Becker Werner OG11" userId="e8270ec5-2b29-421d-a1c9-a2d54bad9b61" providerId="ADAL" clId="{F442A9A1-FD4D-4F19-B819-5BA8BCE17CB1}" dt="2022-12-20T14:34:43.915" v="485" actId="1076"/>
          <ac:spMkLst>
            <pc:docMk/>
            <pc:sldMk cId="1149899569" sldId="256"/>
            <ac:spMk id="54" creationId="{D35009C9-246F-44B2-A4EC-3A5CFDE28F0B}"/>
          </ac:spMkLst>
        </pc:spChg>
        <pc:spChg chg="add mod">
          <ac:chgData name="Becker Werner OG11" userId="e8270ec5-2b29-421d-a1c9-a2d54bad9b61" providerId="ADAL" clId="{F442A9A1-FD4D-4F19-B819-5BA8BCE17CB1}" dt="2022-12-20T14:36:01.725" v="517" actId="1036"/>
          <ac:spMkLst>
            <pc:docMk/>
            <pc:sldMk cId="1149899569" sldId="256"/>
            <ac:spMk id="55" creationId="{23FBF48B-1CEB-4878-9A82-AC13B55FD8DB}"/>
          </ac:spMkLst>
        </pc:spChg>
        <pc:grpChg chg="add mod">
          <ac:chgData name="Becker Werner OG11" userId="e8270ec5-2b29-421d-a1c9-a2d54bad9b61" providerId="ADAL" clId="{F442A9A1-FD4D-4F19-B819-5BA8BCE17CB1}" dt="2022-12-20T14:32:19.719" v="432" actId="164"/>
          <ac:grpSpMkLst>
            <pc:docMk/>
            <pc:sldMk cId="1149899569" sldId="256"/>
            <ac:grpSpMk id="18" creationId="{E6FF8A68-AAA6-4809-B159-564736DEAF2A}"/>
          </ac:grpSpMkLst>
        </pc:grpChg>
        <pc:grpChg chg="add mod">
          <ac:chgData name="Becker Werner OG11" userId="e8270ec5-2b29-421d-a1c9-a2d54bad9b61" providerId="ADAL" clId="{F442A9A1-FD4D-4F19-B819-5BA8BCE17CB1}" dt="2022-12-20T14:32:15.619" v="431" actId="164"/>
          <ac:grpSpMkLst>
            <pc:docMk/>
            <pc:sldMk cId="1149899569" sldId="256"/>
            <ac:grpSpMk id="48" creationId="{29A4C518-64DE-4A64-B555-B632A49DB9B5}"/>
          </ac:grpSpMkLst>
        </pc:grpChg>
        <pc:grpChg chg="add mod">
          <ac:chgData name="Becker Werner OG11" userId="e8270ec5-2b29-421d-a1c9-a2d54bad9b61" providerId="ADAL" clId="{F442A9A1-FD4D-4F19-B819-5BA8BCE17CB1}" dt="2022-12-20T14:32:36.084" v="438" actId="1076"/>
          <ac:grpSpMkLst>
            <pc:docMk/>
            <pc:sldMk cId="1149899569" sldId="256"/>
            <ac:grpSpMk id="51" creationId="{E29CF4B8-15AD-4FAC-85CE-2F1E70939342}"/>
          </ac:grpSpMkLst>
        </pc:grpChg>
        <pc:grpChg chg="add mod">
          <ac:chgData name="Becker Werner OG11" userId="e8270ec5-2b29-421d-a1c9-a2d54bad9b61" providerId="ADAL" clId="{F442A9A1-FD4D-4F19-B819-5BA8BCE17CB1}" dt="2022-12-20T14:32:19.719" v="432" actId="164"/>
          <ac:grpSpMkLst>
            <pc:docMk/>
            <pc:sldMk cId="1149899569" sldId="256"/>
            <ac:grpSpMk id="52" creationId="{3E8693DF-6C40-4A8B-8AC5-73EF859EE4DF}"/>
          </ac:grpSpMkLst>
        </pc:grpChg>
        <pc:grpChg chg="add mod">
          <ac:chgData name="Becker Werner OG11" userId="e8270ec5-2b29-421d-a1c9-a2d54bad9b61" providerId="ADAL" clId="{F442A9A1-FD4D-4F19-B819-5BA8BCE17CB1}" dt="2022-12-20T14:32:45.889" v="440" actId="164"/>
          <ac:grpSpMkLst>
            <pc:docMk/>
            <pc:sldMk cId="1149899569" sldId="256"/>
            <ac:grpSpMk id="53" creationId="{FA285605-730E-4D03-AF82-33E49AAE1EBF}"/>
          </ac:grpSpMkLst>
        </pc:grpChg>
        <pc:picChg chg="add mod">
          <ac:chgData name="Becker Werner OG11" userId="e8270ec5-2b29-421d-a1c9-a2d54bad9b61" providerId="ADAL" clId="{F442A9A1-FD4D-4F19-B819-5BA8BCE17CB1}" dt="2022-12-20T14:00:41.442" v="29" actId="164"/>
          <ac:picMkLst>
            <pc:docMk/>
            <pc:sldMk cId="1149899569" sldId="256"/>
            <ac:picMk id="3" creationId="{050C4C0D-344D-4CC0-A4F4-5DF137B202E7}"/>
          </ac:picMkLst>
        </pc:picChg>
        <pc:picChg chg="del">
          <ac:chgData name="Becker Werner OG11" userId="e8270ec5-2b29-421d-a1c9-a2d54bad9b61" providerId="ADAL" clId="{F442A9A1-FD4D-4F19-B819-5BA8BCE17CB1}" dt="2022-12-20T13:57:14.542" v="1" actId="478"/>
          <ac:picMkLst>
            <pc:docMk/>
            <pc:sldMk cId="1149899569" sldId="256"/>
            <ac:picMk id="9" creationId="{F2E52F27-0A54-4A74-BC2A-08E918FEBD9B}"/>
          </ac:picMkLst>
        </pc:picChg>
        <pc:picChg chg="del">
          <ac:chgData name="Becker Werner OG11" userId="e8270ec5-2b29-421d-a1c9-a2d54bad9b61" providerId="ADAL" clId="{F442A9A1-FD4D-4F19-B819-5BA8BCE17CB1}" dt="2022-12-20T13:57:14.542" v="1" actId="478"/>
          <ac:picMkLst>
            <pc:docMk/>
            <pc:sldMk cId="1149899569" sldId="256"/>
            <ac:picMk id="10" creationId="{A8AA5C34-AEA1-4FC2-AC2C-1C357A21DD30}"/>
          </ac:picMkLst>
        </pc:picChg>
        <pc:picChg chg="del">
          <ac:chgData name="Becker Werner OG11" userId="e8270ec5-2b29-421d-a1c9-a2d54bad9b61" providerId="ADAL" clId="{F442A9A1-FD4D-4F19-B819-5BA8BCE17CB1}" dt="2022-12-20T13:57:14.542" v="1" actId="478"/>
          <ac:picMkLst>
            <pc:docMk/>
            <pc:sldMk cId="1149899569" sldId="256"/>
            <ac:picMk id="15" creationId="{D35931F3-D927-4597-BCC2-90D992DBE262}"/>
          </ac:picMkLst>
        </pc:picChg>
        <pc:picChg chg="add mod">
          <ac:chgData name="Becker Werner OG11" userId="e8270ec5-2b29-421d-a1c9-a2d54bad9b61" providerId="ADAL" clId="{F442A9A1-FD4D-4F19-B819-5BA8BCE17CB1}" dt="2022-12-20T14:00:41.442" v="29" actId="164"/>
          <ac:picMkLst>
            <pc:docMk/>
            <pc:sldMk cId="1149899569" sldId="256"/>
            <ac:picMk id="16" creationId="{0B7D368B-1509-4F70-A08B-820CD8BD7A02}"/>
          </ac:picMkLst>
        </pc:picChg>
        <pc:picChg chg="add mod">
          <ac:chgData name="Becker Werner OG11" userId="e8270ec5-2b29-421d-a1c9-a2d54bad9b61" providerId="ADAL" clId="{F442A9A1-FD4D-4F19-B819-5BA8BCE17CB1}" dt="2022-12-20T14:32:23.697" v="433" actId="1076"/>
          <ac:picMkLst>
            <pc:docMk/>
            <pc:sldMk cId="1149899569" sldId="256"/>
            <ac:picMk id="22" creationId="{8635B021-EDD6-4ABA-B714-8ADDDE3F9C70}"/>
          </ac:picMkLst>
        </pc:picChg>
        <pc:picChg chg="add mod">
          <ac:chgData name="Becker Werner OG11" userId="e8270ec5-2b29-421d-a1c9-a2d54bad9b61" providerId="ADAL" clId="{F442A9A1-FD4D-4F19-B819-5BA8BCE17CB1}" dt="2022-12-20T14:32:45.889" v="440" actId="164"/>
          <ac:picMkLst>
            <pc:docMk/>
            <pc:sldMk cId="1149899569" sldId="256"/>
            <ac:picMk id="32" creationId="{05843DE3-061F-413F-8CA9-B3CC66946E83}"/>
          </ac:picMkLst>
        </pc:picChg>
        <pc:picChg chg="add mod">
          <ac:chgData name="Becker Werner OG11" userId="e8270ec5-2b29-421d-a1c9-a2d54bad9b61" providerId="ADAL" clId="{F442A9A1-FD4D-4F19-B819-5BA8BCE17CB1}" dt="2022-12-20T14:34:26.919" v="480" actId="14100"/>
          <ac:picMkLst>
            <pc:docMk/>
            <pc:sldMk cId="1149899569" sldId="256"/>
            <ac:picMk id="39" creationId="{5891D747-0C92-4D12-A12C-BC3601EA0A90}"/>
          </ac:picMkLst>
        </pc:picChg>
        <pc:picChg chg="add mod">
          <ac:chgData name="Becker Werner OG11" userId="e8270ec5-2b29-421d-a1c9-a2d54bad9b61" providerId="ADAL" clId="{F442A9A1-FD4D-4F19-B819-5BA8BCE17CB1}" dt="2022-12-20T14:34:34.132" v="482" actId="1076"/>
          <ac:picMkLst>
            <pc:docMk/>
            <pc:sldMk cId="1149899569" sldId="256"/>
            <ac:picMk id="42" creationId="{2FA7509B-03CB-4F7C-818D-5154FEF03C48}"/>
          </ac:picMkLst>
        </pc:picChg>
        <pc:picChg chg="add mod">
          <ac:chgData name="Becker Werner OG11" userId="e8270ec5-2b29-421d-a1c9-a2d54bad9b61" providerId="ADAL" clId="{F442A9A1-FD4D-4F19-B819-5BA8BCE17CB1}" dt="2022-12-20T14:34:39.572" v="484" actId="1076"/>
          <ac:picMkLst>
            <pc:docMk/>
            <pc:sldMk cId="1149899569" sldId="256"/>
            <ac:picMk id="45" creationId="{6EAAAEFC-E518-4DDA-9A0B-8DC956A87B5E}"/>
          </ac:picMkLst>
        </pc:picChg>
        <pc:picChg chg="add mod">
          <ac:chgData name="Becker Werner OG11" userId="e8270ec5-2b29-421d-a1c9-a2d54bad9b61" providerId="ADAL" clId="{F442A9A1-FD4D-4F19-B819-5BA8BCE17CB1}" dt="2022-12-20T14:34:50.741" v="488" actId="1076"/>
          <ac:picMkLst>
            <pc:docMk/>
            <pc:sldMk cId="1149899569" sldId="256"/>
            <ac:picMk id="47" creationId="{AADF178E-370D-4729-97D1-A9E6B9391185}"/>
          </ac:picMkLst>
        </pc:picChg>
        <pc:picChg chg="mod">
          <ac:chgData name="Becker Werner OG11" userId="e8270ec5-2b29-421d-a1c9-a2d54bad9b61" providerId="ADAL" clId="{F442A9A1-FD4D-4F19-B819-5BA8BCE17CB1}" dt="2022-12-20T14:32:07.121" v="428"/>
          <ac:picMkLst>
            <pc:docMk/>
            <pc:sldMk cId="1149899569" sldId="256"/>
            <ac:picMk id="49" creationId="{00197E66-AB21-4091-8BC1-2800ECBFC1D2}"/>
          </ac:picMkLst>
        </pc:picChg>
        <pc:picChg chg="mod">
          <ac:chgData name="Becker Werner OG11" userId="e8270ec5-2b29-421d-a1c9-a2d54bad9b61" providerId="ADAL" clId="{F442A9A1-FD4D-4F19-B819-5BA8BCE17CB1}" dt="2022-12-20T14:32:07.121" v="428"/>
          <ac:picMkLst>
            <pc:docMk/>
            <pc:sldMk cId="1149899569" sldId="256"/>
            <ac:picMk id="50" creationId="{9410B8C1-4714-4E97-B0F8-C970DEBDE32F}"/>
          </ac:picMkLst>
        </pc:picChg>
        <pc:cxnChg chg="del mod">
          <ac:chgData name="Becker Werner OG11" userId="e8270ec5-2b29-421d-a1c9-a2d54bad9b61" providerId="ADAL" clId="{F442A9A1-FD4D-4F19-B819-5BA8BCE17CB1}" dt="2022-12-20T13:57:14.542" v="1" actId="478"/>
          <ac:cxnSpMkLst>
            <pc:docMk/>
            <pc:sldMk cId="1149899569" sldId="256"/>
            <ac:cxnSpMk id="17" creationId="{2A374170-E45F-4E3E-8410-0971D542A805}"/>
          </ac:cxnSpMkLst>
        </pc:cxnChg>
        <pc:cxnChg chg="del mod">
          <ac:chgData name="Becker Werner OG11" userId="e8270ec5-2b29-421d-a1c9-a2d54bad9b61" providerId="ADAL" clId="{F442A9A1-FD4D-4F19-B819-5BA8BCE17CB1}" dt="2022-12-20T13:57:14.542" v="1" actId="478"/>
          <ac:cxnSpMkLst>
            <pc:docMk/>
            <pc:sldMk cId="1149899569" sldId="256"/>
            <ac:cxnSpMk id="19" creationId="{4DE50EED-2C64-41DD-A50C-CCFDA50EDE02}"/>
          </ac:cxnSpMkLst>
        </pc:cxnChg>
        <pc:cxnChg chg="add mod">
          <ac:chgData name="Becker Werner OG11" userId="e8270ec5-2b29-421d-a1c9-a2d54bad9b61" providerId="ADAL" clId="{F442A9A1-FD4D-4F19-B819-5BA8BCE17CB1}" dt="2022-12-20T14:36:01.725" v="517" actId="1036"/>
          <ac:cxnSpMkLst>
            <pc:docMk/>
            <pc:sldMk cId="1149899569" sldId="256"/>
            <ac:cxnSpMk id="57" creationId="{3453248E-ED91-4F4A-B420-29673F8A1270}"/>
          </ac:cxnSpMkLst>
        </pc:cxnChg>
      </pc:sldChg>
      <pc:sldChg chg="addSp delSp modSp mod">
        <pc:chgData name="Becker Werner OG11" userId="e8270ec5-2b29-421d-a1c9-a2d54bad9b61" providerId="ADAL" clId="{F442A9A1-FD4D-4F19-B819-5BA8BCE17CB1}" dt="2022-12-20T14:55:21.753" v="967"/>
        <pc:sldMkLst>
          <pc:docMk/>
          <pc:sldMk cId="141720201" sldId="257"/>
        </pc:sldMkLst>
        <pc:spChg chg="del">
          <ac:chgData name="Becker Werner OG11" userId="e8270ec5-2b29-421d-a1c9-a2d54bad9b61" providerId="ADAL" clId="{F442A9A1-FD4D-4F19-B819-5BA8BCE17CB1}" dt="2022-12-20T14:55:21.388" v="966" actId="478"/>
          <ac:spMkLst>
            <pc:docMk/>
            <pc:sldMk cId="141720201" sldId="257"/>
            <ac:spMk id="7" creationId="{67CADDCB-C25B-406E-B0DA-E880A98A899A}"/>
          </ac:spMkLst>
        </pc:spChg>
        <pc:spChg chg="add mod">
          <ac:chgData name="Becker Werner OG11" userId="e8270ec5-2b29-421d-a1c9-a2d54bad9b61" providerId="ADAL" clId="{F442A9A1-FD4D-4F19-B819-5BA8BCE17CB1}" dt="2022-12-20T14:55:21.753" v="967"/>
          <ac:spMkLst>
            <pc:docMk/>
            <pc:sldMk cId="141720201" sldId="257"/>
            <ac:spMk id="15" creationId="{3DA8F89E-CF8C-4B2C-A34E-4995CE4A1A25}"/>
          </ac:spMkLst>
        </pc:spChg>
      </pc:sldChg>
      <pc:sldChg chg="addSp delSp modSp mod">
        <pc:chgData name="Becker Werner OG11" userId="e8270ec5-2b29-421d-a1c9-a2d54bad9b61" providerId="ADAL" clId="{F442A9A1-FD4D-4F19-B819-5BA8BCE17CB1}" dt="2022-12-20T14:55:26.730" v="969"/>
        <pc:sldMkLst>
          <pc:docMk/>
          <pc:sldMk cId="2081492936" sldId="258"/>
        </pc:sldMkLst>
        <pc:spChg chg="del">
          <ac:chgData name="Becker Werner OG11" userId="e8270ec5-2b29-421d-a1c9-a2d54bad9b61" providerId="ADAL" clId="{F442A9A1-FD4D-4F19-B819-5BA8BCE17CB1}" dt="2022-12-20T14:55:26.069" v="968" actId="478"/>
          <ac:spMkLst>
            <pc:docMk/>
            <pc:sldMk cId="2081492936" sldId="258"/>
            <ac:spMk id="7" creationId="{67CADDCB-C25B-406E-B0DA-E880A98A899A}"/>
          </ac:spMkLst>
        </pc:spChg>
        <pc:spChg chg="add mod">
          <ac:chgData name="Becker Werner OG11" userId="e8270ec5-2b29-421d-a1c9-a2d54bad9b61" providerId="ADAL" clId="{F442A9A1-FD4D-4F19-B819-5BA8BCE17CB1}" dt="2022-12-20T14:55:26.730" v="969"/>
          <ac:spMkLst>
            <pc:docMk/>
            <pc:sldMk cId="2081492936" sldId="258"/>
            <ac:spMk id="19" creationId="{7A757D12-7182-49A8-B1EA-3C664B84DC90}"/>
          </ac:spMkLst>
        </pc:spChg>
      </pc:sldChg>
      <pc:sldChg chg="addSp delSp modSp mod">
        <pc:chgData name="Becker Werner OG11" userId="e8270ec5-2b29-421d-a1c9-a2d54bad9b61" providerId="ADAL" clId="{F442A9A1-FD4D-4F19-B819-5BA8BCE17CB1}" dt="2022-12-20T14:55:31.210" v="971"/>
        <pc:sldMkLst>
          <pc:docMk/>
          <pc:sldMk cId="3054310869" sldId="259"/>
        </pc:sldMkLst>
        <pc:spChg chg="del">
          <ac:chgData name="Becker Werner OG11" userId="e8270ec5-2b29-421d-a1c9-a2d54bad9b61" providerId="ADAL" clId="{F442A9A1-FD4D-4F19-B819-5BA8BCE17CB1}" dt="2022-12-20T14:55:30.700" v="970" actId="478"/>
          <ac:spMkLst>
            <pc:docMk/>
            <pc:sldMk cId="3054310869" sldId="259"/>
            <ac:spMk id="7" creationId="{67CADDCB-C25B-406E-B0DA-E880A98A899A}"/>
          </ac:spMkLst>
        </pc:spChg>
        <pc:spChg chg="add mod">
          <ac:chgData name="Becker Werner OG11" userId="e8270ec5-2b29-421d-a1c9-a2d54bad9b61" providerId="ADAL" clId="{F442A9A1-FD4D-4F19-B819-5BA8BCE17CB1}" dt="2022-12-20T14:55:31.210" v="971"/>
          <ac:spMkLst>
            <pc:docMk/>
            <pc:sldMk cId="3054310869" sldId="259"/>
            <ac:spMk id="12" creationId="{12870567-28A6-45B5-A2C2-6C9AC88FD1E5}"/>
          </ac:spMkLst>
        </pc:spChg>
      </pc:sldChg>
      <pc:sldChg chg="addSp delSp modSp mod">
        <pc:chgData name="Becker Werner OG11" userId="e8270ec5-2b29-421d-a1c9-a2d54bad9b61" providerId="ADAL" clId="{F442A9A1-FD4D-4F19-B819-5BA8BCE17CB1}" dt="2022-12-20T14:55:35.486" v="973"/>
        <pc:sldMkLst>
          <pc:docMk/>
          <pc:sldMk cId="1873351009" sldId="260"/>
        </pc:sldMkLst>
        <pc:spChg chg="del">
          <ac:chgData name="Becker Werner OG11" userId="e8270ec5-2b29-421d-a1c9-a2d54bad9b61" providerId="ADAL" clId="{F442A9A1-FD4D-4F19-B819-5BA8BCE17CB1}" dt="2022-12-20T14:55:35.029" v="972" actId="478"/>
          <ac:spMkLst>
            <pc:docMk/>
            <pc:sldMk cId="1873351009" sldId="260"/>
            <ac:spMk id="7" creationId="{67CADDCB-C25B-406E-B0DA-E880A98A899A}"/>
          </ac:spMkLst>
        </pc:spChg>
        <pc:spChg chg="add mod">
          <ac:chgData name="Becker Werner OG11" userId="e8270ec5-2b29-421d-a1c9-a2d54bad9b61" providerId="ADAL" clId="{F442A9A1-FD4D-4F19-B819-5BA8BCE17CB1}" dt="2022-12-20T14:55:35.486" v="973"/>
          <ac:spMkLst>
            <pc:docMk/>
            <pc:sldMk cId="1873351009" sldId="260"/>
            <ac:spMk id="12" creationId="{3A31D2DB-0CD1-431A-B2A7-8E22DC11B3AE}"/>
          </ac:spMkLst>
        </pc:spChg>
      </pc:sldChg>
      <pc:sldChg chg="addSp modSp add mod">
        <pc:chgData name="Becker Werner OG11" userId="e8270ec5-2b29-421d-a1c9-a2d54bad9b61" providerId="ADAL" clId="{F442A9A1-FD4D-4F19-B819-5BA8BCE17CB1}" dt="2022-12-20T15:29:47.010" v="1260" actId="1076"/>
        <pc:sldMkLst>
          <pc:docMk/>
          <pc:sldMk cId="924844792" sldId="261"/>
        </pc:sldMkLst>
        <pc:spChg chg="add mod">
          <ac:chgData name="Becker Werner OG11" userId="e8270ec5-2b29-421d-a1c9-a2d54bad9b61" providerId="ADAL" clId="{F442A9A1-FD4D-4F19-B819-5BA8BCE17CB1}" dt="2022-12-20T15:29:47.010" v="1260" actId="1076"/>
          <ac:spMkLst>
            <pc:docMk/>
            <pc:sldMk cId="924844792" sldId="261"/>
            <ac:spMk id="20" creationId="{21C599B6-26C0-4B43-9F5D-D002405AADED}"/>
          </ac:spMkLst>
        </pc:spChg>
        <pc:spChg chg="mod">
          <ac:chgData name="Becker Werner OG11" userId="e8270ec5-2b29-421d-a1c9-a2d54bad9b61" providerId="ADAL" clId="{F442A9A1-FD4D-4F19-B819-5BA8BCE17CB1}" dt="2022-12-20T14:55:11.249" v="965" actId="20577"/>
          <ac:spMkLst>
            <pc:docMk/>
            <pc:sldMk cId="924844792" sldId="261"/>
            <ac:spMk id="26" creationId="{1A0B392D-025C-4CEB-9349-0DCC31CE1CBF}"/>
          </ac:spMkLst>
        </pc:spChg>
      </pc:sldChg>
      <pc:sldChg chg="addSp delSp modSp new mod">
        <pc:chgData name="Becker Werner OG11" userId="e8270ec5-2b29-421d-a1c9-a2d54bad9b61" providerId="ADAL" clId="{F442A9A1-FD4D-4F19-B819-5BA8BCE17CB1}" dt="2022-12-21T12:30:48.147" v="1302" actId="20577"/>
        <pc:sldMkLst>
          <pc:docMk/>
          <pc:sldMk cId="1282702207" sldId="262"/>
        </pc:sldMkLst>
        <pc:spChg chg="del">
          <ac:chgData name="Becker Werner OG11" userId="e8270ec5-2b29-421d-a1c9-a2d54bad9b61" providerId="ADAL" clId="{F442A9A1-FD4D-4F19-B819-5BA8BCE17CB1}" dt="2022-12-20T14:37:25.120" v="519" actId="478"/>
          <ac:spMkLst>
            <pc:docMk/>
            <pc:sldMk cId="1282702207" sldId="262"/>
            <ac:spMk id="2" creationId="{70FAA9D7-CF4B-43FE-975B-F1F0AD1BA6F3}"/>
          </ac:spMkLst>
        </pc:spChg>
        <pc:spChg chg="add mod">
          <ac:chgData name="Becker Werner OG11" userId="e8270ec5-2b29-421d-a1c9-a2d54bad9b61" providerId="ADAL" clId="{F442A9A1-FD4D-4F19-B819-5BA8BCE17CB1}" dt="2022-12-20T14:59:09.682" v="1116" actId="6549"/>
          <ac:spMkLst>
            <pc:docMk/>
            <pc:sldMk cId="1282702207" sldId="262"/>
            <ac:spMk id="2" creationId="{F6215054-54C8-4CAF-B9EF-4D277370CC67}"/>
          </ac:spMkLst>
        </pc:spChg>
        <pc:spChg chg="del">
          <ac:chgData name="Becker Werner OG11" userId="e8270ec5-2b29-421d-a1c9-a2d54bad9b61" providerId="ADAL" clId="{F442A9A1-FD4D-4F19-B819-5BA8BCE17CB1}" dt="2022-12-20T14:37:26.568" v="520" actId="478"/>
          <ac:spMkLst>
            <pc:docMk/>
            <pc:sldMk cId="1282702207" sldId="262"/>
            <ac:spMk id="3" creationId="{AA0FEFA4-C0FB-4258-9B25-2E602E19C02A}"/>
          </ac:spMkLst>
        </pc:spChg>
        <pc:spChg chg="add mod">
          <ac:chgData name="Becker Werner OG11" userId="e8270ec5-2b29-421d-a1c9-a2d54bad9b61" providerId="ADAL" clId="{F442A9A1-FD4D-4F19-B819-5BA8BCE17CB1}" dt="2022-12-21T12:30:48.147" v="1302" actId="20577"/>
          <ac:spMkLst>
            <pc:docMk/>
            <pc:sldMk cId="1282702207" sldId="262"/>
            <ac:spMk id="4" creationId="{A8535338-694D-49FB-B231-DD6CD118624D}"/>
          </ac:spMkLst>
        </pc:spChg>
        <pc:spChg chg="add mod">
          <ac:chgData name="Becker Werner OG11" userId="e8270ec5-2b29-421d-a1c9-a2d54bad9b61" providerId="ADAL" clId="{F442A9A1-FD4D-4F19-B819-5BA8BCE17CB1}" dt="2022-12-20T14:40:54.522" v="548" actId="20577"/>
          <ac:spMkLst>
            <pc:docMk/>
            <pc:sldMk cId="1282702207" sldId="262"/>
            <ac:spMk id="5" creationId="{D65F3A55-D804-413B-AD9F-55AC091E13C7}"/>
          </ac:spMkLst>
        </pc:spChg>
        <pc:spChg chg="add mod">
          <ac:chgData name="Becker Werner OG11" userId="e8270ec5-2b29-421d-a1c9-a2d54bad9b61" providerId="ADAL" clId="{F442A9A1-FD4D-4F19-B819-5BA8BCE17CB1}" dt="2022-12-20T15:00:08.602" v="1192" actId="404"/>
          <ac:spMkLst>
            <pc:docMk/>
            <pc:sldMk cId="1282702207" sldId="262"/>
            <ac:spMk id="10" creationId="{D196A1EB-3866-40E3-8FD0-B6790AE98D6A}"/>
          </ac:spMkLst>
        </pc:spChg>
        <pc:spChg chg="add mod">
          <ac:chgData name="Becker Werner OG11" userId="e8270ec5-2b29-421d-a1c9-a2d54bad9b61" providerId="ADAL" clId="{F442A9A1-FD4D-4F19-B819-5BA8BCE17CB1}" dt="2022-12-20T14:52:24.948" v="854" actId="1038"/>
          <ac:spMkLst>
            <pc:docMk/>
            <pc:sldMk cId="1282702207" sldId="262"/>
            <ac:spMk id="13" creationId="{35EDF0EE-A86B-4BB0-9D37-322623885D8D}"/>
          </ac:spMkLst>
        </pc:spChg>
        <pc:spChg chg="del mod topLvl">
          <ac:chgData name="Becker Werner OG11" userId="e8270ec5-2b29-421d-a1c9-a2d54bad9b61" providerId="ADAL" clId="{F442A9A1-FD4D-4F19-B819-5BA8BCE17CB1}" dt="2022-12-20T14:50:14.905" v="748" actId="478"/>
          <ac:spMkLst>
            <pc:docMk/>
            <pc:sldMk cId="1282702207" sldId="262"/>
            <ac:spMk id="16" creationId="{ADEBF8DB-4D41-462F-A227-320DA60BA3E0}"/>
          </ac:spMkLst>
        </pc:spChg>
        <pc:spChg chg="add mod">
          <ac:chgData name="Becker Werner OG11" userId="e8270ec5-2b29-421d-a1c9-a2d54bad9b61" providerId="ADAL" clId="{F442A9A1-FD4D-4F19-B819-5BA8BCE17CB1}" dt="2022-12-20T14:53:15.255" v="898" actId="1037"/>
          <ac:spMkLst>
            <pc:docMk/>
            <pc:sldMk cId="1282702207" sldId="262"/>
            <ac:spMk id="19" creationId="{9B37C35D-36E7-4BD7-8D4F-1B975B7541DA}"/>
          </ac:spMkLst>
        </pc:spChg>
        <pc:spChg chg="mod">
          <ac:chgData name="Becker Werner OG11" userId="e8270ec5-2b29-421d-a1c9-a2d54bad9b61" providerId="ADAL" clId="{F442A9A1-FD4D-4F19-B819-5BA8BCE17CB1}" dt="2022-12-20T14:50:39.609" v="764"/>
          <ac:spMkLst>
            <pc:docMk/>
            <pc:sldMk cId="1282702207" sldId="262"/>
            <ac:spMk id="22" creationId="{A64D4C24-13F0-40EA-96A6-B1AD4407403B}"/>
          </ac:spMkLst>
        </pc:spChg>
        <pc:spChg chg="mod">
          <ac:chgData name="Becker Werner OG11" userId="e8270ec5-2b29-421d-a1c9-a2d54bad9b61" providerId="ADAL" clId="{F442A9A1-FD4D-4F19-B819-5BA8BCE17CB1}" dt="2022-12-20T14:51:03.542" v="794" actId="20577"/>
          <ac:spMkLst>
            <pc:docMk/>
            <pc:sldMk cId="1282702207" sldId="262"/>
            <ac:spMk id="25" creationId="{498A0180-E12E-4C95-B10B-839B1BC2EF7B}"/>
          </ac:spMkLst>
        </pc:spChg>
        <pc:spChg chg="mod">
          <ac:chgData name="Becker Werner OG11" userId="e8270ec5-2b29-421d-a1c9-a2d54bad9b61" providerId="ADAL" clId="{F442A9A1-FD4D-4F19-B819-5BA8BCE17CB1}" dt="2022-12-20T14:51:10.160" v="795"/>
          <ac:spMkLst>
            <pc:docMk/>
            <pc:sldMk cId="1282702207" sldId="262"/>
            <ac:spMk id="30" creationId="{834635B7-00E5-406C-933C-4AEDBE35BFD5}"/>
          </ac:spMkLst>
        </pc:spChg>
        <pc:spChg chg="add mod">
          <ac:chgData name="Becker Werner OG11" userId="e8270ec5-2b29-421d-a1c9-a2d54bad9b61" providerId="ADAL" clId="{F442A9A1-FD4D-4F19-B819-5BA8BCE17CB1}" dt="2022-12-20T14:52:30.163" v="855" actId="1076"/>
          <ac:spMkLst>
            <pc:docMk/>
            <pc:sldMk cId="1282702207" sldId="262"/>
            <ac:spMk id="31" creationId="{A937213D-8D72-4906-A858-B150AE267A3A}"/>
          </ac:spMkLst>
        </pc:spChg>
        <pc:spChg chg="add mod">
          <ac:chgData name="Becker Werner OG11" userId="e8270ec5-2b29-421d-a1c9-a2d54bad9b61" providerId="ADAL" clId="{F442A9A1-FD4D-4F19-B819-5BA8BCE17CB1}" dt="2022-12-20T14:58:42.354" v="1092" actId="1076"/>
          <ac:spMkLst>
            <pc:docMk/>
            <pc:sldMk cId="1282702207" sldId="262"/>
            <ac:spMk id="32" creationId="{2EBE953C-5CCF-4B33-9599-79120E0393B5}"/>
          </ac:spMkLst>
        </pc:spChg>
        <pc:spChg chg="add mod">
          <ac:chgData name="Becker Werner OG11" userId="e8270ec5-2b29-421d-a1c9-a2d54bad9b61" providerId="ADAL" clId="{F442A9A1-FD4D-4F19-B819-5BA8BCE17CB1}" dt="2022-12-20T14:58:29.881" v="1072" actId="20577"/>
          <ac:spMkLst>
            <pc:docMk/>
            <pc:sldMk cId="1282702207" sldId="262"/>
            <ac:spMk id="35" creationId="{C615C8A5-F407-412A-A5E2-07BBC89432E0}"/>
          </ac:spMkLst>
        </pc:spChg>
        <pc:spChg chg="add mod">
          <ac:chgData name="Becker Werner OG11" userId="e8270ec5-2b29-421d-a1c9-a2d54bad9b61" providerId="ADAL" clId="{F442A9A1-FD4D-4F19-B819-5BA8BCE17CB1}" dt="2022-12-20T15:00:13.067" v="1193" actId="1076"/>
          <ac:spMkLst>
            <pc:docMk/>
            <pc:sldMk cId="1282702207" sldId="262"/>
            <ac:spMk id="36" creationId="{EA325030-B0C4-4FEB-B2A8-6EDB8B36CA6D}"/>
          </ac:spMkLst>
        </pc:spChg>
        <pc:spChg chg="add mod">
          <ac:chgData name="Becker Werner OG11" userId="e8270ec5-2b29-421d-a1c9-a2d54bad9b61" providerId="ADAL" clId="{F442A9A1-FD4D-4F19-B819-5BA8BCE17CB1}" dt="2022-12-20T14:53:30.423" v="901" actId="1076"/>
          <ac:spMkLst>
            <pc:docMk/>
            <pc:sldMk cId="1282702207" sldId="262"/>
            <ac:spMk id="37" creationId="{3B2F9D76-7C7C-427E-8C4F-BCF614DE4BB0}"/>
          </ac:spMkLst>
        </pc:spChg>
        <pc:spChg chg="add mod">
          <ac:chgData name="Becker Werner OG11" userId="e8270ec5-2b29-421d-a1c9-a2d54bad9b61" providerId="ADAL" clId="{F442A9A1-FD4D-4F19-B819-5BA8BCE17CB1}" dt="2022-12-20T14:53:39.942" v="904" actId="208"/>
          <ac:spMkLst>
            <pc:docMk/>
            <pc:sldMk cId="1282702207" sldId="262"/>
            <ac:spMk id="38" creationId="{34069CD3-3E4E-46AF-8215-06BE2D53652C}"/>
          </ac:spMkLst>
        </pc:spChg>
        <pc:spChg chg="add mod">
          <ac:chgData name="Becker Werner OG11" userId="e8270ec5-2b29-421d-a1c9-a2d54bad9b61" providerId="ADAL" clId="{F442A9A1-FD4D-4F19-B819-5BA8BCE17CB1}" dt="2022-12-20T14:53:57.746" v="908" actId="208"/>
          <ac:spMkLst>
            <pc:docMk/>
            <pc:sldMk cId="1282702207" sldId="262"/>
            <ac:spMk id="39" creationId="{AEA8B201-C75F-4EF6-A137-874A8F8D51CA}"/>
          </ac:spMkLst>
        </pc:spChg>
        <pc:grpChg chg="add del mod">
          <ac:chgData name="Becker Werner OG11" userId="e8270ec5-2b29-421d-a1c9-a2d54bad9b61" providerId="ADAL" clId="{F442A9A1-FD4D-4F19-B819-5BA8BCE17CB1}" dt="2022-12-20T14:50:10.758" v="747" actId="165"/>
          <ac:grpSpMkLst>
            <pc:docMk/>
            <pc:sldMk cId="1282702207" sldId="262"/>
            <ac:grpSpMk id="14" creationId="{8C5AB200-D415-40B0-9074-8B41FE3D4AD3}"/>
          </ac:grpSpMkLst>
        </pc:grpChg>
        <pc:grpChg chg="del mod topLvl">
          <ac:chgData name="Becker Werner OG11" userId="e8270ec5-2b29-421d-a1c9-a2d54bad9b61" providerId="ADAL" clId="{F442A9A1-FD4D-4F19-B819-5BA8BCE17CB1}" dt="2022-12-20T14:50:54.336" v="767" actId="478"/>
          <ac:grpSpMkLst>
            <pc:docMk/>
            <pc:sldMk cId="1282702207" sldId="262"/>
            <ac:grpSpMk id="15" creationId="{0FBD803D-6673-4F8F-8CBF-C66752D2D832}"/>
          </ac:grpSpMkLst>
        </pc:grpChg>
        <pc:grpChg chg="add del mod">
          <ac:chgData name="Becker Werner OG11" userId="e8270ec5-2b29-421d-a1c9-a2d54bad9b61" providerId="ADAL" clId="{F442A9A1-FD4D-4F19-B819-5BA8BCE17CB1}" dt="2022-12-20T14:50:48.356" v="766" actId="478"/>
          <ac:grpSpMkLst>
            <pc:docMk/>
            <pc:sldMk cId="1282702207" sldId="262"/>
            <ac:grpSpMk id="20" creationId="{67BEF87A-8432-41FC-B091-1F2EB14E33E7}"/>
          </ac:grpSpMkLst>
        </pc:grpChg>
        <pc:grpChg chg="add mod">
          <ac:chgData name="Becker Werner OG11" userId="e8270ec5-2b29-421d-a1c9-a2d54bad9b61" providerId="ADAL" clId="{F442A9A1-FD4D-4F19-B819-5BA8BCE17CB1}" dt="2022-12-20T14:52:16.169" v="836" actId="1037"/>
          <ac:grpSpMkLst>
            <pc:docMk/>
            <pc:sldMk cId="1282702207" sldId="262"/>
            <ac:grpSpMk id="23" creationId="{0189E43D-4ED5-4455-AB22-6F4EC75E6BBC}"/>
          </ac:grpSpMkLst>
        </pc:grpChg>
        <pc:grpChg chg="mod">
          <ac:chgData name="Becker Werner OG11" userId="e8270ec5-2b29-421d-a1c9-a2d54bad9b61" providerId="ADAL" clId="{F442A9A1-FD4D-4F19-B819-5BA8BCE17CB1}" dt="2022-12-20T14:50:54.798" v="768"/>
          <ac:grpSpMkLst>
            <pc:docMk/>
            <pc:sldMk cId="1282702207" sldId="262"/>
            <ac:grpSpMk id="24" creationId="{648DDB15-11F8-4900-A242-962FD0072F72}"/>
          </ac:grpSpMkLst>
        </pc:grpChg>
        <pc:grpChg chg="add mod">
          <ac:chgData name="Becker Werner OG11" userId="e8270ec5-2b29-421d-a1c9-a2d54bad9b61" providerId="ADAL" clId="{F442A9A1-FD4D-4F19-B819-5BA8BCE17CB1}" dt="2022-12-20T14:51:18.518" v="796" actId="1076"/>
          <ac:grpSpMkLst>
            <pc:docMk/>
            <pc:sldMk cId="1282702207" sldId="262"/>
            <ac:grpSpMk id="28" creationId="{150AB79E-15F6-4781-8837-6A0D0684DD17}"/>
          </ac:grpSpMkLst>
        </pc:grpChg>
        <pc:picChg chg="add mod">
          <ac:chgData name="Becker Werner OG11" userId="e8270ec5-2b29-421d-a1c9-a2d54bad9b61" providerId="ADAL" clId="{F442A9A1-FD4D-4F19-B819-5BA8BCE17CB1}" dt="2022-12-20T14:41:01.615" v="549" actId="14100"/>
          <ac:picMkLst>
            <pc:docMk/>
            <pc:sldMk cId="1282702207" sldId="262"/>
            <ac:picMk id="7" creationId="{5109CA35-91B8-4D0A-80C6-732BFFAD3F0A}"/>
          </ac:picMkLst>
        </pc:picChg>
        <pc:picChg chg="add mod">
          <ac:chgData name="Becker Werner OG11" userId="e8270ec5-2b29-421d-a1c9-a2d54bad9b61" providerId="ADAL" clId="{F442A9A1-FD4D-4F19-B819-5BA8BCE17CB1}" dt="2022-12-20T14:42:21.471" v="552" actId="1076"/>
          <ac:picMkLst>
            <pc:docMk/>
            <pc:sldMk cId="1282702207" sldId="262"/>
            <ac:picMk id="9" creationId="{0638EAE8-51C2-4778-A424-A823009BB8D3}"/>
          </ac:picMkLst>
        </pc:picChg>
        <pc:picChg chg="add mod">
          <ac:chgData name="Becker Werner OG11" userId="e8270ec5-2b29-421d-a1c9-a2d54bad9b61" providerId="ADAL" clId="{F442A9A1-FD4D-4F19-B819-5BA8BCE17CB1}" dt="2022-12-20T14:52:19.911" v="846" actId="1038"/>
          <ac:picMkLst>
            <pc:docMk/>
            <pc:sldMk cId="1282702207" sldId="262"/>
            <ac:picMk id="12" creationId="{9DD39870-8E47-4FD5-A6B9-5986DD7520A4}"/>
          </ac:picMkLst>
        </pc:picChg>
        <pc:picChg chg="mod">
          <ac:chgData name="Becker Werner OG11" userId="e8270ec5-2b29-421d-a1c9-a2d54bad9b61" providerId="ADAL" clId="{F442A9A1-FD4D-4F19-B819-5BA8BCE17CB1}" dt="2022-12-20T14:50:10.758" v="747" actId="165"/>
          <ac:picMkLst>
            <pc:docMk/>
            <pc:sldMk cId="1282702207" sldId="262"/>
            <ac:picMk id="17" creationId="{83DEBECD-37F4-4E7D-99E8-7D6A219C3A8A}"/>
          </ac:picMkLst>
        </pc:picChg>
        <pc:picChg chg="mod">
          <ac:chgData name="Becker Werner OG11" userId="e8270ec5-2b29-421d-a1c9-a2d54bad9b61" providerId="ADAL" clId="{F442A9A1-FD4D-4F19-B819-5BA8BCE17CB1}" dt="2022-12-20T14:50:10.758" v="747" actId="165"/>
          <ac:picMkLst>
            <pc:docMk/>
            <pc:sldMk cId="1282702207" sldId="262"/>
            <ac:picMk id="18" creationId="{4725A6DC-07F0-4A01-A773-B39A61E5B3C6}"/>
          </ac:picMkLst>
        </pc:picChg>
        <pc:picChg chg="mod">
          <ac:chgData name="Becker Werner OG11" userId="e8270ec5-2b29-421d-a1c9-a2d54bad9b61" providerId="ADAL" clId="{F442A9A1-FD4D-4F19-B819-5BA8BCE17CB1}" dt="2022-12-20T14:50:39.609" v="764"/>
          <ac:picMkLst>
            <pc:docMk/>
            <pc:sldMk cId="1282702207" sldId="262"/>
            <ac:picMk id="21" creationId="{87F09D78-F244-4799-B40B-E98BCADC2B70}"/>
          </ac:picMkLst>
        </pc:picChg>
        <pc:picChg chg="mod">
          <ac:chgData name="Becker Werner OG11" userId="e8270ec5-2b29-421d-a1c9-a2d54bad9b61" providerId="ADAL" clId="{F442A9A1-FD4D-4F19-B819-5BA8BCE17CB1}" dt="2022-12-20T14:50:54.798" v="768"/>
          <ac:picMkLst>
            <pc:docMk/>
            <pc:sldMk cId="1282702207" sldId="262"/>
            <ac:picMk id="26" creationId="{EA1410FE-9CF9-4641-849A-7C4BA7B789C2}"/>
          </ac:picMkLst>
        </pc:picChg>
        <pc:picChg chg="mod">
          <ac:chgData name="Becker Werner OG11" userId="e8270ec5-2b29-421d-a1c9-a2d54bad9b61" providerId="ADAL" clId="{F442A9A1-FD4D-4F19-B819-5BA8BCE17CB1}" dt="2022-12-20T14:50:54.798" v="768"/>
          <ac:picMkLst>
            <pc:docMk/>
            <pc:sldMk cId="1282702207" sldId="262"/>
            <ac:picMk id="27" creationId="{EC0F9FA0-DA48-4B4B-895B-D9F4DDD55E04}"/>
          </ac:picMkLst>
        </pc:picChg>
        <pc:picChg chg="mod">
          <ac:chgData name="Becker Werner OG11" userId="e8270ec5-2b29-421d-a1c9-a2d54bad9b61" providerId="ADAL" clId="{F442A9A1-FD4D-4F19-B819-5BA8BCE17CB1}" dt="2022-12-20T14:51:10.160" v="795"/>
          <ac:picMkLst>
            <pc:docMk/>
            <pc:sldMk cId="1282702207" sldId="262"/>
            <ac:picMk id="29" creationId="{F969DFE4-85C7-4EC9-892B-FA206B5A7106}"/>
          </ac:picMkLst>
        </pc:picChg>
        <pc:cxnChg chg="add mod">
          <ac:chgData name="Becker Werner OG11" userId="e8270ec5-2b29-421d-a1c9-a2d54bad9b61" providerId="ADAL" clId="{F442A9A1-FD4D-4F19-B819-5BA8BCE17CB1}" dt="2022-12-20T14:52:19.911" v="846" actId="1038"/>
          <ac:cxnSpMkLst>
            <pc:docMk/>
            <pc:sldMk cId="1282702207" sldId="262"/>
            <ac:cxnSpMk id="33" creationId="{DBEE496F-BD51-4B58-8513-777323505688}"/>
          </ac:cxnSpMkLst>
        </pc:cxnChg>
        <pc:cxnChg chg="add mod">
          <ac:chgData name="Becker Werner OG11" userId="e8270ec5-2b29-421d-a1c9-a2d54bad9b61" providerId="ADAL" clId="{F442A9A1-FD4D-4F19-B819-5BA8BCE17CB1}" dt="2022-12-20T14:52:16.169" v="836" actId="1037"/>
          <ac:cxnSpMkLst>
            <pc:docMk/>
            <pc:sldMk cId="1282702207" sldId="262"/>
            <ac:cxnSpMk id="34" creationId="{353FF3B2-0597-4212-A32E-CE5026DB9DE3}"/>
          </ac:cxnSpMkLst>
        </pc:cxnChg>
      </pc:sldChg>
      <pc:sldChg chg="addSp delSp modSp add mod ord">
        <pc:chgData name="Becker Werner OG11" userId="e8270ec5-2b29-421d-a1c9-a2d54bad9b61" providerId="ADAL" clId="{F442A9A1-FD4D-4F19-B819-5BA8BCE17CB1}" dt="2022-12-20T14:56:47.284" v="1015" actId="20577"/>
        <pc:sldMkLst>
          <pc:docMk/>
          <pc:sldMk cId="440773955" sldId="263"/>
        </pc:sldMkLst>
        <pc:spChg chg="add mod">
          <ac:chgData name="Becker Werner OG11" userId="e8270ec5-2b29-421d-a1c9-a2d54bad9b61" providerId="ADAL" clId="{F442A9A1-FD4D-4F19-B819-5BA8BCE17CB1}" dt="2022-12-20T14:56:47.284" v="1015" actId="20577"/>
          <ac:spMkLst>
            <pc:docMk/>
            <pc:sldMk cId="440773955" sldId="263"/>
            <ac:spMk id="2" creationId="{F1838AB6-C8DF-44BC-B3C9-A2815E9969CE}"/>
          </ac:spMkLst>
        </pc:spChg>
        <pc:spChg chg="del">
          <ac:chgData name="Becker Werner OG11" userId="e8270ec5-2b29-421d-a1c9-a2d54bad9b61" providerId="ADAL" clId="{F442A9A1-FD4D-4F19-B819-5BA8BCE17CB1}" dt="2022-12-20T14:56:24.628" v="1000" actId="478"/>
          <ac:spMkLst>
            <pc:docMk/>
            <pc:sldMk cId="440773955" sldId="263"/>
            <ac:spMk id="4" creationId="{784CD27C-5505-44EE-9C31-828551D4299E}"/>
          </ac:spMkLst>
        </pc:spChg>
        <pc:spChg chg="del">
          <ac:chgData name="Becker Werner OG11" userId="e8270ec5-2b29-421d-a1c9-a2d54bad9b61" providerId="ADAL" clId="{F442A9A1-FD4D-4F19-B819-5BA8BCE17CB1}" dt="2022-12-20T14:56:29.398" v="1001" actId="478"/>
          <ac:spMkLst>
            <pc:docMk/>
            <pc:sldMk cId="440773955" sldId="263"/>
            <ac:spMk id="5" creationId="{4B35521D-536B-4AC9-A3FD-34C30BCC02E1}"/>
          </ac:spMkLst>
        </pc:spChg>
        <pc:spChg chg="del">
          <ac:chgData name="Becker Werner OG11" userId="e8270ec5-2b29-421d-a1c9-a2d54bad9b61" providerId="ADAL" clId="{F442A9A1-FD4D-4F19-B819-5BA8BCE17CB1}" dt="2022-12-20T14:56:29.398" v="1001" actId="478"/>
          <ac:spMkLst>
            <pc:docMk/>
            <pc:sldMk cId="440773955" sldId="263"/>
            <ac:spMk id="6" creationId="{A2BF9FA3-CD0B-4D88-94F7-5D83FF003110}"/>
          </ac:spMkLst>
        </pc:spChg>
        <pc:spChg chg="del">
          <ac:chgData name="Becker Werner OG11" userId="e8270ec5-2b29-421d-a1c9-a2d54bad9b61" providerId="ADAL" clId="{F442A9A1-FD4D-4F19-B819-5BA8BCE17CB1}" dt="2022-12-20T14:56:29.398" v="1001" actId="478"/>
          <ac:spMkLst>
            <pc:docMk/>
            <pc:sldMk cId="440773955" sldId="263"/>
            <ac:spMk id="7" creationId="{9574120C-004A-466A-A6CB-91135952EC15}"/>
          </ac:spMkLst>
        </pc:spChg>
        <pc:spChg chg="del">
          <ac:chgData name="Becker Werner OG11" userId="e8270ec5-2b29-421d-a1c9-a2d54bad9b61" providerId="ADAL" clId="{F442A9A1-FD4D-4F19-B819-5BA8BCE17CB1}" dt="2022-12-20T14:56:29.398" v="1001" actId="478"/>
          <ac:spMkLst>
            <pc:docMk/>
            <pc:sldMk cId="440773955" sldId="263"/>
            <ac:spMk id="11" creationId="{B45F3876-FCD4-4139-BE8A-4354B78F59A6}"/>
          </ac:spMkLst>
        </pc:spChg>
        <pc:spChg chg="del">
          <ac:chgData name="Becker Werner OG11" userId="e8270ec5-2b29-421d-a1c9-a2d54bad9b61" providerId="ADAL" clId="{F442A9A1-FD4D-4F19-B819-5BA8BCE17CB1}" dt="2022-12-20T14:56:29.398" v="1001" actId="478"/>
          <ac:spMkLst>
            <pc:docMk/>
            <pc:sldMk cId="440773955" sldId="263"/>
            <ac:spMk id="12" creationId="{17B3D812-D569-41AF-BA79-9DC28FF43552}"/>
          </ac:spMkLst>
        </pc:spChg>
        <pc:spChg chg="del">
          <ac:chgData name="Becker Werner OG11" userId="e8270ec5-2b29-421d-a1c9-a2d54bad9b61" providerId="ADAL" clId="{F442A9A1-FD4D-4F19-B819-5BA8BCE17CB1}" dt="2022-12-20T14:56:29.398" v="1001" actId="478"/>
          <ac:spMkLst>
            <pc:docMk/>
            <pc:sldMk cId="440773955" sldId="263"/>
            <ac:spMk id="13" creationId="{8DDDF2D8-4AC6-4D20-8667-D2A53ECF00B4}"/>
          </ac:spMkLst>
        </pc:spChg>
        <pc:spChg chg="del">
          <ac:chgData name="Becker Werner OG11" userId="e8270ec5-2b29-421d-a1c9-a2d54bad9b61" providerId="ADAL" clId="{F442A9A1-FD4D-4F19-B819-5BA8BCE17CB1}" dt="2022-12-20T14:56:29.398" v="1001" actId="478"/>
          <ac:spMkLst>
            <pc:docMk/>
            <pc:sldMk cId="440773955" sldId="263"/>
            <ac:spMk id="14" creationId="{317870F9-9396-4D48-8582-07701FED34B5}"/>
          </ac:spMkLst>
        </pc:spChg>
        <pc:spChg chg="del">
          <ac:chgData name="Becker Werner OG11" userId="e8270ec5-2b29-421d-a1c9-a2d54bad9b61" providerId="ADAL" clId="{F442A9A1-FD4D-4F19-B819-5BA8BCE17CB1}" dt="2022-12-20T14:56:29.398" v="1001" actId="478"/>
          <ac:spMkLst>
            <pc:docMk/>
            <pc:sldMk cId="440773955" sldId="263"/>
            <ac:spMk id="24" creationId="{3919CCF7-04B5-4E92-B5BF-72852D437461}"/>
          </ac:spMkLst>
        </pc:spChg>
        <pc:spChg chg="del">
          <ac:chgData name="Becker Werner OG11" userId="e8270ec5-2b29-421d-a1c9-a2d54bad9b61" providerId="ADAL" clId="{F442A9A1-FD4D-4F19-B819-5BA8BCE17CB1}" dt="2022-12-20T14:56:29.398" v="1001" actId="478"/>
          <ac:spMkLst>
            <pc:docMk/>
            <pc:sldMk cId="440773955" sldId="263"/>
            <ac:spMk id="25" creationId="{71C82ED3-DCE9-42FB-8B93-38DB5D1EA20A}"/>
          </ac:spMkLst>
        </pc:spChg>
        <pc:spChg chg="mod">
          <ac:chgData name="Becker Werner OG11" userId="e8270ec5-2b29-421d-a1c9-a2d54bad9b61" providerId="ADAL" clId="{F442A9A1-FD4D-4F19-B819-5BA8BCE17CB1}" dt="2022-12-20T14:56:18.053" v="998" actId="20577"/>
          <ac:spMkLst>
            <pc:docMk/>
            <pc:sldMk cId="440773955" sldId="263"/>
            <ac:spMk id="26" creationId="{1A0B392D-025C-4CEB-9349-0DCC31CE1CBF}"/>
          </ac:spMkLst>
        </pc:spChg>
        <pc:spChg chg="del">
          <ac:chgData name="Becker Werner OG11" userId="e8270ec5-2b29-421d-a1c9-a2d54bad9b61" providerId="ADAL" clId="{F442A9A1-FD4D-4F19-B819-5BA8BCE17CB1}" dt="2022-12-20T14:56:23.363" v="999" actId="478"/>
          <ac:spMkLst>
            <pc:docMk/>
            <pc:sldMk cId="440773955" sldId="263"/>
            <ac:spMk id="27" creationId="{7566025A-9ED3-42E3-B077-B3C57CE5B783}"/>
          </ac:spMkLst>
        </pc:spChg>
        <pc:picChg chg="del">
          <ac:chgData name="Becker Werner OG11" userId="e8270ec5-2b29-421d-a1c9-a2d54bad9b61" providerId="ADAL" clId="{F442A9A1-FD4D-4F19-B819-5BA8BCE17CB1}" dt="2022-12-20T14:56:29.398" v="1001" actId="478"/>
          <ac:picMkLst>
            <pc:docMk/>
            <pc:sldMk cId="440773955" sldId="263"/>
            <ac:picMk id="9" creationId="{F2E52F27-0A54-4A74-BC2A-08E918FEBD9B}"/>
          </ac:picMkLst>
        </pc:picChg>
        <pc:picChg chg="del">
          <ac:chgData name="Becker Werner OG11" userId="e8270ec5-2b29-421d-a1c9-a2d54bad9b61" providerId="ADAL" clId="{F442A9A1-FD4D-4F19-B819-5BA8BCE17CB1}" dt="2022-12-20T14:56:29.398" v="1001" actId="478"/>
          <ac:picMkLst>
            <pc:docMk/>
            <pc:sldMk cId="440773955" sldId="263"/>
            <ac:picMk id="10" creationId="{A8AA5C34-AEA1-4FC2-AC2C-1C357A21DD30}"/>
          </ac:picMkLst>
        </pc:picChg>
        <pc:picChg chg="del">
          <ac:chgData name="Becker Werner OG11" userId="e8270ec5-2b29-421d-a1c9-a2d54bad9b61" providerId="ADAL" clId="{F442A9A1-FD4D-4F19-B819-5BA8BCE17CB1}" dt="2022-12-20T14:56:29.398" v="1001" actId="478"/>
          <ac:picMkLst>
            <pc:docMk/>
            <pc:sldMk cId="440773955" sldId="263"/>
            <ac:picMk id="15" creationId="{D35931F3-D927-4597-BCC2-90D992DBE262}"/>
          </ac:picMkLst>
        </pc:picChg>
        <pc:picChg chg="add mod">
          <ac:chgData name="Becker Werner OG11" userId="e8270ec5-2b29-421d-a1c9-a2d54bad9b61" providerId="ADAL" clId="{F442A9A1-FD4D-4F19-B819-5BA8BCE17CB1}" dt="2022-12-20T14:56:36.441" v="1002"/>
          <ac:picMkLst>
            <pc:docMk/>
            <pc:sldMk cId="440773955" sldId="263"/>
            <ac:picMk id="20" creationId="{806BF3F5-F4C2-4676-934C-F5BA3A051C7F}"/>
          </ac:picMkLst>
        </pc:picChg>
        <pc:cxnChg chg="del mod">
          <ac:chgData name="Becker Werner OG11" userId="e8270ec5-2b29-421d-a1c9-a2d54bad9b61" providerId="ADAL" clId="{F442A9A1-FD4D-4F19-B819-5BA8BCE17CB1}" dt="2022-12-20T14:56:29.398" v="1001" actId="478"/>
          <ac:cxnSpMkLst>
            <pc:docMk/>
            <pc:sldMk cId="440773955" sldId="263"/>
            <ac:cxnSpMk id="17" creationId="{2A374170-E45F-4E3E-8410-0971D542A805}"/>
          </ac:cxnSpMkLst>
        </pc:cxnChg>
        <pc:cxnChg chg="del mod">
          <ac:chgData name="Becker Werner OG11" userId="e8270ec5-2b29-421d-a1c9-a2d54bad9b61" providerId="ADAL" clId="{F442A9A1-FD4D-4F19-B819-5BA8BCE17CB1}" dt="2022-12-20T14:56:29.398" v="1001" actId="478"/>
          <ac:cxnSpMkLst>
            <pc:docMk/>
            <pc:sldMk cId="440773955" sldId="263"/>
            <ac:cxnSpMk id="19" creationId="{4DE50EED-2C64-41DD-A50C-CCFDA50EDE02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6334DD-B812-4FA5-B474-D178583C9C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1C4A49-638D-46FF-9942-867EDF25B9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A43555-2155-4500-901C-8FC45806B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B7F3-621C-4086-89D6-EBD410A9D640}" type="datetimeFigureOut">
              <a:rPr lang="de-DE" smtClean="0"/>
              <a:t>21.12.2022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9A13E5-4C18-4755-B625-5D74BCCF1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A0CE7F-88DE-42D3-9A9B-F55A7207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18363-2E30-4B6F-BF93-A58B11126D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828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17E0C6-508C-456E-878E-AF23BC07E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E4E1AA8-B53B-4E24-B6F7-7ECB11CAFB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08430C-3908-49F8-9D12-2F6EB9A31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B7F3-621C-4086-89D6-EBD410A9D640}" type="datetimeFigureOut">
              <a:rPr lang="de-DE" smtClean="0"/>
              <a:t>21.12.2022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E51750-3B1C-4849-854C-56DC92419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95BB8B-BE7F-4FC6-B72F-04B12014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18363-2E30-4B6F-BF93-A58B11126D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798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67537D1-E23C-4423-8D6A-9AB5CDD3F7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8F755E4-0F50-4296-843C-B66AE8261C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08AAEE-0293-45AA-B837-7745B0006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B7F3-621C-4086-89D6-EBD410A9D640}" type="datetimeFigureOut">
              <a:rPr lang="de-DE" smtClean="0"/>
              <a:t>21.12.2022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61B3AB-8CBB-47D0-8FD7-B28EF37D8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081754-D1E5-4012-AF4C-28E78B87E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18363-2E30-4B6F-BF93-A58B11126D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3842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277313-B6A9-4C39-95BB-4B9FEDAB2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F95CE38-7BA7-4C65-B572-FE1468FAB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D1A8FA1-CA0B-407F-97BF-B1E56FD4F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B7F3-621C-4086-89D6-EBD410A9D640}" type="datetimeFigureOut">
              <a:rPr lang="de-DE" smtClean="0"/>
              <a:t>21.12.2022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184123E-95B2-4195-A9CF-05FDC4B4A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63AFB0-111A-452D-8584-6CFB5BE33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18363-2E30-4B6F-BF93-A58B11126D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3351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522852-207A-498E-A502-B4CBBFAC1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5DE97D-7CC4-4F87-A5FD-E204C81B8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B874BB-6194-4F5F-9C07-F905D3C3F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B7F3-621C-4086-89D6-EBD410A9D640}" type="datetimeFigureOut">
              <a:rPr lang="de-DE" smtClean="0"/>
              <a:t>21.12.2022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AFA2BF-F01D-473B-97F2-3D8FCFC47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936311-601A-4594-BB11-0793E8655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18363-2E30-4B6F-BF93-A58B11126D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5915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93B57C-598D-4071-A3DF-1AC8BFFA3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7E4451-1149-435F-B45A-0556F35A1F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ABFBB3-963F-4170-AC06-9B558A2193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7390E0-C47F-4ED0-85D8-58D8C69AE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B7F3-621C-4086-89D6-EBD410A9D640}" type="datetimeFigureOut">
              <a:rPr lang="de-DE" smtClean="0"/>
              <a:t>21.12.2022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8892E-A810-43A5-814D-348D37A72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95C294A-66DF-4AB2-885C-A274631B0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18363-2E30-4B6F-BF93-A58B11126D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0365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7976BC-4C3D-4B60-8F8A-69F9EB66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2009D00-B12C-44C7-AA99-1C4EBE77B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51BA3C4-7BDA-4E27-B936-27A1F26E65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9E6C3D1-9F34-4CD4-928B-A8F792BB24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E098B02-E032-40B4-8302-7122B33B86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189FC7F-BFEF-4EDE-A8B7-BDFF796DA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B7F3-621C-4086-89D6-EBD410A9D640}" type="datetimeFigureOut">
              <a:rPr lang="de-DE" smtClean="0"/>
              <a:t>21.12.2022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CD6FB57-7D3C-4BFC-BCA8-2FAA3027E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1A306EE-16BC-43D8-9B1F-7DB22B727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18363-2E30-4B6F-BF93-A58B11126D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7136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716CE2-3FC3-4BE7-B45D-23B5FB622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DA40219-A4F1-49B2-939F-784CAB52E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B7F3-621C-4086-89D6-EBD410A9D640}" type="datetimeFigureOut">
              <a:rPr lang="de-DE" smtClean="0"/>
              <a:t>21.12.2022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24508BF-8A29-44C3-ACC2-0416AAE3F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9F395AC-BAAE-42C6-A7E6-E004E5E70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18363-2E30-4B6F-BF93-A58B11126D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8438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397120B-87FD-43CE-B7F5-10985380A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B7F3-621C-4086-89D6-EBD410A9D640}" type="datetimeFigureOut">
              <a:rPr lang="de-DE" smtClean="0"/>
              <a:t>21.12.2022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BA4204E-5C6C-432C-977F-B4D4AFD25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567ECAF-E422-41FB-B05E-C354BCF38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18363-2E30-4B6F-BF93-A58B11126D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9851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21CDAF-5312-4987-94B1-2DA000DC3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69DED3E-CADF-447B-9ADA-D9D2A1767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C79D492-DBA2-45BC-B058-799B9BF8D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877CF15-55F6-448D-808A-C8548214E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B7F3-621C-4086-89D6-EBD410A9D640}" type="datetimeFigureOut">
              <a:rPr lang="de-DE" smtClean="0"/>
              <a:t>21.12.2022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F2529A1-7510-48A3-BAAF-D1D7C59CD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E6B37E9-0310-42D0-BE42-143619FD7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18363-2E30-4B6F-BF93-A58B11126D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705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45EC24-814D-475E-9EB5-A58F9240C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B61C1BB-17AB-4260-B7D1-EDDE910AFA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4EA381B-08FE-4B74-8D41-B733548CC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B5C1F7-9870-4F02-A6FF-5EB6F9215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B7F3-621C-4086-89D6-EBD410A9D640}" type="datetimeFigureOut">
              <a:rPr lang="de-DE" smtClean="0"/>
              <a:t>21.12.2022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69041E9-8D4F-4FB0-A004-276DCFFC0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9E21232-1B4A-436B-A330-525BCF49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18363-2E30-4B6F-BF93-A58B11126D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1950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766ABA1-BDEC-46C0-9298-786A6CC50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905332A-F378-40BC-894E-1A8A23BB9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5FE56A-9B20-4F59-BA6F-8FF69407D6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EB7F3-621C-4086-89D6-EBD410A9D640}" type="datetimeFigureOut">
              <a:rPr lang="de-DE" smtClean="0"/>
              <a:t>21.12.2022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224AB2-F84E-4184-BE6D-257B7310EF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32534B-58CC-476B-B4C6-CEA29F3876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18363-2E30-4B6F-BF93-A58B11126D2B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MSIPCMContentMarking" descr="{&quot;HashCode&quot;:-464112158,&quot;Placement&quot;:&quot;Footer&quot;,&quot;Top&quot;:524.1047,&quot;Left&quot;:0.0,&quot;SlideWidth&quot;:960,&quot;SlideHeight&quot;:540}">
            <a:extLst>
              <a:ext uri="{FF2B5EF4-FFF2-40B4-BE49-F238E27FC236}">
                <a16:creationId xmlns:a16="http://schemas.microsoft.com/office/drawing/2014/main" id="{C234C8A9-F5DF-4BD6-9B9D-094D3AA2DD78}"/>
              </a:ext>
            </a:extLst>
          </p:cNvPr>
          <p:cNvSpPr txBox="1"/>
          <p:nvPr userDrawn="1"/>
        </p:nvSpPr>
        <p:spPr>
          <a:xfrm>
            <a:off x="0" y="6656129"/>
            <a:ext cx="3934875" cy="20187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700">
                <a:solidFill>
                  <a:srgbClr val="808080"/>
                </a:solidFill>
                <a:latin typeface="Arial" panose="020B0604020202020204" pitchFamily="34" charset="0"/>
              </a:rPr>
              <a:t>Internal: All rights reserved. Distribution within DRÄXLMAIER Group, customer and partners</a:t>
            </a:r>
            <a:endParaRPr lang="de-DE" sz="700">
              <a:solidFill>
                <a:srgbClr val="80808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09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2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feld 25">
            <a:extLst>
              <a:ext uri="{FF2B5EF4-FFF2-40B4-BE49-F238E27FC236}">
                <a16:creationId xmlns:a16="http://schemas.microsoft.com/office/drawing/2014/main" id="{1A0B392D-025C-4CEB-9349-0DCC31CE1CBF}"/>
              </a:ext>
            </a:extLst>
          </p:cNvPr>
          <p:cNvSpPr txBox="1"/>
          <p:nvPr/>
        </p:nvSpPr>
        <p:spPr>
          <a:xfrm>
            <a:off x="5394578" y="201014"/>
            <a:ext cx="18513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u="sng"/>
              <a:t>Change Mgt. @DRX</a:t>
            </a:r>
          </a:p>
        </p:txBody>
      </p:sp>
      <p:grpSp>
        <p:nvGrpSpPr>
          <p:cNvPr id="52" name="Gruppieren 51">
            <a:extLst>
              <a:ext uri="{FF2B5EF4-FFF2-40B4-BE49-F238E27FC236}">
                <a16:creationId xmlns:a16="http://schemas.microsoft.com/office/drawing/2014/main" id="{3E8693DF-6C40-4A8B-8AC5-73EF859EE4DF}"/>
              </a:ext>
            </a:extLst>
          </p:cNvPr>
          <p:cNvGrpSpPr/>
          <p:nvPr/>
        </p:nvGrpSpPr>
        <p:grpSpPr>
          <a:xfrm>
            <a:off x="562513" y="592241"/>
            <a:ext cx="4445952" cy="514790"/>
            <a:chOff x="562513" y="592241"/>
            <a:chExt cx="4445952" cy="514790"/>
          </a:xfrm>
        </p:grpSpPr>
        <p:grpSp>
          <p:nvGrpSpPr>
            <p:cNvPr id="18" name="Gruppieren 17">
              <a:extLst>
                <a:ext uri="{FF2B5EF4-FFF2-40B4-BE49-F238E27FC236}">
                  <a16:creationId xmlns:a16="http://schemas.microsoft.com/office/drawing/2014/main" id="{E6FF8A68-AAA6-4809-B159-564736DEAF2A}"/>
                </a:ext>
              </a:extLst>
            </p:cNvPr>
            <p:cNvGrpSpPr/>
            <p:nvPr/>
          </p:nvGrpSpPr>
          <p:grpSpPr>
            <a:xfrm>
              <a:off x="562513" y="592241"/>
              <a:ext cx="1684299" cy="514790"/>
              <a:chOff x="298989" y="681088"/>
              <a:chExt cx="2621494" cy="946049"/>
            </a:xfrm>
          </p:grpSpPr>
          <p:pic>
            <p:nvPicPr>
              <p:cNvPr id="3" name="Grafik 2">
                <a:extLst>
                  <a:ext uri="{FF2B5EF4-FFF2-40B4-BE49-F238E27FC236}">
                    <a16:creationId xmlns:a16="http://schemas.microsoft.com/office/drawing/2014/main" id="{050C4C0D-344D-4CC0-A4F4-5DF137B202E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98989" y="681088"/>
                <a:ext cx="2621494" cy="946049"/>
              </a:xfrm>
              <a:prstGeom prst="rect">
                <a:avLst/>
              </a:prstGeom>
            </p:spPr>
          </p:pic>
          <p:pic>
            <p:nvPicPr>
              <p:cNvPr id="16" name="Grafik 15">
                <a:extLst>
                  <a:ext uri="{FF2B5EF4-FFF2-40B4-BE49-F238E27FC236}">
                    <a16:creationId xmlns:a16="http://schemas.microsoft.com/office/drawing/2014/main" id="{0B7D368B-1509-4F70-A08B-820CD8BD7A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32498" y="681088"/>
                <a:ext cx="1487985" cy="562889"/>
              </a:xfrm>
              <a:prstGeom prst="rect">
                <a:avLst/>
              </a:prstGeom>
            </p:spPr>
          </p:pic>
        </p:grp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B77FA0A5-DF5B-4E37-8326-CC9F83889829}"/>
                </a:ext>
              </a:extLst>
            </p:cNvPr>
            <p:cNvSpPr txBox="1"/>
            <p:nvPr/>
          </p:nvSpPr>
          <p:spPr>
            <a:xfrm>
              <a:off x="2246812" y="672607"/>
              <a:ext cx="27616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de-DE" b="1"/>
                <a:t>ECR = ENG Change Request</a:t>
              </a:r>
            </a:p>
          </p:txBody>
        </p:sp>
      </p:grpSp>
      <p:sp>
        <p:nvSpPr>
          <p:cNvPr id="20" name="Pfeil: nach unten 19">
            <a:extLst>
              <a:ext uri="{FF2B5EF4-FFF2-40B4-BE49-F238E27FC236}">
                <a16:creationId xmlns:a16="http://schemas.microsoft.com/office/drawing/2014/main" id="{825BD9F3-0844-4E41-A8E2-EC411A18158F}"/>
              </a:ext>
            </a:extLst>
          </p:cNvPr>
          <p:cNvSpPr/>
          <p:nvPr/>
        </p:nvSpPr>
        <p:spPr>
          <a:xfrm>
            <a:off x="2676051" y="3788353"/>
            <a:ext cx="235131" cy="6183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3" name="Gruppieren 52">
            <a:extLst>
              <a:ext uri="{FF2B5EF4-FFF2-40B4-BE49-F238E27FC236}">
                <a16:creationId xmlns:a16="http://schemas.microsoft.com/office/drawing/2014/main" id="{FA285605-730E-4D03-AF82-33E49AAE1EBF}"/>
              </a:ext>
            </a:extLst>
          </p:cNvPr>
          <p:cNvGrpSpPr/>
          <p:nvPr/>
        </p:nvGrpSpPr>
        <p:grpSpPr>
          <a:xfrm>
            <a:off x="7509456" y="624114"/>
            <a:ext cx="3579703" cy="394444"/>
            <a:chOff x="7509456" y="624114"/>
            <a:chExt cx="3579703" cy="394444"/>
          </a:xfrm>
        </p:grpSpPr>
        <p:pic>
          <p:nvPicPr>
            <p:cNvPr id="32" name="Grafik 31">
              <a:extLst>
                <a:ext uri="{FF2B5EF4-FFF2-40B4-BE49-F238E27FC236}">
                  <a16:creationId xmlns:a16="http://schemas.microsoft.com/office/drawing/2014/main" id="{05843DE3-061F-413F-8CA9-B3CC66946E8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09456" y="624114"/>
              <a:ext cx="770664" cy="381720"/>
            </a:xfrm>
            <a:prstGeom prst="rect">
              <a:avLst/>
            </a:prstGeom>
          </p:spPr>
        </p:pic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A3B4F395-7F7D-4688-B90F-1CE3828CB70C}"/>
                </a:ext>
              </a:extLst>
            </p:cNvPr>
            <p:cNvSpPr txBox="1"/>
            <p:nvPr/>
          </p:nvSpPr>
          <p:spPr>
            <a:xfrm>
              <a:off x="8280120" y="649226"/>
              <a:ext cx="2809039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de-DE" b="1"/>
                <a:t>MCO = Manf. Change Order</a:t>
              </a:r>
            </a:p>
          </p:txBody>
        </p:sp>
      </p:grpSp>
      <p:sp>
        <p:nvSpPr>
          <p:cNvPr id="34" name="Pfeil: nach unten 33">
            <a:extLst>
              <a:ext uri="{FF2B5EF4-FFF2-40B4-BE49-F238E27FC236}">
                <a16:creationId xmlns:a16="http://schemas.microsoft.com/office/drawing/2014/main" id="{D0BBC836-FF94-468A-80D9-0FE0E7180FB3}"/>
              </a:ext>
            </a:extLst>
          </p:cNvPr>
          <p:cNvSpPr/>
          <p:nvPr/>
        </p:nvSpPr>
        <p:spPr>
          <a:xfrm rot="13797698">
            <a:off x="5935965" y="1099124"/>
            <a:ext cx="132233" cy="3876698"/>
          </a:xfrm>
          <a:prstGeom prst="down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21799FF8-BD6B-4634-BAB3-4A85CCCC2D5B}"/>
              </a:ext>
            </a:extLst>
          </p:cNvPr>
          <p:cNvSpPr txBox="1"/>
          <p:nvPr/>
        </p:nvSpPr>
        <p:spPr>
          <a:xfrm>
            <a:off x="10397901" y="1018558"/>
            <a:ext cx="15969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/>
              <a:t>MCO 10001141977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81F204EB-4C17-41A1-B80B-201BB3E25AAB}"/>
              </a:ext>
            </a:extLst>
          </p:cNvPr>
          <p:cNvSpPr txBox="1"/>
          <p:nvPr/>
        </p:nvSpPr>
        <p:spPr>
          <a:xfrm rot="19244840">
            <a:off x="4887729" y="2585176"/>
            <a:ext cx="22807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/>
              <a:t>Status 10 Initial (04.08.2022)</a:t>
            </a:r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8635B021-EDD6-4ABA-B714-8ADDDE3F9C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567" y="1133046"/>
            <a:ext cx="4508100" cy="2541151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B7A179F7-6F5B-4A14-BDFC-1C8899A158F4}"/>
              </a:ext>
            </a:extLst>
          </p:cNvPr>
          <p:cNvSpPr txBox="1"/>
          <p:nvPr/>
        </p:nvSpPr>
        <p:spPr>
          <a:xfrm>
            <a:off x="2935952" y="3938341"/>
            <a:ext cx="7473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/>
              <a:t>Release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1BD73E52-7106-408F-9A38-D24F207D2B2A}"/>
              </a:ext>
            </a:extLst>
          </p:cNvPr>
          <p:cNvSpPr txBox="1"/>
          <p:nvPr/>
        </p:nvSpPr>
        <p:spPr>
          <a:xfrm>
            <a:off x="7359277" y="1313253"/>
            <a:ext cx="13917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/>
              <a:t>CC03: 04.08.</a:t>
            </a:r>
          </a:p>
        </p:txBody>
      </p:sp>
      <p:pic>
        <p:nvPicPr>
          <p:cNvPr id="39" name="Grafik 38">
            <a:extLst>
              <a:ext uri="{FF2B5EF4-FFF2-40B4-BE49-F238E27FC236}">
                <a16:creationId xmlns:a16="http://schemas.microsoft.com/office/drawing/2014/main" id="{5891D747-0C92-4D12-A12C-BC3601EA0A9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23488" y="1358173"/>
            <a:ext cx="2353456" cy="1435564"/>
          </a:xfrm>
          <a:prstGeom prst="rect">
            <a:avLst/>
          </a:prstGeom>
        </p:spPr>
      </p:pic>
      <p:sp>
        <p:nvSpPr>
          <p:cNvPr id="40" name="Textfeld 39">
            <a:extLst>
              <a:ext uri="{FF2B5EF4-FFF2-40B4-BE49-F238E27FC236}">
                <a16:creationId xmlns:a16="http://schemas.microsoft.com/office/drawing/2014/main" id="{1595E284-B31A-4339-A7C4-12FD3B2DDD0F}"/>
              </a:ext>
            </a:extLst>
          </p:cNvPr>
          <p:cNvSpPr txBox="1"/>
          <p:nvPr/>
        </p:nvSpPr>
        <p:spPr>
          <a:xfrm>
            <a:off x="7400927" y="2867318"/>
            <a:ext cx="27435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/>
              <a:t>ZCA_CC_MCO_COCKPIT: 04.08.</a:t>
            </a:r>
          </a:p>
        </p:txBody>
      </p:sp>
      <p:pic>
        <p:nvPicPr>
          <p:cNvPr id="42" name="Grafik 41">
            <a:extLst>
              <a:ext uri="{FF2B5EF4-FFF2-40B4-BE49-F238E27FC236}">
                <a16:creationId xmlns:a16="http://schemas.microsoft.com/office/drawing/2014/main" id="{2FA7509B-03CB-4F7C-818D-5154FEF03C4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30607" y="3176556"/>
            <a:ext cx="3492622" cy="1015010"/>
          </a:xfrm>
          <a:prstGeom prst="rect">
            <a:avLst/>
          </a:prstGeom>
        </p:spPr>
      </p:pic>
      <p:sp>
        <p:nvSpPr>
          <p:cNvPr id="43" name="Textfeld 42">
            <a:extLst>
              <a:ext uri="{FF2B5EF4-FFF2-40B4-BE49-F238E27FC236}">
                <a16:creationId xmlns:a16="http://schemas.microsoft.com/office/drawing/2014/main" id="{41D87F1C-5755-4A21-A509-95017DD27264}"/>
              </a:ext>
            </a:extLst>
          </p:cNvPr>
          <p:cNvSpPr txBox="1"/>
          <p:nvPr/>
        </p:nvSpPr>
        <p:spPr>
          <a:xfrm>
            <a:off x="7459156" y="4246118"/>
            <a:ext cx="3071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/>
              <a:t>CS03: 1077_108216243-035: 12.08.</a:t>
            </a:r>
          </a:p>
        </p:txBody>
      </p:sp>
      <p:pic>
        <p:nvPicPr>
          <p:cNvPr id="45" name="Grafik 44">
            <a:extLst>
              <a:ext uri="{FF2B5EF4-FFF2-40B4-BE49-F238E27FC236}">
                <a16:creationId xmlns:a16="http://schemas.microsoft.com/office/drawing/2014/main" id="{6EAAAEFC-E518-4DDA-9A0B-8DC956A87B5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12205" y="4519771"/>
            <a:ext cx="2021238" cy="1261481"/>
          </a:xfrm>
          <a:prstGeom prst="rect">
            <a:avLst/>
          </a:prstGeom>
        </p:spPr>
      </p:pic>
      <p:pic>
        <p:nvPicPr>
          <p:cNvPr id="47" name="Grafik 46">
            <a:extLst>
              <a:ext uri="{FF2B5EF4-FFF2-40B4-BE49-F238E27FC236}">
                <a16:creationId xmlns:a16="http://schemas.microsoft.com/office/drawing/2014/main" id="{AADF178E-370D-4729-97D1-A9E6B939118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30237" y="6183460"/>
            <a:ext cx="4299367" cy="413662"/>
          </a:xfrm>
          <a:prstGeom prst="rect">
            <a:avLst/>
          </a:prstGeom>
        </p:spPr>
      </p:pic>
      <p:grpSp>
        <p:nvGrpSpPr>
          <p:cNvPr id="51" name="Gruppieren 50">
            <a:extLst>
              <a:ext uri="{FF2B5EF4-FFF2-40B4-BE49-F238E27FC236}">
                <a16:creationId xmlns:a16="http://schemas.microsoft.com/office/drawing/2014/main" id="{E29CF4B8-15AD-4FAC-85CE-2F1E70939342}"/>
              </a:ext>
            </a:extLst>
          </p:cNvPr>
          <p:cNvGrpSpPr/>
          <p:nvPr/>
        </p:nvGrpSpPr>
        <p:grpSpPr>
          <a:xfrm>
            <a:off x="585204" y="4380137"/>
            <a:ext cx="4251861" cy="514790"/>
            <a:chOff x="526738" y="5132986"/>
            <a:chExt cx="4251861" cy="514790"/>
          </a:xfrm>
        </p:grpSpPr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3D557E57-86E5-4ED5-AB02-67B2D7B71566}"/>
                </a:ext>
              </a:extLst>
            </p:cNvPr>
            <p:cNvSpPr txBox="1"/>
            <p:nvPr/>
          </p:nvSpPr>
          <p:spPr>
            <a:xfrm>
              <a:off x="2211037" y="5222503"/>
              <a:ext cx="256756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de-DE" b="1"/>
                <a:t>ECO = ENG Change Order</a:t>
              </a:r>
            </a:p>
          </p:txBody>
        </p:sp>
        <p:grpSp>
          <p:nvGrpSpPr>
            <p:cNvPr id="48" name="Gruppieren 47">
              <a:extLst>
                <a:ext uri="{FF2B5EF4-FFF2-40B4-BE49-F238E27FC236}">
                  <a16:creationId xmlns:a16="http://schemas.microsoft.com/office/drawing/2014/main" id="{29A4C518-64DE-4A64-B555-B632A49DB9B5}"/>
                </a:ext>
              </a:extLst>
            </p:cNvPr>
            <p:cNvGrpSpPr/>
            <p:nvPr/>
          </p:nvGrpSpPr>
          <p:grpSpPr>
            <a:xfrm>
              <a:off x="526738" y="5132986"/>
              <a:ext cx="1684299" cy="514790"/>
              <a:chOff x="298989" y="681088"/>
              <a:chExt cx="2621494" cy="946049"/>
            </a:xfrm>
          </p:grpSpPr>
          <p:pic>
            <p:nvPicPr>
              <p:cNvPr id="49" name="Grafik 48">
                <a:extLst>
                  <a:ext uri="{FF2B5EF4-FFF2-40B4-BE49-F238E27FC236}">
                    <a16:creationId xmlns:a16="http://schemas.microsoft.com/office/drawing/2014/main" id="{00197E66-AB21-4091-8BC1-2800ECBFC1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98989" y="681088"/>
                <a:ext cx="2621494" cy="946049"/>
              </a:xfrm>
              <a:prstGeom prst="rect">
                <a:avLst/>
              </a:prstGeom>
            </p:spPr>
          </p:pic>
          <p:pic>
            <p:nvPicPr>
              <p:cNvPr id="50" name="Grafik 49">
                <a:extLst>
                  <a:ext uri="{FF2B5EF4-FFF2-40B4-BE49-F238E27FC236}">
                    <a16:creationId xmlns:a16="http://schemas.microsoft.com/office/drawing/2014/main" id="{9410B8C1-4714-4E97-B0F8-C970DEBDE32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32498" y="681088"/>
                <a:ext cx="1487985" cy="562889"/>
              </a:xfrm>
              <a:prstGeom prst="rect">
                <a:avLst/>
              </a:prstGeom>
            </p:spPr>
          </p:pic>
        </p:grpSp>
      </p:grpSp>
      <p:sp>
        <p:nvSpPr>
          <p:cNvPr id="54" name="Textfeld 53">
            <a:extLst>
              <a:ext uri="{FF2B5EF4-FFF2-40B4-BE49-F238E27FC236}">
                <a16:creationId xmlns:a16="http://schemas.microsoft.com/office/drawing/2014/main" id="{D35009C9-246F-44B2-A4EC-3A5CFDE28F0B}"/>
              </a:ext>
            </a:extLst>
          </p:cNvPr>
          <p:cNvSpPr txBox="1"/>
          <p:nvPr/>
        </p:nvSpPr>
        <p:spPr>
          <a:xfrm>
            <a:off x="7474665" y="5820327"/>
            <a:ext cx="45201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/>
              <a:t>MDG: CR684621 Stat. 35 1077_108216243-035: 12.08.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23FBF48B-1CEB-4878-9A82-AC13B55FD8DB}"/>
              </a:ext>
            </a:extLst>
          </p:cNvPr>
          <p:cNvSpPr txBox="1"/>
          <p:nvPr/>
        </p:nvSpPr>
        <p:spPr>
          <a:xfrm>
            <a:off x="5988318" y="4118936"/>
            <a:ext cx="15071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/>
              <a:t>Release BOM-Manager</a:t>
            </a:r>
          </a:p>
        </p:txBody>
      </p:sp>
      <p:cxnSp>
        <p:nvCxnSpPr>
          <p:cNvPr id="57" name="Gerader Verbinder 56">
            <a:extLst>
              <a:ext uri="{FF2B5EF4-FFF2-40B4-BE49-F238E27FC236}">
                <a16:creationId xmlns:a16="http://schemas.microsoft.com/office/drawing/2014/main" id="{3453248E-ED91-4F4A-B420-29673F8A1270}"/>
              </a:ext>
            </a:extLst>
          </p:cNvPr>
          <p:cNvCxnSpPr>
            <a:stCxn id="55" idx="3"/>
          </p:cNvCxnSpPr>
          <p:nvPr/>
        </p:nvCxnSpPr>
        <p:spPr>
          <a:xfrm>
            <a:off x="7495462" y="4249741"/>
            <a:ext cx="4664113" cy="4262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FE1FB8F4-77EA-4EE4-A176-914B613C295D}"/>
              </a:ext>
            </a:extLst>
          </p:cNvPr>
          <p:cNvSpPr txBox="1"/>
          <p:nvPr/>
        </p:nvSpPr>
        <p:spPr>
          <a:xfrm>
            <a:off x="2911182" y="5355622"/>
            <a:ext cx="3512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>
                <a:solidFill>
                  <a:srgbClr val="FF0000"/>
                </a:solidFill>
              </a:rPr>
              <a:t>Open: Teamcenter Release Strategy</a:t>
            </a:r>
          </a:p>
          <a:p>
            <a:r>
              <a:rPr lang="de-DE">
                <a:solidFill>
                  <a:srgbClr val="FF0000"/>
                </a:solidFill>
              </a:rPr>
              <a:t>Christian Marsch 10.01.2023</a:t>
            </a:r>
          </a:p>
        </p:txBody>
      </p:sp>
    </p:spTree>
    <p:extLst>
      <p:ext uri="{BB962C8B-B14F-4D97-AF65-F5344CB8AC3E}">
        <p14:creationId xmlns:p14="http://schemas.microsoft.com/office/powerpoint/2010/main" val="1149899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8535338-694D-49FB-B231-DD6CD118624D}"/>
              </a:ext>
            </a:extLst>
          </p:cNvPr>
          <p:cNvSpPr txBox="1"/>
          <p:nvPr/>
        </p:nvSpPr>
        <p:spPr>
          <a:xfrm>
            <a:off x="5394578" y="201014"/>
            <a:ext cx="30560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u="sng"/>
              <a:t>Change Mgt. @DRX (SYNRE-1433)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65F3A55-D804-413B-AD9F-55AC091E13C7}"/>
              </a:ext>
            </a:extLst>
          </p:cNvPr>
          <p:cNvSpPr txBox="1"/>
          <p:nvPr/>
        </p:nvSpPr>
        <p:spPr>
          <a:xfrm>
            <a:off x="482616" y="586154"/>
            <a:ext cx="19064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/>
              <a:t>18 MCO Change Cases:.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109CA35-91B8-4D0A-80C6-732BFFAD3F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062" y="990387"/>
            <a:ext cx="4819271" cy="2853826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638EAE8-51C2-4778-A424-A823009BB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990387"/>
            <a:ext cx="5362685" cy="2853827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D196A1EB-3866-40E3-8FD0-B6790AE98D6A}"/>
              </a:ext>
            </a:extLst>
          </p:cNvPr>
          <p:cNvSpPr txBox="1"/>
          <p:nvPr/>
        </p:nvSpPr>
        <p:spPr>
          <a:xfrm>
            <a:off x="512094" y="3807792"/>
            <a:ext cx="1095374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u="sng">
                <a:solidFill>
                  <a:srgbClr val="FF0000"/>
                </a:solidFill>
              </a:rPr>
              <a:t>New Change Case:</a:t>
            </a:r>
          </a:p>
          <a:p>
            <a:pPr marL="342900" indent="-342900">
              <a:buAutoNum type="arabicPlain" startAt="19"/>
            </a:pPr>
            <a:r>
              <a:rPr lang="de-DE" sz="1400"/>
              <a:t>Running technical change on component level w/o index change on upper level incl. Customer part no.</a:t>
            </a:r>
          </a:p>
          <a:p>
            <a:pPr marL="342900" indent="-342900">
              <a:buAutoNum type="arabicPlain" startAt="19"/>
            </a:pPr>
            <a:r>
              <a:rPr lang="de-DE" sz="1400"/>
              <a:t>Alternative Parts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9DD39870-8E47-4FD5-A6B9-5986DD7520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580" y="5355904"/>
            <a:ext cx="1326126" cy="728583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35EDF0EE-A86B-4BB0-9D37-322623885D8D}"/>
              </a:ext>
            </a:extLst>
          </p:cNvPr>
          <p:cNvSpPr txBox="1"/>
          <p:nvPr/>
        </p:nvSpPr>
        <p:spPr>
          <a:xfrm>
            <a:off x="572370" y="5068988"/>
            <a:ext cx="1144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/>
              <a:t>ELFE parts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9B37C35D-36E7-4BD7-8D4F-1B975B7541DA}"/>
              </a:ext>
            </a:extLst>
          </p:cNvPr>
          <p:cNvSpPr txBox="1"/>
          <p:nvPr/>
        </p:nvSpPr>
        <p:spPr>
          <a:xfrm>
            <a:off x="3742056" y="5068988"/>
            <a:ext cx="2832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/>
              <a:t>Remaining parts – PLM Next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0189E43D-4ED5-4455-AB22-6F4EC75E6BBC}"/>
              </a:ext>
            </a:extLst>
          </p:cNvPr>
          <p:cNvGrpSpPr/>
          <p:nvPr/>
        </p:nvGrpSpPr>
        <p:grpSpPr>
          <a:xfrm>
            <a:off x="3720701" y="5475253"/>
            <a:ext cx="2819097" cy="514790"/>
            <a:chOff x="562513" y="592241"/>
            <a:chExt cx="2819097" cy="514790"/>
          </a:xfrm>
        </p:grpSpPr>
        <p:grpSp>
          <p:nvGrpSpPr>
            <p:cNvPr id="24" name="Gruppieren 23">
              <a:extLst>
                <a:ext uri="{FF2B5EF4-FFF2-40B4-BE49-F238E27FC236}">
                  <a16:creationId xmlns:a16="http://schemas.microsoft.com/office/drawing/2014/main" id="{648DDB15-11F8-4900-A242-962FD0072F72}"/>
                </a:ext>
              </a:extLst>
            </p:cNvPr>
            <p:cNvGrpSpPr/>
            <p:nvPr/>
          </p:nvGrpSpPr>
          <p:grpSpPr>
            <a:xfrm>
              <a:off x="562513" y="592241"/>
              <a:ext cx="1684299" cy="514790"/>
              <a:chOff x="298989" y="681088"/>
              <a:chExt cx="2621494" cy="946049"/>
            </a:xfrm>
          </p:grpSpPr>
          <p:pic>
            <p:nvPicPr>
              <p:cNvPr id="26" name="Grafik 25">
                <a:extLst>
                  <a:ext uri="{FF2B5EF4-FFF2-40B4-BE49-F238E27FC236}">
                    <a16:creationId xmlns:a16="http://schemas.microsoft.com/office/drawing/2014/main" id="{EA1410FE-9CF9-4641-849A-7C4BA7B789C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98989" y="681088"/>
                <a:ext cx="2621494" cy="946049"/>
              </a:xfrm>
              <a:prstGeom prst="rect">
                <a:avLst/>
              </a:prstGeom>
            </p:spPr>
          </p:pic>
          <p:pic>
            <p:nvPicPr>
              <p:cNvPr id="27" name="Grafik 26">
                <a:extLst>
                  <a:ext uri="{FF2B5EF4-FFF2-40B4-BE49-F238E27FC236}">
                    <a16:creationId xmlns:a16="http://schemas.microsoft.com/office/drawing/2014/main" id="{EC0F9FA0-DA48-4B4B-895B-D9F4DDD55E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32498" y="681088"/>
                <a:ext cx="1487985" cy="562889"/>
              </a:xfrm>
              <a:prstGeom prst="rect">
                <a:avLst/>
              </a:prstGeom>
            </p:spPr>
          </p:pic>
        </p:grp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498A0180-E12E-4C95-B10B-839B1BC2EF7B}"/>
                </a:ext>
              </a:extLst>
            </p:cNvPr>
            <p:cNvSpPr txBox="1"/>
            <p:nvPr/>
          </p:nvSpPr>
          <p:spPr>
            <a:xfrm>
              <a:off x="2246812" y="672607"/>
              <a:ext cx="1134798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de-DE" b="1"/>
                <a:t>ECR / ECO</a:t>
              </a:r>
            </a:p>
          </p:txBody>
        </p:sp>
      </p:grp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150AB79E-15F6-4781-8837-6A0D0684DD17}"/>
              </a:ext>
            </a:extLst>
          </p:cNvPr>
          <p:cNvGrpSpPr/>
          <p:nvPr/>
        </p:nvGrpSpPr>
        <p:grpSpPr>
          <a:xfrm>
            <a:off x="7878982" y="5543166"/>
            <a:ext cx="3579703" cy="394444"/>
            <a:chOff x="7509456" y="624114"/>
            <a:chExt cx="3579703" cy="394444"/>
          </a:xfrm>
        </p:grpSpPr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F969DFE4-85C7-4EC9-892B-FA206B5A710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09456" y="624114"/>
              <a:ext cx="770664" cy="381720"/>
            </a:xfrm>
            <a:prstGeom prst="rect">
              <a:avLst/>
            </a:prstGeom>
          </p:spPr>
        </p:pic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834635B7-00E5-406C-933C-4AEDBE35BFD5}"/>
                </a:ext>
              </a:extLst>
            </p:cNvPr>
            <p:cNvSpPr txBox="1"/>
            <p:nvPr/>
          </p:nvSpPr>
          <p:spPr>
            <a:xfrm>
              <a:off x="8280120" y="649226"/>
              <a:ext cx="2809039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de-DE" b="1"/>
                <a:t>MCO = Manf. Change Order</a:t>
              </a:r>
            </a:p>
          </p:txBody>
        </p:sp>
      </p:grpSp>
      <p:sp>
        <p:nvSpPr>
          <p:cNvPr id="31" name="Textfeld 30">
            <a:extLst>
              <a:ext uri="{FF2B5EF4-FFF2-40B4-BE49-F238E27FC236}">
                <a16:creationId xmlns:a16="http://schemas.microsoft.com/office/drawing/2014/main" id="{A937213D-8D72-4906-A858-B150AE267A3A}"/>
              </a:ext>
            </a:extLst>
          </p:cNvPr>
          <p:cNvSpPr txBox="1"/>
          <p:nvPr/>
        </p:nvSpPr>
        <p:spPr>
          <a:xfrm>
            <a:off x="8947906" y="5105921"/>
            <a:ext cx="95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/>
              <a:t>All parts</a:t>
            </a:r>
          </a:p>
        </p:txBody>
      </p:sp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DBEE496F-BD51-4B58-8513-777323505688}"/>
              </a:ext>
            </a:extLst>
          </p:cNvPr>
          <p:cNvCxnSpPr>
            <a:stCxn id="12" idx="3"/>
            <a:endCxn id="26" idx="1"/>
          </p:cNvCxnSpPr>
          <p:nvPr/>
        </p:nvCxnSpPr>
        <p:spPr>
          <a:xfrm>
            <a:off x="1766706" y="5720196"/>
            <a:ext cx="1953995" cy="124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Gerade Verbindung mit Pfeil 33">
            <a:extLst>
              <a:ext uri="{FF2B5EF4-FFF2-40B4-BE49-F238E27FC236}">
                <a16:creationId xmlns:a16="http://schemas.microsoft.com/office/drawing/2014/main" id="{353FF3B2-0597-4212-A32E-CE5026DB9DE3}"/>
              </a:ext>
            </a:extLst>
          </p:cNvPr>
          <p:cNvCxnSpPr>
            <a:cxnSpLocks/>
            <a:stCxn id="25" idx="3"/>
            <a:endCxn id="29" idx="1"/>
          </p:cNvCxnSpPr>
          <p:nvPr/>
        </p:nvCxnSpPr>
        <p:spPr>
          <a:xfrm flipV="1">
            <a:off x="6539798" y="5734026"/>
            <a:ext cx="1339184" cy="6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Gewitterblitz 36">
            <a:extLst>
              <a:ext uri="{FF2B5EF4-FFF2-40B4-BE49-F238E27FC236}">
                <a16:creationId xmlns:a16="http://schemas.microsoft.com/office/drawing/2014/main" id="{3B2F9D76-7C7C-427E-8C4F-BCF614DE4BB0}"/>
              </a:ext>
            </a:extLst>
          </p:cNvPr>
          <p:cNvSpPr/>
          <p:nvPr/>
        </p:nvSpPr>
        <p:spPr>
          <a:xfrm>
            <a:off x="1067204" y="5859471"/>
            <a:ext cx="419877" cy="429609"/>
          </a:xfrm>
          <a:prstGeom prst="lightningBol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Gewitterblitz 37">
            <a:extLst>
              <a:ext uri="{FF2B5EF4-FFF2-40B4-BE49-F238E27FC236}">
                <a16:creationId xmlns:a16="http://schemas.microsoft.com/office/drawing/2014/main" id="{34069CD3-3E4E-46AF-8215-06BE2D53652C}"/>
              </a:ext>
            </a:extLst>
          </p:cNvPr>
          <p:cNvSpPr/>
          <p:nvPr/>
        </p:nvSpPr>
        <p:spPr>
          <a:xfrm>
            <a:off x="5342583" y="5838850"/>
            <a:ext cx="419877" cy="429609"/>
          </a:xfrm>
          <a:prstGeom prst="lightningBolt">
            <a:avLst/>
          </a:prstGeom>
          <a:solidFill>
            <a:schemeClr val="accent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Gewitterblitz 38">
            <a:extLst>
              <a:ext uri="{FF2B5EF4-FFF2-40B4-BE49-F238E27FC236}">
                <a16:creationId xmlns:a16="http://schemas.microsoft.com/office/drawing/2014/main" id="{AEA8B201-C75F-4EF6-A137-874A8F8D51CA}"/>
              </a:ext>
            </a:extLst>
          </p:cNvPr>
          <p:cNvSpPr/>
          <p:nvPr/>
        </p:nvSpPr>
        <p:spPr>
          <a:xfrm>
            <a:off x="9210371" y="5859470"/>
            <a:ext cx="419877" cy="429609"/>
          </a:xfrm>
          <a:prstGeom prst="lightningBol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F6215054-54C8-4CAF-B9EF-4D277370CC67}"/>
              </a:ext>
            </a:extLst>
          </p:cNvPr>
          <p:cNvSpPr txBox="1"/>
          <p:nvPr/>
        </p:nvSpPr>
        <p:spPr>
          <a:xfrm>
            <a:off x="541913" y="6289079"/>
            <a:ext cx="113204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/>
              <a:t>Andreas Altmann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2EBE953C-5CCF-4B33-9599-79120E0393B5}"/>
              </a:ext>
            </a:extLst>
          </p:cNvPr>
          <p:cNvSpPr txBox="1"/>
          <p:nvPr/>
        </p:nvSpPr>
        <p:spPr>
          <a:xfrm>
            <a:off x="4439831" y="6322422"/>
            <a:ext cx="193033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/>
              <a:t>Jessica Fuchs/ Daniel Pichlmaier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C615C8A5-F407-412A-A5E2-07BBC89432E0}"/>
              </a:ext>
            </a:extLst>
          </p:cNvPr>
          <p:cNvSpPr txBox="1"/>
          <p:nvPr/>
        </p:nvSpPr>
        <p:spPr>
          <a:xfrm>
            <a:off x="9156162" y="6322422"/>
            <a:ext cx="100700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/>
              <a:t>Werner Becker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EA325030-B0C4-4FEB-B2A8-6EDB8B36CA6D}"/>
              </a:ext>
            </a:extLst>
          </p:cNvPr>
          <p:cNvSpPr txBox="1"/>
          <p:nvPr/>
        </p:nvSpPr>
        <p:spPr>
          <a:xfrm>
            <a:off x="3489690" y="4611384"/>
            <a:ext cx="4545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u="sng"/>
              <a:t>Governance Wolfgang Pfeiffer / Grit Schieborowski (Verena Stallhofer)</a:t>
            </a:r>
          </a:p>
        </p:txBody>
      </p:sp>
    </p:spTree>
    <p:extLst>
      <p:ext uri="{BB962C8B-B14F-4D97-AF65-F5344CB8AC3E}">
        <p14:creationId xmlns:p14="http://schemas.microsoft.com/office/powerpoint/2010/main" val="128270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84CD27C-5505-44EE-9C31-828551D4299E}"/>
              </a:ext>
            </a:extLst>
          </p:cNvPr>
          <p:cNvSpPr txBox="1"/>
          <p:nvPr/>
        </p:nvSpPr>
        <p:spPr>
          <a:xfrm>
            <a:off x="817581" y="548640"/>
            <a:ext cx="118173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b="1"/>
              <a:t>Phase-Out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B35521D-536B-4AC9-A3FD-34C30BCC02E1}"/>
              </a:ext>
            </a:extLst>
          </p:cNvPr>
          <p:cNvSpPr txBox="1"/>
          <p:nvPr/>
        </p:nvSpPr>
        <p:spPr>
          <a:xfrm>
            <a:off x="817581" y="3562574"/>
            <a:ext cx="100700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b="1"/>
              <a:t>Phase-In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2BF9FA3-CD0B-4D88-94F7-5D83FF003110}"/>
              </a:ext>
            </a:extLst>
          </p:cNvPr>
          <p:cNvSpPr txBox="1"/>
          <p:nvPr/>
        </p:nvSpPr>
        <p:spPr>
          <a:xfrm>
            <a:off x="1824588" y="1366221"/>
            <a:ext cx="1922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/>
              <a:t>Lower Component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574120C-004A-466A-A6CB-91135952EC15}"/>
              </a:ext>
            </a:extLst>
          </p:cNvPr>
          <p:cNvSpPr txBox="1"/>
          <p:nvPr/>
        </p:nvSpPr>
        <p:spPr>
          <a:xfrm>
            <a:off x="8894155" y="1366221"/>
            <a:ext cx="1931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/>
              <a:t>Upper Component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2E52F27-0A54-4A74-BC2A-08E918FEBD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914" y="2183802"/>
            <a:ext cx="744647" cy="744647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A8AA5C34-AEA1-4FC2-AC2C-1C357A21DD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913" y="4607764"/>
            <a:ext cx="744647" cy="744647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B45F3876-FCD4-4139-BE8A-4354B78F59A6}"/>
              </a:ext>
            </a:extLst>
          </p:cNvPr>
          <p:cNvSpPr txBox="1"/>
          <p:nvPr/>
        </p:nvSpPr>
        <p:spPr>
          <a:xfrm>
            <a:off x="550970" y="2183802"/>
            <a:ext cx="25299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/>
              <a:t>590005586-001 BAV23C (Diode)</a:t>
            </a:r>
          </a:p>
          <a:p>
            <a:r>
              <a:rPr lang="de-DE" sz="1400"/>
              <a:t>from 577926 Avnet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7B3D812-D569-41AF-BA79-9DC28FF43552}"/>
              </a:ext>
            </a:extLst>
          </p:cNvPr>
          <p:cNvSpPr txBox="1"/>
          <p:nvPr/>
        </p:nvSpPr>
        <p:spPr>
          <a:xfrm>
            <a:off x="550970" y="4324771"/>
            <a:ext cx="252992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/>
              <a:t>590005586-002 BAV23C (Diode)</a:t>
            </a:r>
          </a:p>
          <a:p>
            <a:r>
              <a:rPr lang="de-DE" sz="1400"/>
              <a:t>from 577926 Avnet</a:t>
            </a:r>
          </a:p>
          <a:p>
            <a:endParaRPr lang="de-DE" sz="140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8DDDF2D8-4AC6-4D20-8667-D2A53ECF00B4}"/>
              </a:ext>
            </a:extLst>
          </p:cNvPr>
          <p:cNvSpPr txBox="1"/>
          <p:nvPr/>
        </p:nvSpPr>
        <p:spPr>
          <a:xfrm>
            <a:off x="5057072" y="1366221"/>
            <a:ext cx="1772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/>
              <a:t>Technical change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17870F9-9396-4D48-8582-07701FED34B5}"/>
              </a:ext>
            </a:extLst>
          </p:cNvPr>
          <p:cNvSpPr txBox="1"/>
          <p:nvPr/>
        </p:nvSpPr>
        <p:spPr>
          <a:xfrm>
            <a:off x="8796469" y="3778017"/>
            <a:ext cx="2537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/>
              <a:t>300063470-012 UL_W3000K_S5</a:t>
            </a:r>
          </a:p>
          <a:p>
            <a:r>
              <a:rPr lang="de-DE" sz="1400"/>
              <a:t>W214 ELFE  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D35931F3-D927-4597-BCC2-90D992DBE2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7677" y="4412371"/>
            <a:ext cx="1455457" cy="613402"/>
          </a:xfrm>
          <a:prstGeom prst="rect">
            <a:avLst/>
          </a:prstGeom>
        </p:spPr>
      </p:pic>
      <p:cxnSp>
        <p:nvCxnSpPr>
          <p:cNvPr id="17" name="Verbinder: gewinkelt 16">
            <a:extLst>
              <a:ext uri="{FF2B5EF4-FFF2-40B4-BE49-F238E27FC236}">
                <a16:creationId xmlns:a16="http://schemas.microsoft.com/office/drawing/2014/main" id="{2A374170-E45F-4E3E-8410-0971D542A805}"/>
              </a:ext>
            </a:extLst>
          </p:cNvPr>
          <p:cNvCxnSpPr>
            <a:cxnSpLocks/>
            <a:stCxn id="9" idx="3"/>
            <a:endCxn id="14" idx="1"/>
          </p:cNvCxnSpPr>
          <p:nvPr/>
        </p:nvCxnSpPr>
        <p:spPr>
          <a:xfrm>
            <a:off x="4710561" y="2556126"/>
            <a:ext cx="4085908" cy="1483501"/>
          </a:xfrm>
          <a:prstGeom prst="bentConnector3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Verbinder: gewinkelt 18">
            <a:extLst>
              <a:ext uri="{FF2B5EF4-FFF2-40B4-BE49-F238E27FC236}">
                <a16:creationId xmlns:a16="http://schemas.microsoft.com/office/drawing/2014/main" id="{4DE50EED-2C64-41DD-A50C-CCFDA50EDE02}"/>
              </a:ext>
            </a:extLst>
          </p:cNvPr>
          <p:cNvCxnSpPr>
            <a:cxnSpLocks/>
            <a:stCxn id="10" idx="3"/>
            <a:endCxn id="14" idx="1"/>
          </p:cNvCxnSpPr>
          <p:nvPr/>
        </p:nvCxnSpPr>
        <p:spPr>
          <a:xfrm flipV="1">
            <a:off x="4710560" y="4039627"/>
            <a:ext cx="4085909" cy="940461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feld 23">
            <a:extLst>
              <a:ext uri="{FF2B5EF4-FFF2-40B4-BE49-F238E27FC236}">
                <a16:creationId xmlns:a16="http://schemas.microsoft.com/office/drawing/2014/main" id="{3919CCF7-04B5-4E92-B5BF-72852D437461}"/>
              </a:ext>
            </a:extLst>
          </p:cNvPr>
          <p:cNvSpPr txBox="1"/>
          <p:nvPr/>
        </p:nvSpPr>
        <p:spPr>
          <a:xfrm>
            <a:off x="5057072" y="2314607"/>
            <a:ext cx="8146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/>
              <a:t>Software A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71C82ED3-DCE9-42FB-8B93-38DB5D1EA20A}"/>
              </a:ext>
            </a:extLst>
          </p:cNvPr>
          <p:cNvSpPr txBox="1"/>
          <p:nvPr/>
        </p:nvSpPr>
        <p:spPr>
          <a:xfrm>
            <a:off x="5047883" y="4719072"/>
            <a:ext cx="78258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/>
              <a:t>Software B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1A0B392D-025C-4CEB-9349-0DCC31CE1CBF}"/>
              </a:ext>
            </a:extLst>
          </p:cNvPr>
          <p:cNvSpPr txBox="1"/>
          <p:nvPr/>
        </p:nvSpPr>
        <p:spPr>
          <a:xfrm>
            <a:off x="2425571" y="148762"/>
            <a:ext cx="27026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u="sng"/>
              <a:t>19 Running Technical Change: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7566025A-9ED3-42E3-B077-B3C57CE5B783}"/>
              </a:ext>
            </a:extLst>
          </p:cNvPr>
          <p:cNvSpPr txBox="1"/>
          <p:nvPr/>
        </p:nvSpPr>
        <p:spPr>
          <a:xfrm>
            <a:off x="5019479" y="148762"/>
            <a:ext cx="4386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/>
              <a:t>Lower component </a:t>
            </a:r>
            <a:r>
              <a:rPr lang="de-DE" sz="1600" b="1">
                <a:sym typeface="Wingdings" panose="05000000000000000000" pitchFamily="2" charset="2"/>
              </a:rPr>
              <a:t> material number change</a:t>
            </a:r>
          </a:p>
          <a:p>
            <a:r>
              <a:rPr lang="de-DE" sz="1600" b="1">
                <a:sym typeface="Wingdings" panose="05000000000000000000" pitchFamily="2" charset="2"/>
              </a:rPr>
              <a:t>Upper component  no material number change</a:t>
            </a:r>
            <a:endParaRPr lang="de-DE" sz="1600" b="1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21C599B6-26C0-4B43-9F5D-D002405AADED}"/>
              </a:ext>
            </a:extLst>
          </p:cNvPr>
          <p:cNvSpPr txBox="1"/>
          <p:nvPr/>
        </p:nvSpPr>
        <p:spPr>
          <a:xfrm>
            <a:off x="3776902" y="5924389"/>
            <a:ext cx="276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>
                <a:solidFill>
                  <a:srgbClr val="FF0000"/>
                </a:solidFill>
              </a:rPr>
              <a:t>Open: Current ACS Solution</a:t>
            </a:r>
          </a:p>
        </p:txBody>
      </p:sp>
    </p:spTree>
    <p:extLst>
      <p:ext uri="{BB962C8B-B14F-4D97-AF65-F5344CB8AC3E}">
        <p14:creationId xmlns:p14="http://schemas.microsoft.com/office/powerpoint/2010/main" val="924844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E27AC648-0CDF-4E18-9666-5A0E77B8A2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88533" cy="687758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02384CE7-715A-47F5-9579-65382FD2D67C}"/>
              </a:ext>
            </a:extLst>
          </p:cNvPr>
          <p:cNvSpPr txBox="1"/>
          <p:nvPr/>
        </p:nvSpPr>
        <p:spPr>
          <a:xfrm>
            <a:off x="1040681" y="379981"/>
            <a:ext cx="6957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/>
              <a:t>Setting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E12E620-2B69-49CF-B154-80E9EF94741C}"/>
              </a:ext>
            </a:extLst>
          </p:cNvPr>
          <p:cNvSpPr txBox="1"/>
          <p:nvPr/>
        </p:nvSpPr>
        <p:spPr>
          <a:xfrm>
            <a:off x="5019479" y="148762"/>
            <a:ext cx="4386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/>
              <a:t>Lower component </a:t>
            </a:r>
            <a:r>
              <a:rPr lang="de-DE" sz="1600" b="1">
                <a:sym typeface="Wingdings" panose="05000000000000000000" pitchFamily="2" charset="2"/>
              </a:rPr>
              <a:t> material number change</a:t>
            </a:r>
          </a:p>
          <a:p>
            <a:r>
              <a:rPr lang="de-DE" sz="1600" b="1">
                <a:sym typeface="Wingdings" panose="05000000000000000000" pitchFamily="2" charset="2"/>
              </a:rPr>
              <a:t>Upper component  no material number change</a:t>
            </a:r>
            <a:endParaRPr lang="de-DE" sz="1600" b="1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B281285-0578-4107-98BF-C6F79241314A}"/>
              </a:ext>
            </a:extLst>
          </p:cNvPr>
          <p:cNvSpPr txBox="1"/>
          <p:nvPr/>
        </p:nvSpPr>
        <p:spPr>
          <a:xfrm>
            <a:off x="1766079" y="807957"/>
            <a:ext cx="3592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u="sng"/>
              <a:t>MM03 Master Data via MDG</a:t>
            </a:r>
          </a:p>
          <a:p>
            <a:pPr algn="ctr"/>
            <a:r>
              <a:rPr lang="de-DE" u="sng"/>
              <a:t>Lower Components </a:t>
            </a:r>
            <a:r>
              <a:rPr lang="de-DE" sz="1800" u="sng"/>
              <a:t>590005586-001</a:t>
            </a:r>
            <a:r>
              <a:rPr lang="de-DE" u="sng"/>
              <a:t>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7CED14E-BD2F-4752-A443-DD8B1CEF7092}"/>
              </a:ext>
            </a:extLst>
          </p:cNvPr>
          <p:cNvSpPr txBox="1"/>
          <p:nvPr/>
        </p:nvSpPr>
        <p:spPr>
          <a:xfrm>
            <a:off x="7902752" y="807957"/>
            <a:ext cx="34590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u="sng"/>
              <a:t>CS02 Routing</a:t>
            </a:r>
          </a:p>
          <a:p>
            <a:pPr algn="ctr"/>
            <a:r>
              <a:rPr lang="de-DE" u="sng"/>
              <a:t>Upper Component</a:t>
            </a:r>
            <a:r>
              <a:rPr lang="de-DE" sz="1800" u="sng"/>
              <a:t> 300063470-012</a:t>
            </a:r>
            <a:endParaRPr lang="de-DE" u="sng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5F59592-1F3E-4504-839F-7ADA5FF2A84E}"/>
              </a:ext>
            </a:extLst>
          </p:cNvPr>
          <p:cNvSpPr txBox="1"/>
          <p:nvPr/>
        </p:nvSpPr>
        <p:spPr>
          <a:xfrm>
            <a:off x="794785" y="1563384"/>
            <a:ext cx="53012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/>
              <a:t>Set Discontin. Ind. to 1 plus Eff.out. Date when MRP should not create or consider any further materials from run-out part.</a:t>
            </a:r>
          </a:p>
          <a:p>
            <a:r>
              <a:rPr lang="de-DE" sz="1400"/>
              <a:t>Follow-up material 590005586-002 needs to be maintained as well:</a:t>
            </a:r>
          </a:p>
        </p:txBody>
      </p:sp>
      <p:pic>
        <p:nvPicPr>
          <p:cNvPr id="13" name="Grafik 12" descr="Ein Bild, das Text enthält.&#10;&#10;Automatisch generierte Beschreibung">
            <a:extLst>
              <a:ext uri="{FF2B5EF4-FFF2-40B4-BE49-F238E27FC236}">
                <a16:creationId xmlns:a16="http://schemas.microsoft.com/office/drawing/2014/main" id="{B9CD1392-9F77-4528-A451-D618EC2310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663" y="2411144"/>
            <a:ext cx="5038124" cy="3078387"/>
          </a:xfrm>
          <a:prstGeom prst="rect">
            <a:avLst/>
          </a:prstGeom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664D2445-70CD-4ECB-9F9C-DC2514B72147}"/>
              </a:ext>
            </a:extLst>
          </p:cNvPr>
          <p:cNvSpPr txBox="1"/>
          <p:nvPr/>
        </p:nvSpPr>
        <p:spPr>
          <a:xfrm>
            <a:off x="7569366" y="1563384"/>
            <a:ext cx="3993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/>
              <a:t>Add Run-Out/ -In component in the same Item No. (e.g. 0030)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37B05B8-88B8-4C9C-AFEE-F4140B01AE00}"/>
              </a:ext>
            </a:extLst>
          </p:cNvPr>
          <p:cNvSpPr txBox="1"/>
          <p:nvPr/>
        </p:nvSpPr>
        <p:spPr>
          <a:xfrm>
            <a:off x="7526245" y="3867147"/>
            <a:ext cx="39933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/>
              <a:t>Double-Click on Phase-Out Item to maintain Discontinuation (e.g. A8 - just a naming to identify the corresponding changes)</a:t>
            </a:r>
          </a:p>
        </p:txBody>
      </p:sp>
      <p:pic>
        <p:nvPicPr>
          <p:cNvPr id="19" name="Grafik 18" descr="Ein Bild, das Text enthält.&#10;&#10;Automatisch generierte Beschreibung">
            <a:extLst>
              <a:ext uri="{FF2B5EF4-FFF2-40B4-BE49-F238E27FC236}">
                <a16:creationId xmlns:a16="http://schemas.microsoft.com/office/drawing/2014/main" id="{BBA63ECB-CF17-4408-BD66-19F03C4D74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185" y="2130556"/>
            <a:ext cx="4367757" cy="1645757"/>
          </a:xfrm>
          <a:prstGeom prst="rect">
            <a:avLst/>
          </a:prstGeom>
        </p:spPr>
      </p:pic>
      <p:pic>
        <p:nvPicPr>
          <p:cNvPr id="21" name="Grafik 20" descr="Ein Bild, das Text enthält.&#10;&#10;Automatisch generierte Beschreibung">
            <a:extLst>
              <a:ext uri="{FF2B5EF4-FFF2-40B4-BE49-F238E27FC236}">
                <a16:creationId xmlns:a16="http://schemas.microsoft.com/office/drawing/2014/main" id="{F86EB136-D76E-48D6-A57E-703C4BB657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6575" y="4873852"/>
            <a:ext cx="1311989" cy="699283"/>
          </a:xfrm>
          <a:prstGeom prst="rect">
            <a:avLst/>
          </a:prstGeom>
        </p:spPr>
      </p:pic>
      <p:pic>
        <p:nvPicPr>
          <p:cNvPr id="25" name="Grafik 24" descr="Ein Bild, das Text enthält.&#10;&#10;Automatisch generierte Beschreibung">
            <a:extLst>
              <a:ext uri="{FF2B5EF4-FFF2-40B4-BE49-F238E27FC236}">
                <a16:creationId xmlns:a16="http://schemas.microsoft.com/office/drawing/2014/main" id="{3F483D6C-9D91-4AC6-B6ED-FD8C98F938B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0909" y="4340994"/>
            <a:ext cx="1729033" cy="1771501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3DA8F89E-CF8C-4B2C-A34E-4995CE4A1A25}"/>
              </a:ext>
            </a:extLst>
          </p:cNvPr>
          <p:cNvSpPr txBox="1"/>
          <p:nvPr/>
        </p:nvSpPr>
        <p:spPr>
          <a:xfrm>
            <a:off x="2425571" y="148762"/>
            <a:ext cx="27026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u="sng"/>
              <a:t>19 Running Technical Change:</a:t>
            </a:r>
          </a:p>
        </p:txBody>
      </p:sp>
    </p:spTree>
    <p:extLst>
      <p:ext uri="{BB962C8B-B14F-4D97-AF65-F5344CB8AC3E}">
        <p14:creationId xmlns:p14="http://schemas.microsoft.com/office/powerpoint/2010/main" val="141720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E27AC648-0CDF-4E18-9666-5A0E77B8A2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88533" cy="687758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02384CE7-715A-47F5-9579-65382FD2D67C}"/>
              </a:ext>
            </a:extLst>
          </p:cNvPr>
          <p:cNvSpPr txBox="1"/>
          <p:nvPr/>
        </p:nvSpPr>
        <p:spPr>
          <a:xfrm>
            <a:off x="1040681" y="379981"/>
            <a:ext cx="6957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/>
              <a:t>Setting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E12E620-2B69-49CF-B154-80E9EF94741C}"/>
              </a:ext>
            </a:extLst>
          </p:cNvPr>
          <p:cNvSpPr txBox="1"/>
          <p:nvPr/>
        </p:nvSpPr>
        <p:spPr>
          <a:xfrm>
            <a:off x="5019479" y="148762"/>
            <a:ext cx="4386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/>
              <a:t>Lower component </a:t>
            </a:r>
            <a:r>
              <a:rPr lang="de-DE" sz="1600" b="1">
                <a:sym typeface="Wingdings" panose="05000000000000000000" pitchFamily="2" charset="2"/>
              </a:rPr>
              <a:t> material number change</a:t>
            </a:r>
          </a:p>
          <a:p>
            <a:r>
              <a:rPr lang="de-DE" sz="1600" b="1">
                <a:sym typeface="Wingdings" panose="05000000000000000000" pitchFamily="2" charset="2"/>
              </a:rPr>
              <a:t>Upper component  no material number change</a:t>
            </a:r>
            <a:endParaRPr lang="de-DE" sz="1600" b="1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B281285-0578-4107-98BF-C6F79241314A}"/>
              </a:ext>
            </a:extLst>
          </p:cNvPr>
          <p:cNvSpPr txBox="1"/>
          <p:nvPr/>
        </p:nvSpPr>
        <p:spPr>
          <a:xfrm>
            <a:off x="1766079" y="865710"/>
            <a:ext cx="3592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u="sng"/>
              <a:t>MM03 Master Data via MDG</a:t>
            </a:r>
          </a:p>
          <a:p>
            <a:pPr algn="ctr"/>
            <a:r>
              <a:rPr lang="de-DE" u="sng"/>
              <a:t>Lower Components </a:t>
            </a:r>
            <a:r>
              <a:rPr lang="de-DE" sz="1800" u="sng"/>
              <a:t>590005586-001</a:t>
            </a:r>
            <a:r>
              <a:rPr lang="de-DE" u="sng"/>
              <a:t>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7CED14E-BD2F-4752-A443-DD8B1CEF7092}"/>
              </a:ext>
            </a:extLst>
          </p:cNvPr>
          <p:cNvSpPr txBox="1"/>
          <p:nvPr/>
        </p:nvSpPr>
        <p:spPr>
          <a:xfrm>
            <a:off x="7902752" y="865710"/>
            <a:ext cx="34590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u="sng"/>
              <a:t>CS02 Routing</a:t>
            </a:r>
          </a:p>
          <a:p>
            <a:pPr algn="ctr"/>
            <a:r>
              <a:rPr lang="de-DE" u="sng"/>
              <a:t>Upper Component</a:t>
            </a:r>
            <a:r>
              <a:rPr lang="de-DE" sz="1800" u="sng"/>
              <a:t> 300063470-012</a:t>
            </a:r>
            <a:endParaRPr lang="de-DE" u="sng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5F59592-1F3E-4504-839F-7ADA5FF2A84E}"/>
              </a:ext>
            </a:extLst>
          </p:cNvPr>
          <p:cNvSpPr txBox="1"/>
          <p:nvPr/>
        </p:nvSpPr>
        <p:spPr>
          <a:xfrm>
            <a:off x="794785" y="1621137"/>
            <a:ext cx="53012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/>
              <a:t>Set Discontin. Ind. to 1 plus Eff.out. Date when MRP should not create or consider any further materials from run-out part.</a:t>
            </a:r>
          </a:p>
          <a:p>
            <a:r>
              <a:rPr lang="de-DE" sz="1400"/>
              <a:t>Follow-up material 590005586-002 needs to be maintained as well:</a:t>
            </a:r>
          </a:p>
        </p:txBody>
      </p:sp>
      <p:pic>
        <p:nvPicPr>
          <p:cNvPr id="13" name="Grafik 12" descr="Ein Bild, das Text enthält.&#10;&#10;Automatisch generierte Beschreibung">
            <a:extLst>
              <a:ext uri="{FF2B5EF4-FFF2-40B4-BE49-F238E27FC236}">
                <a16:creationId xmlns:a16="http://schemas.microsoft.com/office/drawing/2014/main" id="{B9CD1392-9F77-4528-A451-D618EC2310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85" y="2468897"/>
            <a:ext cx="5401734" cy="3300559"/>
          </a:xfrm>
          <a:prstGeom prst="rect">
            <a:avLst/>
          </a:prstGeom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E37B05B8-88B8-4C9C-AFEE-F4140B01AE00}"/>
              </a:ext>
            </a:extLst>
          </p:cNvPr>
          <p:cNvSpPr txBox="1"/>
          <p:nvPr/>
        </p:nvSpPr>
        <p:spPr>
          <a:xfrm>
            <a:off x="7781883" y="1621137"/>
            <a:ext cx="39933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/>
              <a:t>Double-Click on the Phase-In Item to maintain Fllow-up group (e.g. A2 - just a naming to identify the corresponding changes)</a:t>
            </a:r>
          </a:p>
        </p:txBody>
      </p:sp>
      <p:pic>
        <p:nvPicPr>
          <p:cNvPr id="21" name="Grafik 20" descr="Ein Bild, das Text enthält.&#10;&#10;Automatisch generierte Beschreibung">
            <a:extLst>
              <a:ext uri="{FF2B5EF4-FFF2-40B4-BE49-F238E27FC236}">
                <a16:creationId xmlns:a16="http://schemas.microsoft.com/office/drawing/2014/main" id="{F86EB136-D76E-48D6-A57E-703C4BB657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4566" y="2550510"/>
            <a:ext cx="1311989" cy="699283"/>
          </a:xfrm>
          <a:prstGeom prst="rect">
            <a:avLst/>
          </a:prstGeom>
        </p:spPr>
      </p:pic>
      <p:pic>
        <p:nvPicPr>
          <p:cNvPr id="3" name="Grafik 2" descr="Ein Bild, das Text enthält.&#10;&#10;Automatisch generierte Beschreibung">
            <a:extLst>
              <a:ext uri="{FF2B5EF4-FFF2-40B4-BE49-F238E27FC236}">
                <a16:creationId xmlns:a16="http://schemas.microsoft.com/office/drawing/2014/main" id="{D393F199-901C-4F35-9524-2200B035ED6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5940" y="2200397"/>
            <a:ext cx="1622501" cy="1662352"/>
          </a:xfrm>
          <a:prstGeom prst="rect">
            <a:avLst/>
          </a:prstGeom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BA810A81-92FE-4909-8E50-44861785C08F}"/>
              </a:ext>
            </a:extLst>
          </p:cNvPr>
          <p:cNvSpPr txBox="1"/>
          <p:nvPr/>
        </p:nvSpPr>
        <p:spPr>
          <a:xfrm>
            <a:off x="7902752" y="3948846"/>
            <a:ext cx="3993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/>
              <a:t>By clicking button „Discontinuation Info“ the change A8 being displayed for checks: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ED7D0FE3-2461-459A-88CB-1A43134A4D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0420" y="4465460"/>
            <a:ext cx="1911039" cy="738664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3547FDCB-0DE3-4E94-A7C0-A7E16D3389E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02752" y="5236863"/>
            <a:ext cx="3993369" cy="1313110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7A757D12-7182-49A8-B1EA-3C664B84DC90}"/>
              </a:ext>
            </a:extLst>
          </p:cNvPr>
          <p:cNvSpPr txBox="1"/>
          <p:nvPr/>
        </p:nvSpPr>
        <p:spPr>
          <a:xfrm>
            <a:off x="2425571" y="148762"/>
            <a:ext cx="27026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u="sng"/>
              <a:t>19 Running Technical Change:</a:t>
            </a:r>
          </a:p>
        </p:txBody>
      </p:sp>
    </p:spTree>
    <p:extLst>
      <p:ext uri="{BB962C8B-B14F-4D97-AF65-F5344CB8AC3E}">
        <p14:creationId xmlns:p14="http://schemas.microsoft.com/office/powerpoint/2010/main" val="2081492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E27AC648-0CDF-4E18-9666-5A0E77B8A2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88533" cy="687758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02384CE7-715A-47F5-9579-65382FD2D67C}"/>
              </a:ext>
            </a:extLst>
          </p:cNvPr>
          <p:cNvSpPr txBox="1"/>
          <p:nvPr/>
        </p:nvSpPr>
        <p:spPr>
          <a:xfrm>
            <a:off x="1040681" y="379981"/>
            <a:ext cx="6957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/>
              <a:t>Setting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E12E620-2B69-49CF-B154-80E9EF94741C}"/>
              </a:ext>
            </a:extLst>
          </p:cNvPr>
          <p:cNvSpPr txBox="1"/>
          <p:nvPr/>
        </p:nvSpPr>
        <p:spPr>
          <a:xfrm>
            <a:off x="5019479" y="148762"/>
            <a:ext cx="4386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/>
              <a:t>Lower component </a:t>
            </a:r>
            <a:r>
              <a:rPr lang="de-DE" sz="1600" b="1">
                <a:sym typeface="Wingdings" panose="05000000000000000000" pitchFamily="2" charset="2"/>
              </a:rPr>
              <a:t> material number change</a:t>
            </a:r>
          </a:p>
          <a:p>
            <a:r>
              <a:rPr lang="de-DE" sz="1600" b="1">
                <a:sym typeface="Wingdings" panose="05000000000000000000" pitchFamily="2" charset="2"/>
              </a:rPr>
              <a:t>Upper component  no material number change</a:t>
            </a:r>
            <a:endParaRPr lang="de-DE" sz="1600" b="1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B281285-0578-4107-98BF-C6F79241314A}"/>
              </a:ext>
            </a:extLst>
          </p:cNvPr>
          <p:cNvSpPr txBox="1"/>
          <p:nvPr/>
        </p:nvSpPr>
        <p:spPr>
          <a:xfrm>
            <a:off x="2503457" y="865710"/>
            <a:ext cx="2117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u="sng"/>
              <a:t>MRP MD04</a:t>
            </a:r>
          </a:p>
          <a:p>
            <a:pPr algn="ctr"/>
            <a:r>
              <a:rPr lang="de-DE" u="sng"/>
              <a:t>Lower Components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7CED14E-BD2F-4752-A443-DD8B1CEF7092}"/>
              </a:ext>
            </a:extLst>
          </p:cNvPr>
          <p:cNvSpPr txBox="1"/>
          <p:nvPr/>
        </p:nvSpPr>
        <p:spPr>
          <a:xfrm>
            <a:off x="7902752" y="865710"/>
            <a:ext cx="34590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u="sng"/>
              <a:t>CS02 Routing</a:t>
            </a:r>
          </a:p>
          <a:p>
            <a:pPr algn="ctr"/>
            <a:r>
              <a:rPr lang="de-DE" u="sng"/>
              <a:t>Upper Component</a:t>
            </a:r>
            <a:r>
              <a:rPr lang="de-DE" sz="1800" u="sng"/>
              <a:t> 300063470-012</a:t>
            </a:r>
            <a:endParaRPr lang="de-DE" u="sng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5F59592-1F3E-4504-839F-7ADA5FF2A84E}"/>
              </a:ext>
            </a:extLst>
          </p:cNvPr>
          <p:cNvSpPr txBox="1"/>
          <p:nvPr/>
        </p:nvSpPr>
        <p:spPr>
          <a:xfrm>
            <a:off x="82515" y="1473440"/>
            <a:ext cx="5301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/>
              <a:t>Phase-Out: 590005586-001 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D4946C0-E9DD-4427-B7FB-B726F81299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281" y="1627329"/>
            <a:ext cx="4861067" cy="1907508"/>
          </a:xfrm>
          <a:prstGeom prst="rect">
            <a:avLst/>
          </a:prstGeom>
        </p:spPr>
      </p:pic>
      <p:pic>
        <p:nvPicPr>
          <p:cNvPr id="15" name="Grafik 14" descr="Ein Bild, das Tisch enthält.&#10;&#10;Automatisch generierte Beschreibung">
            <a:extLst>
              <a:ext uri="{FF2B5EF4-FFF2-40B4-BE49-F238E27FC236}">
                <a16:creationId xmlns:a16="http://schemas.microsoft.com/office/drawing/2014/main" id="{E431AC51-85B4-4375-944D-5E712105A0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163" y="1781217"/>
            <a:ext cx="4504476" cy="2421156"/>
          </a:xfrm>
          <a:prstGeom prst="rect">
            <a:avLst/>
          </a:prstGeom>
        </p:spPr>
      </p:pic>
      <p:pic>
        <p:nvPicPr>
          <p:cNvPr id="20" name="Grafik 19" descr="Ein Bild, das Text enthält.&#10;&#10;Automatisch generierte Beschreibung">
            <a:extLst>
              <a:ext uri="{FF2B5EF4-FFF2-40B4-BE49-F238E27FC236}">
                <a16:creationId xmlns:a16="http://schemas.microsoft.com/office/drawing/2014/main" id="{7FE435E7-AD24-492A-B2C1-CC5C4CED04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386" y="4353434"/>
            <a:ext cx="4493253" cy="2062783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12870567-28A6-45B5-A2C2-6C9AC88FD1E5}"/>
              </a:ext>
            </a:extLst>
          </p:cNvPr>
          <p:cNvSpPr txBox="1"/>
          <p:nvPr/>
        </p:nvSpPr>
        <p:spPr>
          <a:xfrm>
            <a:off x="2425571" y="148762"/>
            <a:ext cx="27026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u="sng"/>
              <a:t>19 Running Technical Change:</a:t>
            </a:r>
          </a:p>
        </p:txBody>
      </p:sp>
    </p:spTree>
    <p:extLst>
      <p:ext uri="{BB962C8B-B14F-4D97-AF65-F5344CB8AC3E}">
        <p14:creationId xmlns:p14="http://schemas.microsoft.com/office/powerpoint/2010/main" val="3054310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E27AC648-0CDF-4E18-9666-5A0E77B8A2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88533" cy="687758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02384CE7-715A-47F5-9579-65382FD2D67C}"/>
              </a:ext>
            </a:extLst>
          </p:cNvPr>
          <p:cNvSpPr txBox="1"/>
          <p:nvPr/>
        </p:nvSpPr>
        <p:spPr>
          <a:xfrm>
            <a:off x="1040681" y="379981"/>
            <a:ext cx="6957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/>
              <a:t>Setting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E12E620-2B69-49CF-B154-80E9EF94741C}"/>
              </a:ext>
            </a:extLst>
          </p:cNvPr>
          <p:cNvSpPr txBox="1"/>
          <p:nvPr/>
        </p:nvSpPr>
        <p:spPr>
          <a:xfrm>
            <a:off x="5019479" y="148762"/>
            <a:ext cx="4386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/>
              <a:t>Lower component </a:t>
            </a:r>
            <a:r>
              <a:rPr lang="de-DE" sz="1600" b="1">
                <a:sym typeface="Wingdings" panose="05000000000000000000" pitchFamily="2" charset="2"/>
              </a:rPr>
              <a:t> material number change</a:t>
            </a:r>
          </a:p>
          <a:p>
            <a:r>
              <a:rPr lang="de-DE" sz="1600" b="1">
                <a:sym typeface="Wingdings" panose="05000000000000000000" pitchFamily="2" charset="2"/>
              </a:rPr>
              <a:t>Upper component  no material number change</a:t>
            </a:r>
            <a:endParaRPr lang="de-DE" sz="1600" b="1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B281285-0578-4107-98BF-C6F79241314A}"/>
              </a:ext>
            </a:extLst>
          </p:cNvPr>
          <p:cNvSpPr txBox="1"/>
          <p:nvPr/>
        </p:nvSpPr>
        <p:spPr>
          <a:xfrm>
            <a:off x="2503457" y="865710"/>
            <a:ext cx="2117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u="sng"/>
              <a:t>MRP MD04</a:t>
            </a:r>
          </a:p>
          <a:p>
            <a:pPr algn="ctr"/>
            <a:r>
              <a:rPr lang="de-DE" u="sng"/>
              <a:t>Lower Components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7CED14E-BD2F-4752-A443-DD8B1CEF7092}"/>
              </a:ext>
            </a:extLst>
          </p:cNvPr>
          <p:cNvSpPr txBox="1"/>
          <p:nvPr/>
        </p:nvSpPr>
        <p:spPr>
          <a:xfrm>
            <a:off x="7902752" y="865710"/>
            <a:ext cx="34590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u="sng"/>
              <a:t>CS02 Routing</a:t>
            </a:r>
          </a:p>
          <a:p>
            <a:pPr algn="ctr"/>
            <a:r>
              <a:rPr lang="de-DE" u="sng"/>
              <a:t>Upper Component</a:t>
            </a:r>
            <a:r>
              <a:rPr lang="de-DE" sz="1800" u="sng"/>
              <a:t> 300063470-012</a:t>
            </a:r>
            <a:endParaRPr lang="de-DE" u="sng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5F59592-1F3E-4504-839F-7ADA5FF2A84E}"/>
              </a:ext>
            </a:extLst>
          </p:cNvPr>
          <p:cNvSpPr txBox="1"/>
          <p:nvPr/>
        </p:nvSpPr>
        <p:spPr>
          <a:xfrm>
            <a:off x="82515" y="1473440"/>
            <a:ext cx="5301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/>
              <a:t>Phase-In: 590005586-002 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D4946C0-E9DD-4427-B7FB-B726F81299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4045" y="1781217"/>
            <a:ext cx="5223269" cy="2049638"/>
          </a:xfrm>
          <a:prstGeom prst="rect">
            <a:avLst/>
          </a:prstGeom>
        </p:spPr>
      </p:pic>
      <p:pic>
        <p:nvPicPr>
          <p:cNvPr id="3" name="Grafik 2" descr="Ein Bild, das Tisch enthält.&#10;&#10;Automatisch generierte Beschreibung">
            <a:extLst>
              <a:ext uri="{FF2B5EF4-FFF2-40B4-BE49-F238E27FC236}">
                <a16:creationId xmlns:a16="http://schemas.microsoft.com/office/drawing/2014/main" id="{020E5DCC-934B-4EE9-BB56-769F31C63D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082" y="1781217"/>
            <a:ext cx="6096904" cy="2474578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3A31D2DB-0CD1-431A-B2A7-8E22DC11B3AE}"/>
              </a:ext>
            </a:extLst>
          </p:cNvPr>
          <p:cNvSpPr txBox="1"/>
          <p:nvPr/>
        </p:nvSpPr>
        <p:spPr>
          <a:xfrm>
            <a:off x="2425571" y="148762"/>
            <a:ext cx="27026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u="sng"/>
              <a:t>19 Running Technical Change:</a:t>
            </a:r>
          </a:p>
        </p:txBody>
      </p:sp>
    </p:spTree>
    <p:extLst>
      <p:ext uri="{BB962C8B-B14F-4D97-AF65-F5344CB8AC3E}">
        <p14:creationId xmlns:p14="http://schemas.microsoft.com/office/powerpoint/2010/main" val="1873351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feld 25">
            <a:extLst>
              <a:ext uri="{FF2B5EF4-FFF2-40B4-BE49-F238E27FC236}">
                <a16:creationId xmlns:a16="http://schemas.microsoft.com/office/drawing/2014/main" id="{1A0B392D-025C-4CEB-9349-0DCC31CE1CBF}"/>
              </a:ext>
            </a:extLst>
          </p:cNvPr>
          <p:cNvSpPr txBox="1"/>
          <p:nvPr/>
        </p:nvSpPr>
        <p:spPr>
          <a:xfrm>
            <a:off x="2425571" y="148762"/>
            <a:ext cx="18208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u="sng"/>
              <a:t>20 Alternativ Parts: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806BF3F5-F4C2-4676-934C-F5BA3A051C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88533" cy="687758"/>
          </a:xfrm>
          <a:prstGeom prst="rect">
            <a:avLst/>
          </a:prstGeom>
        </p:spPr>
      </p:pic>
      <p:sp>
        <p:nvSpPr>
          <p:cNvPr id="2" name="Rechteck 1">
            <a:extLst>
              <a:ext uri="{FF2B5EF4-FFF2-40B4-BE49-F238E27FC236}">
                <a16:creationId xmlns:a16="http://schemas.microsoft.com/office/drawing/2014/main" id="{F1838AB6-C8DF-44BC-B3C9-A2815E9969CE}"/>
              </a:ext>
            </a:extLst>
          </p:cNvPr>
          <p:cNvSpPr/>
          <p:nvPr/>
        </p:nvSpPr>
        <p:spPr>
          <a:xfrm>
            <a:off x="4270855" y="2967335"/>
            <a:ext cx="36502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0" cap="none" spc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To be edited</a:t>
            </a:r>
          </a:p>
        </p:txBody>
      </p:sp>
    </p:spTree>
    <p:extLst>
      <p:ext uri="{BB962C8B-B14F-4D97-AF65-F5344CB8AC3E}">
        <p14:creationId xmlns:p14="http://schemas.microsoft.com/office/powerpoint/2010/main" val="440773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494</Words>
  <Application>Microsoft Office PowerPoint</Application>
  <PresentationFormat>Breitbild</PresentationFormat>
  <Paragraphs>89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Becker Werner OG1211</dc:creator>
  <cp:lastModifiedBy>Becker Werner OG11</cp:lastModifiedBy>
  <cp:revision>11</cp:revision>
  <dcterms:created xsi:type="dcterms:W3CDTF">2022-04-25T07:22:09Z</dcterms:created>
  <dcterms:modified xsi:type="dcterms:W3CDTF">2022-12-21T12:30:54Z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d921970-61b0-4443-b2b0-d966ab82c5d1_Enabled">
    <vt:lpwstr>true</vt:lpwstr>
  </property>
  <property fmtid="{D5CDD505-2E9C-101B-9397-08002B2CF9AE}" pid="3" name="MSIP_Label_3d921970-61b0-4443-b2b0-d966ab82c5d1_SetDate">
    <vt:lpwstr>2022-04-25T08:39:40Z</vt:lpwstr>
  </property>
  <property fmtid="{D5CDD505-2E9C-101B-9397-08002B2CF9AE}" pid="4" name="MSIP_Label_3d921970-61b0-4443-b2b0-d966ab82c5d1_Method">
    <vt:lpwstr>Standard</vt:lpwstr>
  </property>
  <property fmtid="{D5CDD505-2E9C-101B-9397-08002B2CF9AE}" pid="5" name="MSIP_Label_3d921970-61b0-4443-b2b0-d966ab82c5d1_Name">
    <vt:lpwstr>Internal</vt:lpwstr>
  </property>
  <property fmtid="{D5CDD505-2E9C-101B-9397-08002B2CF9AE}" pid="6" name="MSIP_Label_3d921970-61b0-4443-b2b0-d966ab82c5d1_SiteId">
    <vt:lpwstr>492ac175-0fcd-4d6c-8fde-e15c70d1986b</vt:lpwstr>
  </property>
  <property fmtid="{D5CDD505-2E9C-101B-9397-08002B2CF9AE}" pid="7" name="MSIP_Label_3d921970-61b0-4443-b2b0-d966ab82c5d1_ActionId">
    <vt:lpwstr>3f7ec27b-8ccd-4754-be43-c506daf309d0</vt:lpwstr>
  </property>
  <property fmtid="{D5CDD505-2E9C-101B-9397-08002B2CF9AE}" pid="8" name="MSIP_Label_3d921970-61b0-4443-b2b0-d966ab82c5d1_ContentBits">
    <vt:lpwstr>2</vt:lpwstr>
  </property>
  <property fmtid="{D5CDD505-2E9C-101B-9397-08002B2CF9AE}" pid="9" name="Classification">
    <vt:lpwstr>Internal</vt:lpwstr>
  </property>
</Properties>
</file>